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DED659-C2AC-41E9-AF14-DD85D95E5F2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E5A8E4A-FF85-4F33-AA67-F22CE2C31E8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rights</a:t>
            </a:r>
            <a:br>
              <a:rPr lang="en-US" dirty="0" smtClean="0"/>
            </a:br>
            <a:r>
              <a:rPr lang="en-US" sz="2400" dirty="0" err="1" smtClean="0"/>
              <a:t>giannis</a:t>
            </a:r>
            <a:r>
              <a:rPr lang="en-US" sz="2400" dirty="0" smtClean="0"/>
              <a:t> </a:t>
            </a:r>
            <a:r>
              <a:rPr lang="en-US" sz="2400" dirty="0" err="1" smtClean="0"/>
              <a:t>vatikiotis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RESPECT  THE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human rights?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rights are basic freedoms and protections entitled to all people, regardless of nationality, ethnicity, religion, or other status.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Categorys</a:t>
            </a:r>
            <a:r>
              <a:rPr lang="en-US" sz="3600" dirty="0" smtClean="0"/>
              <a:t> of human rights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1) Civil </a:t>
            </a:r>
            <a:r>
              <a:rPr lang="en-US" sz="2800" b="1" dirty="0" smtClean="0"/>
              <a:t>and Political </a:t>
            </a:r>
            <a:r>
              <a:rPr lang="en-US" sz="2800" b="1" dirty="0" smtClean="0"/>
              <a:t>Rights</a:t>
            </a:r>
          </a:p>
          <a:p>
            <a:r>
              <a:rPr lang="en-US" sz="2800" dirty="0" smtClean="0"/>
              <a:t>Right </a:t>
            </a:r>
            <a:r>
              <a:rPr lang="en-US" sz="2800" dirty="0" smtClean="0"/>
              <a:t>to life, liberty, and security</a:t>
            </a:r>
          </a:p>
          <a:p>
            <a:r>
              <a:rPr lang="en-US" sz="2800" dirty="0" smtClean="0"/>
              <a:t>Freedom of speech, assembly, and participation in elections</a:t>
            </a:r>
          </a:p>
          <a:p>
            <a:r>
              <a:rPr lang="en-US" sz="2800" dirty="0" smtClean="0"/>
              <a:t>2)</a:t>
            </a:r>
            <a:r>
              <a:rPr lang="en-US" sz="2800" b="1" dirty="0" smtClean="0"/>
              <a:t> Economic, Social, and Cultural </a:t>
            </a:r>
            <a:r>
              <a:rPr lang="en-US" sz="2800" b="1" dirty="0" smtClean="0"/>
              <a:t>Rights</a:t>
            </a:r>
          </a:p>
          <a:p>
            <a:r>
              <a:rPr lang="en-US" sz="2800" dirty="0" smtClean="0"/>
              <a:t>Right </a:t>
            </a:r>
            <a:r>
              <a:rPr lang="en-US" sz="2800" dirty="0" smtClean="0"/>
              <a:t>to work, education, and health</a:t>
            </a:r>
          </a:p>
          <a:p>
            <a:r>
              <a:rPr lang="en-US" sz="2800" dirty="0" smtClean="0"/>
              <a:t>Access to food, water, and housing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Current Human Right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1)Freedom </a:t>
            </a:r>
            <a:r>
              <a:rPr lang="en-US" sz="2800" b="1" dirty="0" smtClean="0"/>
              <a:t>of Expression</a:t>
            </a:r>
            <a:endParaRPr lang="en-US" sz="2800" dirty="0" smtClean="0"/>
          </a:p>
          <a:p>
            <a:r>
              <a:rPr lang="en-US" sz="2800" dirty="0" smtClean="0"/>
              <a:t>Challenges to free speech in authoritarian </a:t>
            </a:r>
            <a:r>
              <a:rPr lang="en-US" sz="2800" dirty="0" smtClean="0"/>
              <a:t>regimes</a:t>
            </a:r>
          </a:p>
          <a:p>
            <a:pPr>
              <a:buNone/>
            </a:pPr>
            <a:r>
              <a:rPr lang="en-US" sz="2800" dirty="0" smtClean="0"/>
              <a:t>2)</a:t>
            </a:r>
            <a:r>
              <a:rPr lang="en-US" sz="2800" b="1" dirty="0" smtClean="0"/>
              <a:t> Gender Equality</a:t>
            </a:r>
            <a:endParaRPr lang="en-US" sz="2800" dirty="0" smtClean="0"/>
          </a:p>
          <a:p>
            <a:r>
              <a:rPr lang="en-US" sz="2800" dirty="0" smtClean="0"/>
              <a:t>Discrimination and violence against women and marginalized </a:t>
            </a:r>
            <a:r>
              <a:rPr lang="en-US" sz="2800" dirty="0" smtClean="0"/>
              <a:t>genders</a:t>
            </a:r>
          </a:p>
          <a:p>
            <a:pPr>
              <a:buNone/>
            </a:pPr>
            <a:r>
              <a:rPr lang="en-US" sz="2800" b="1" dirty="0" smtClean="0"/>
              <a:t>1)Refugees </a:t>
            </a:r>
            <a:r>
              <a:rPr lang="en-US" sz="2800" b="1" dirty="0" smtClean="0"/>
              <a:t>and Asylum Seekers</a:t>
            </a:r>
            <a:endParaRPr lang="en-US" sz="2800" dirty="0" smtClean="0"/>
          </a:p>
          <a:p>
            <a:r>
              <a:rPr lang="en-US" sz="2800" dirty="0" smtClean="0"/>
              <a:t>The struggle for protection and safe migration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Can We Protect Human Rights?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Ways to Take Action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2800" dirty="0" smtClean="0"/>
              <a:t>1) Support organizations like Amnesty International or Human Rights Watch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sz="2800" dirty="0" smtClean="0"/>
              <a:t>Advocate for policy changes and support human rights legislation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3) Educate others about human rights violations and how to prevent them</a:t>
            </a:r>
            <a:endParaRPr lang="en-US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</TotalTime>
  <Words>170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Human rights giannis vatikiotis</vt:lpstr>
      <vt:lpstr>What are human rights?</vt:lpstr>
      <vt:lpstr>Categorys of human rights</vt:lpstr>
      <vt:lpstr>Current Human Right Issues</vt:lpstr>
      <vt:lpstr>How Can We Protect Human Rights?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</dc:title>
  <dc:creator>Johnny</dc:creator>
  <cp:lastModifiedBy>Johnny</cp:lastModifiedBy>
  <cp:revision>2</cp:revision>
  <dcterms:created xsi:type="dcterms:W3CDTF">2025-01-15T21:34:55Z</dcterms:created>
  <dcterms:modified xsi:type="dcterms:W3CDTF">2025-01-15T21:47:42Z</dcterms:modified>
</cp:coreProperties>
</file>