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 id="260" r:id="rId11"/>
    <p:sldId id="261" r:id="rId12"/>
    <p:sldId id="262" r:id="rId13"/>
    <p:sldId id="263"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ctrTitle"/>
          </p:nvPr>
        </p:nvSpPr>
        <p:spPr/>
        <p:txBody>
          <a:bodyPr/>
          <a:lstStyle/>
          <a:p>
            <a:r>
              <a:t>Animal Rights: Protecting All Living Beings</a:t>
            </a:r>
          </a:p>
        </p:txBody>
      </p:sp>
      <p:sp>
        <p:nvSpPr>
          <p:cNvPr id="3" name="Subtitle 2"/>
          <p:cNvSpPr>
            <a:spLocks noGrp="1"/>
          </p:cNvSpPr>
          <p:nvPr>
            <p:ph type="subTitle" idx="1"/>
          </p:nvPr>
        </p:nvSpPr>
        <p:spPr/>
        <p:txBody>
          <a:bodyPr/>
          <a:lstStyle/>
          <a:p>
            <a:r>
              <a:t>A Call for Compassion and Justice</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What Are Animal Rights?</a:t>
            </a:r>
          </a:p>
        </p:txBody>
      </p:sp>
      <p:sp>
        <p:nvSpPr>
          <p:cNvPr id="3" name="Content Placeholder 2"/>
          <p:cNvSpPr>
            <a:spLocks noGrp="1"/>
          </p:cNvSpPr>
          <p:nvPr>
            <p:ph idx="1"/>
          </p:nvPr>
        </p:nvSpPr>
        <p:spPr/>
        <p:txBody>
          <a:bodyPr/>
          <a:lstStyle/>
          <a:p>
            <a:r>
              <a:t>Animal rights are the belief that animals are entitled to live free from abuse, exploitation, and harm caused by humans. Recognizing animals as sentient beings means acknowledging their ability to feel pain, emotions, and form social bonds. The idea is rooted in compassion and the ethical treatment of all living beings.</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The Importance of Animal Rights</a:t>
            </a:r>
          </a:p>
        </p:txBody>
      </p:sp>
      <p:sp>
        <p:nvSpPr>
          <p:cNvPr id="3" name="Content Placeholder 2"/>
          <p:cNvSpPr>
            <a:spLocks noGrp="1"/>
          </p:cNvSpPr>
          <p:nvPr>
            <p:ph idx="1"/>
          </p:nvPr>
        </p:nvSpPr>
        <p:spPr/>
        <p:txBody>
          <a:bodyPr/>
          <a:lstStyle/>
          <a:p>
            <a:r>
              <a:t>Ethical Reasons:</a:t>
            </a:r>
          </a:p>
          <a:p>
            <a:r>
              <a:t>• Compassion demands we protect vulnerable beings from suffering.</a:t>
            </a:r>
          </a:p>
          <a:p>
            <a:r>
              <a:t>• Respect for life reflects a moral society.</a:t>
            </a:r>
          </a:p>
          <a:p/>
          <a:p>
            <a:r>
              <a:t>Environmental Impact:</a:t>
            </a:r>
          </a:p>
          <a:p>
            <a:r>
              <a:t>• Overexploitation of animals leads to ecosystem imbalances.</a:t>
            </a:r>
          </a:p>
          <a:p>
            <a:r>
              <a:t>• Practices like factory farming significantly contribute to climate change.</a:t>
            </a:r>
          </a:p>
          <a:p/>
          <a:p>
            <a:r>
              <a:t>Human Welfare:</a:t>
            </a:r>
          </a:p>
          <a:p>
            <a:r>
              <a:t>• Diseases from animal exploitation (e.g., pandemics) affect global health.</a:t>
            </a:r>
          </a:p>
          <a:p>
            <a:r>
              <a:t>• Fair treatment of animals reflects on humanity's ethics.</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Animal Rights Violations</a:t>
            </a:r>
          </a:p>
        </p:txBody>
      </p:sp>
      <p:sp>
        <p:nvSpPr>
          <p:cNvPr id="3" name="Content Placeholder 2"/>
          <p:cNvSpPr>
            <a:spLocks noGrp="1"/>
          </p:cNvSpPr>
          <p:nvPr>
            <p:ph idx="1"/>
          </p:nvPr>
        </p:nvSpPr>
        <p:spPr/>
        <p:txBody>
          <a:bodyPr/>
          <a:lstStyle/>
          <a:p>
            <a:r>
              <a:t>Examples of violations:</a:t>
            </a:r>
          </a:p>
          <a:p>
            <a:r>
              <a:t>• Factory Farming: Confines animals to small spaces, often causing physical and mental suffering.</a:t>
            </a:r>
          </a:p>
          <a:p>
            <a:r>
              <a:t>• Animal Testing: Millions of animals endure painful experiments annually.</a:t>
            </a:r>
          </a:p>
          <a:p>
            <a:r>
              <a:t>• Hunting and Poaching: Leads to extinction of species and disrupts ecosystems.</a:t>
            </a:r>
          </a:p>
          <a:p>
            <a:r>
              <a:t>• Habitat Destruction: Urbanization and deforestation leave countless species homeless.</a:t>
            </a:r>
          </a:p>
          <a:p/>
          <a:p>
            <a:r>
              <a:t>Statistics:</a:t>
            </a:r>
          </a:p>
          <a:p>
            <a:r>
              <a:t>• Over 70 billion animals are killed yearly for food worldwide.</a:t>
            </a:r>
          </a:p>
          <a:p>
            <a:r>
              <a:t>• 100 million animals are used in lab experiments annually.</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Laws and Policies Supporting Animal Rights</a:t>
            </a:r>
          </a:p>
        </p:txBody>
      </p:sp>
      <p:sp>
        <p:nvSpPr>
          <p:cNvPr id="3" name="Content Placeholder 2"/>
          <p:cNvSpPr>
            <a:spLocks noGrp="1"/>
          </p:cNvSpPr>
          <p:nvPr>
            <p:ph idx="1"/>
          </p:nvPr>
        </p:nvSpPr>
        <p:spPr/>
        <p:txBody>
          <a:bodyPr/>
          <a:lstStyle/>
          <a:p>
            <a:r>
              <a:t>Existing Laws:</a:t>
            </a:r>
          </a:p>
          <a:p>
            <a:r>
              <a:t>• Endangered Species Act: Protects animals at risk of extinction.</a:t>
            </a:r>
          </a:p>
          <a:p>
            <a:r>
              <a:t>• Bans on Animal Testing: Some countries prohibit animal testing for cosmetics.</a:t>
            </a:r>
          </a:p>
          <a:p>
            <a:r>
              <a:t>• Anti-cruelty laws: Penalize abuse and neglect of animals.</a:t>
            </a:r>
          </a:p>
          <a:p/>
          <a:p>
            <a:r>
              <a:t>Global Movements:</a:t>
            </a:r>
          </a:p>
          <a:p>
            <a:r>
              <a:t>• Many nations are improving animal welfare laws, banning fur farming, and addressing illegal wildlife trade.</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How to Support Animal Rights</a:t>
            </a:r>
          </a:p>
        </p:txBody>
      </p:sp>
      <p:sp>
        <p:nvSpPr>
          <p:cNvPr id="3" name="Content Placeholder 2"/>
          <p:cNvSpPr>
            <a:spLocks noGrp="1"/>
          </p:cNvSpPr>
          <p:nvPr>
            <p:ph idx="1"/>
          </p:nvPr>
        </p:nvSpPr>
        <p:spPr/>
        <p:txBody>
          <a:bodyPr/>
          <a:lstStyle/>
          <a:p>
            <a:r>
              <a:t>1. Advocacy and Education:</a:t>
            </a:r>
          </a:p>
          <a:p>
            <a:r>
              <a:t>   • Spread awareness about animal rights through campaigns and social media.</a:t>
            </a:r>
          </a:p>
          <a:p>
            <a:r>
              <a:t>   • Teach children and communities about compassion for animals.</a:t>
            </a:r>
          </a:p>
          <a:p/>
          <a:p>
            <a:r>
              <a:t>2. Adopting Cruelty-Free Practices:</a:t>
            </a:r>
          </a:p>
          <a:p>
            <a:r>
              <a:t>   • Choose cruelty-free cosmetics and household products.</a:t>
            </a:r>
          </a:p>
          <a:p>
            <a:r>
              <a:t>   • Support plant-based diets to reduce reliance on factory farming.</a:t>
            </a:r>
          </a:p>
          <a:p/>
          <a:p>
            <a:r>
              <a:t>3. Support Organizations:</a:t>
            </a:r>
          </a:p>
          <a:p>
            <a:r>
              <a:t>   • Volunteer or donate to animal rights organizations.</a:t>
            </a:r>
          </a:p>
          <a:p>
            <a:r>
              <a:t>   • Foster or adopt animals from shelters.</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Success Stories</a:t>
            </a:r>
          </a:p>
        </p:txBody>
      </p:sp>
      <p:sp>
        <p:nvSpPr>
          <p:cNvPr id="3" name="Content Placeholder 2"/>
          <p:cNvSpPr>
            <a:spLocks noGrp="1"/>
          </p:cNvSpPr>
          <p:nvPr>
            <p:ph idx="1"/>
          </p:nvPr>
        </p:nvSpPr>
        <p:spPr/>
        <p:txBody>
          <a:bodyPr/>
          <a:lstStyle/>
          <a:p>
            <a:r>
              <a:t>• Many countries have banned animal testing for cosmetics.</a:t>
            </a:r>
          </a:p>
          <a:p>
            <a:r>
              <a:t>• Rescue efforts have saved species like the Bald Eagle from extinction.</a:t>
            </a:r>
          </a:p>
          <a:p>
            <a:r>
              <a:t>• Fur farming is now illegal in several nations, including Norway and the UK.</a:t>
            </a:r>
          </a:p>
          <a:p>
            <a:r>
              <a:t>• Wildlife sanctuaries have successfully rehabilitated abused animals.</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Call to Action</a:t>
            </a:r>
          </a:p>
        </p:txBody>
      </p:sp>
      <p:sp>
        <p:nvSpPr>
          <p:cNvPr id="3" name="Content Placeholder 2"/>
          <p:cNvSpPr>
            <a:spLocks noGrp="1"/>
          </p:cNvSpPr>
          <p:nvPr>
            <p:ph idx="1"/>
          </p:nvPr>
        </p:nvSpPr>
        <p:spPr/>
        <p:txBody>
          <a:bodyPr/>
          <a:lstStyle/>
          <a:p>
            <a:r>
              <a:t>You can make a difference:</a:t>
            </a:r>
          </a:p>
          <a:p>
            <a:r>
              <a:t>• Speak up for animals and educate others about their rights.</a:t>
            </a:r>
          </a:p>
          <a:p>
            <a:r>
              <a:t>• Reduce your impact by adopting a cruelty-free and sustainable lifestyle.</a:t>
            </a:r>
          </a:p>
          <a:p>
            <a:r>
              <a:t>• Volunteer, donate, or support organizations working for animal welfare.</a:t>
            </a:r>
          </a:p>
          <a:p/>
          <a:p>
            <a:r>
              <a:t>Together, we can create a compassionate world for all living beings.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