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10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2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67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4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2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9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5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1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0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5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5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50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Πολύχρωμο μοτίβα φύλλου">
            <a:extLst>
              <a:ext uri="{FF2B5EF4-FFF2-40B4-BE49-F238E27FC236}">
                <a16:creationId xmlns:a16="http://schemas.microsoft.com/office/drawing/2014/main" id="{9DF6A219-2D0A-C45C-6F9E-DCA145D3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3" b="138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AEE3827-37F7-D60A-A682-A4F4FB799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dirty="0"/>
              <a:t>Human Rights</a:t>
            </a:r>
            <a:endParaRPr lang="el-GR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F3CB62-4E31-29E3-0F54-D3F62B8C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D59164"/>
                </a:solidFill>
              </a:rPr>
              <a:t>Γιώργης Πέτρου – Θεοφάνης Πέτρου</a:t>
            </a:r>
          </a:p>
          <a:p>
            <a:r>
              <a:rPr lang="el-GR" dirty="0">
                <a:solidFill>
                  <a:srgbClr val="D59164"/>
                </a:solidFill>
              </a:rPr>
              <a:t>Γ4</a:t>
            </a:r>
          </a:p>
        </p:txBody>
      </p:sp>
    </p:spTree>
    <p:extLst>
      <p:ext uri="{BB962C8B-B14F-4D97-AF65-F5344CB8AC3E}">
        <p14:creationId xmlns:p14="http://schemas.microsoft.com/office/powerpoint/2010/main" val="183313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FC9B8-3710-C495-7323-26E090FA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871CDB-605C-A033-E59A-1092B92A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Health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E79A6D-F863-BE8C-E74F-38418136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to health guarantees access to healthcare, clean water, adequate nutrition, and living conditions necessary for well-being.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Violations occur through inaccessible healthcare, unaffordable medicines, or polluted environments.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4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55E49-A225-7214-F2BB-5C6C24369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5CE2F8-4234-5324-8BDD-640CD8B0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an Adequate Standard of Living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08296F-A4B5-779D-1C77-9B9507B9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to an adequate standard of living ensures access to basic needs like food, water, housing, and healthcare for a life of dignity.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It is violated by poverty, homelessness, low wages, often due to weak social protection systems.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5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54799-E3B4-EA77-9EFC-D64A1AAE8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33F661-84BC-7AAD-CD0F-06DA59B9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Dignity and Self-Esteem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42896F-4402-5A9C-DDBE-64603547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Every individual has the right to dignity and self-esteem, ensuring respect and equality. 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This right is violated through discrimination, bullying, causing emotional and psychological harm</a:t>
            </a:r>
            <a:r>
              <a:rPr lang="en-US"/>
              <a:t>.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EDDCAF-FD70-A448-AB42-F1FBEC38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</a:rPr>
              <a:t>Universal Declaration of Human Rights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BD361-6DD0-B1EF-F58D-E5E35060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What does the Universal Declaration of Human Rights say?</a:t>
            </a:r>
          </a:p>
          <a:p>
            <a:pPr marL="36900" indent="0" algn="l">
              <a:lnSpc>
                <a:spcPct val="150000"/>
              </a:lnSpc>
              <a:spcAft>
                <a:spcPts val="75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Everyone has the right to life, liberty and security of person. No one shall be held in slavery or servitude; slavery and the slave trade shall be prohibited in all their forms. </a:t>
            </a:r>
            <a:br>
              <a:rPr lang="en-US" b="0" i="0" dirty="0">
                <a:solidFill>
                  <a:schemeClr val="tx1"/>
                </a:solidFill>
                <a:effectLst/>
              </a:rPr>
            </a:br>
            <a:r>
              <a:rPr lang="en-US" b="0" i="0" dirty="0">
                <a:solidFill>
                  <a:schemeClr val="tx1"/>
                </a:solidFill>
                <a:effectLst/>
              </a:rPr>
              <a:t>No one shall be subjected to torture or to cruel, inhuman or degrading treatment or punishment.</a:t>
            </a:r>
          </a:p>
        </p:txBody>
      </p:sp>
    </p:spTree>
    <p:extLst>
      <p:ext uri="{BB962C8B-B14F-4D97-AF65-F5344CB8AC3E}">
        <p14:creationId xmlns:p14="http://schemas.microsoft.com/office/powerpoint/2010/main" val="49354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36E8F-2C07-A021-3D12-D2280D7BF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0867FE-29F6-AA72-2D94-96241B94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Freedom of thought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505406-B833-1E34-89E8-26F29D5FE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to freedom of thought allows people to have their opinions, beliefs, and ideas without interference. 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It is violated when governments, institutions, or individuals don’t allow access to information, suppress free expression, or enforce ideologies, limiting personal autonomy and intellectual freedom.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96237-5C1B-EDDC-D26B-887B36B1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0D53AC-BD07-30D0-DEC7-D5649AE0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Non-discrimination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1A4DE5-9A99-5F07-1AEC-4AE7BD99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of non-discrimination ensures equal treatment regardless of characteristics such as race, gender, religion, or disability.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It is violated when individuals experience unfair treatment or exclusion based on these attributes. Examples: workplace discrimination, racial discrimination, or denial of services, undermining human dignity and equality.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5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659F-40A3-1E07-FB20-0AF05B2E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C69788-60B7-28AA-A006-1FE9F494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Equality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C66A67-3174-AA59-E72D-D0238DFD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of non-discrimination says that all individuals are treated equally before the law, without discrimination based on race, religion, gender, or social status.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It is violated when individuals or groups face unfair treatment, such as unequal access to education, employment, or legal protection</a:t>
            </a:r>
            <a:r>
              <a:rPr lang="el-GR" dirty="0"/>
              <a:t> </a:t>
            </a:r>
            <a:r>
              <a:rPr lang="en-US" dirty="0"/>
              <a:t>because of societal inequalities.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8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8E8B0-F4FC-C959-6322-9D08F4631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DA9BE3-D91D-356B-629F-2DB19217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Respect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3761C1-AA02-9174-5EE0-CF38A30F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of respect is a fundamental human right. Individuals should be treated with dignity, fairness, and without discrimination. 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This right is violated through actions like humiliation, unequal treatment, harassment, and denial of personal freedoms or cultural identity.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9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0F45A-4DA9-09F5-28FE-A358D19B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884A6C-2A33-A93D-30F3-76EDBFBD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Freedom of Speech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E45EBD-75D9-1BCE-AE2C-56137966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to freedom of speech allows individuals to express opinions without government interference. It is important in democracies, using open dialogue.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Violations occur when governments censor speech, limit media, undermining the expression of diverse viewpoints.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4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BF286-4460-83DC-4464-97B379D8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C1B2EC-19D1-1830-B076-61B706EE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of Education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181C38-D3CB-12A3-DE91-6ED5C515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to education ensures everyone has access to quality education without discrimination. 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Violations occur when children are discriminated because of poverty, gender denying them opportunities to learn and develop.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4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8E89-4DFF-0AEA-6DA8-8C8D565E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2E2EA0-B383-1146-C138-DAFFDF56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2832"/>
            <a:ext cx="10353762" cy="593969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Healthy Environments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D9C934-D21C-56E8-CBD3-D2C76CBD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2986"/>
            <a:ext cx="10353762" cy="4962768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Explanation</a:t>
            </a:r>
          </a:p>
          <a:p>
            <a:pPr marL="36900" indent="0" algn="l">
              <a:buNone/>
            </a:pPr>
            <a:r>
              <a:rPr lang="en-US" dirty="0"/>
              <a:t>The right to healthy environments ensures individuals live in surroundings free from pollution, deforestation, or toxic waste. </a:t>
            </a:r>
          </a:p>
          <a:p>
            <a:pPr marL="36900" indent="0" algn="l">
              <a:buNone/>
            </a:pPr>
            <a:r>
              <a:rPr lang="en-US" dirty="0"/>
              <a:t>Violation</a:t>
            </a:r>
          </a:p>
          <a:p>
            <a:pPr marL="36900" indent="0" algn="l">
              <a:buNone/>
            </a:pPr>
            <a:r>
              <a:rPr lang="en-US" dirty="0"/>
              <a:t>Violations occur when there is industrial pollution, climate change, deforestation. This means poor air, water, and soil quality, threatening public health and ecosystems essential for survival.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53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578</Words>
  <Application>Microsoft Office PowerPoint</Application>
  <PresentationFormat>Ευρεία οθόνη</PresentationFormat>
  <Paragraphs>56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Bodoni MT</vt:lpstr>
      <vt:lpstr>Goudy Old Style</vt:lpstr>
      <vt:lpstr>Wingdings 2</vt:lpstr>
      <vt:lpstr>SlateVTI</vt:lpstr>
      <vt:lpstr>Human Rights</vt:lpstr>
      <vt:lpstr>Universal Declaration of Human Rights</vt:lpstr>
      <vt:lpstr>Freedom of thought</vt:lpstr>
      <vt:lpstr>Non-discrimination</vt:lpstr>
      <vt:lpstr>Equality</vt:lpstr>
      <vt:lpstr>Respect</vt:lpstr>
      <vt:lpstr>Freedom of Speech</vt:lpstr>
      <vt:lpstr>Right of Education</vt:lpstr>
      <vt:lpstr>Right to Healthy Environments</vt:lpstr>
      <vt:lpstr>Right to Health</vt:lpstr>
      <vt:lpstr>Right to an Adequate Standard of Living</vt:lpstr>
      <vt:lpstr>Right to Dignity and Self-Esteem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Elisavet Trikka</dc:creator>
  <cp:lastModifiedBy>Elisavet Trikka</cp:lastModifiedBy>
  <cp:revision>3</cp:revision>
  <dcterms:created xsi:type="dcterms:W3CDTF">2025-01-08T18:10:14Z</dcterms:created>
  <dcterms:modified xsi:type="dcterms:W3CDTF">2025-01-08T20:29:07Z</dcterms:modified>
</cp:coreProperties>
</file>