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325" r:id="rId5"/>
    <p:sldId id="327" r:id="rId6"/>
    <p:sldId id="326" r:id="rId7"/>
    <p:sldId id="341" r:id="rId8"/>
    <p:sldId id="342" r:id="rId9"/>
    <p:sldId id="344" r:id="rId10"/>
    <p:sldId id="345" r:id="rId11"/>
    <p:sldId id="339" r:id="rId12"/>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6"/>
    <p:restoredTop sz="94205" autoAdjust="0"/>
  </p:normalViewPr>
  <p:slideViewPr>
    <p:cSldViewPr snapToGrid="0">
      <p:cViewPr varScale="1">
        <p:scale>
          <a:sx n="114" d="100"/>
          <a:sy n="114" d="100"/>
        </p:scale>
        <p:origin x="240" y="114"/>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7FF95820-84BB-3447-8286-60A51307E7F2}" type="datetimeFigureOut">
              <a:rPr lang="en-GB" smtClean="0"/>
              <a:t>16/12/2024</a:t>
            </a:fld>
            <a:endParaRPr lang="en-GB"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E476440-F66F-F947-8EFC-EA5202ACFD25}" type="slidenum">
              <a:rPr lang="en-GB" smtClean="0"/>
              <a:t>‹#›</a:t>
            </a:fld>
            <a:endParaRPr lang="en-GB"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C08FC54-6AE4-6A4A-9756-823A0F1BE5A6}" type="datetimeFigureOut">
              <a:rPr lang="en-GB" smtClean="0"/>
              <a:t>16/12/2024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6B79E9EB-07EB-9D44-9F5A-AB1FBECCDD88}" type="slidenum">
              <a:rPr lang="en-GB" smtClean="0"/>
              <a:t>‹#›</a:t>
            </a:fld>
            <a:endParaRPr lang="en-GB"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6447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8621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1664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03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rtlCol="0"/>
          <a:lstStyle>
            <a:lvl1pPr marL="0" indent="0" algn="ctr">
              <a:buNone/>
              <a:defRPr lang="en-GB" sz="2400" cap="all" baseline="0"/>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rtlCol="0">
            <a:noAutofit/>
          </a:bodyPr>
          <a:lstStyle>
            <a:lvl1pPr marL="0" indent="0" algn="ctr">
              <a:buNone/>
              <a:defRPr lang="en-GB"/>
            </a:lvl1pPr>
          </a:lstStyle>
          <a:p>
            <a:pPr rtl="0"/>
            <a:r>
              <a:rPr lang="en-GB"/>
              <a:t>Click icon to add picture</a:t>
            </a:r>
            <a:endParaRPr lang="en-GB"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rtlCol="0" anchor="ctr"/>
          <a:lstStyle>
            <a:lvl1pPr algn="ctr">
              <a:defRPr lang="en-GB" sz="6000" spc="300" baseline="0"/>
            </a:lvl1pPr>
          </a:lstStyle>
          <a:p>
            <a:pPr rtl="0"/>
            <a:r>
              <a:rPr lang="en-GB"/>
              <a:t>Click to edit Master title style</a:t>
            </a:r>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rtlCol="0" anchor="ctr"/>
          <a:lstStyle>
            <a:lvl1pPr marL="0" indent="0" algn="ctr">
              <a:buNone/>
              <a:defRPr lang="en-GB"/>
            </a:lvl1pPr>
          </a:lstStyle>
          <a:p>
            <a:pPr rtl="0"/>
            <a:r>
              <a:rPr lang="en-GB"/>
              <a:t>Click icon to add picture</a:t>
            </a:r>
            <a:endParaRPr lang="en-GB"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rtlCol="0"/>
          <a:lstStyle>
            <a:lvl1pPr algn="ctr">
              <a:lnSpc>
                <a:spcPts val="5760"/>
              </a:lnSpc>
              <a:defRPr lang="en-GB"/>
            </a:lvl1pPr>
          </a:lstStyle>
          <a:p>
            <a:pPr rtl="0"/>
            <a:r>
              <a:rPr lang="en-GB"/>
              <a:t>Click to edit Master title style</a:t>
            </a:r>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lvl1pPr>
              <a:defRPr lang="en-GB">
                <a:solidFill>
                  <a:schemeClr val="bg1"/>
                </a:solidFill>
              </a:defRPr>
            </a:lvl1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en-GB"/>
            </a:defPPr>
          </a:lstStyle>
          <a:p>
            <a:pPr rtl="0"/>
            <a:r>
              <a:rPr lang="en-GB"/>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rtlCol="0" anchor="b">
            <a:noAutofit/>
          </a:bodyPr>
          <a:lstStyle>
            <a:lvl1pPr marL="0" indent="0" algn="l">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rtlCol="0" anchor="ctr"/>
          <a:lstStyle>
            <a:lvl1pPr marL="0" indent="0" algn="ctr">
              <a:buNone/>
              <a:defRPr lang="en-GB"/>
            </a:lvl1pPr>
          </a:lstStyle>
          <a:p>
            <a:pPr rtl="0"/>
            <a:r>
              <a:rPr lang="en-GB"/>
              <a:t>Click icon to add picture</a:t>
            </a:r>
            <a:endParaRPr lang="en-GB"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rtlCol="0"/>
          <a:lstStyle>
            <a:lvl1pPr algn="l">
              <a:lnSpc>
                <a:spcPts val="5760"/>
              </a:lnSpc>
              <a:defRPr lang="en-GB"/>
            </a:lvl1pPr>
          </a:lstStyle>
          <a:p>
            <a:pPr rtl="0"/>
            <a:r>
              <a:rPr lang="en-GB"/>
              <a:t>Click to edit Master title style</a:t>
            </a:r>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lvl1pPr>
              <a:defRPr lang="en-GB">
                <a:solidFill>
                  <a:schemeClr val="accent1"/>
                </a:solidFill>
              </a:defRPr>
            </a:lvl1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en-GB"/>
            </a:defPPr>
          </a:lstStyle>
          <a:p>
            <a:pPr rtl="0"/>
            <a:r>
              <a:rPr lang="en-GB"/>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GB"/>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GB"/>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GB"/>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GB"/>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rtlCol="0" anchor="t">
            <a:noAutofit/>
          </a:bodyPr>
          <a:lstStyle>
            <a:lvl1pPr marL="0" indent="0" algn="l">
              <a:lnSpc>
                <a:spcPct val="100000"/>
              </a:lnSpc>
              <a:spcBef>
                <a:spcPts val="0"/>
              </a:spcBef>
              <a:buNone/>
              <a:defRPr lang="en-GB" sz="2000" b="0" cap="all" spc="200" baseline="0">
                <a:solidFill>
                  <a:schemeClr val="tx1"/>
                </a:solidFill>
                <a:latin typeface="+mj-lt"/>
              </a:defRPr>
            </a:lvl1pPr>
          </a:lstStyle>
          <a:p>
            <a:pPr lvl="0" rtl="0"/>
            <a:r>
              <a:rPr lang="en-GB"/>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rtlCol="0" anchor="t">
            <a:noAutofit/>
          </a:bodyPr>
          <a:lstStyle>
            <a:lvl1pPr marL="0" indent="0" algn="l">
              <a:lnSpc>
                <a:spcPts val="1580"/>
              </a:lnSpc>
              <a:spcBef>
                <a:spcPts val="0"/>
              </a:spcBef>
              <a:buNone/>
              <a:defRPr lang="en-GB" sz="1400" b="0">
                <a:solidFill>
                  <a:schemeClr val="tx1"/>
                </a:solidFill>
                <a:latin typeface="+mn-lt"/>
              </a:defRPr>
            </a:lvl1pPr>
          </a:lstStyle>
          <a:p>
            <a:pPr lvl="0" rtl="0"/>
            <a:r>
              <a:rPr lang="en-GB"/>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rtlCol="0" anchor="ctr"/>
          <a:lstStyle>
            <a:lvl1pPr marL="0" indent="0" algn="ctr">
              <a:buNone/>
              <a:defRPr lang="en-GB">
                <a:solidFill>
                  <a:schemeClr val="tx1">
                    <a:alpha val="0"/>
                  </a:schemeClr>
                </a:solidFill>
              </a:defRPr>
            </a:lvl1pPr>
          </a:lstStyle>
          <a:p>
            <a:pPr lvl="0" rtl="0"/>
            <a:r>
              <a:rPr lang="en-GB"/>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rtlCol="0">
            <a:noAutofit/>
          </a:bodyPr>
          <a:lstStyle>
            <a:defPPr>
              <a:defRPr lang="en-GB"/>
            </a:defPPr>
          </a:lstStyle>
          <a:p>
            <a:pPr rtl="0"/>
            <a:r>
              <a:rPr lang="en-GB"/>
              <a:t>Click icon to add picture</a:t>
            </a:r>
            <a:endParaRPr lang="en-GB"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rtlCol="0" anchor="t" anchorCtr="0"/>
          <a:lstStyle>
            <a:defPPr>
              <a:defRPr lang="en-GB"/>
            </a:defPPr>
          </a:lstStyle>
          <a:p>
            <a:pPr rtl="0"/>
            <a:r>
              <a:rPr lang="en-GB"/>
              <a:t>Click to edit Master title style</a:t>
            </a:r>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rtlCol="0" anchor="t">
            <a:noAutofit/>
          </a:bodyPr>
          <a:lstStyle>
            <a:lvl1pPr marL="0" indent="0">
              <a:lnSpc>
                <a:spcPts val="240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rtlCol="0"/>
          <a:lstStyle>
            <a:lvl1pPr marL="0" indent="0">
              <a:buNone/>
              <a:defRPr lang="en-GB" sz="1400"/>
            </a:lvl1pPr>
            <a:lvl2pPr marL="228600">
              <a:defRPr lang="en-GB" sz="1400"/>
            </a:lvl2pPr>
            <a:lvl3pPr marL="457200">
              <a:defRPr lang="en-GB" sz="1400"/>
            </a:lvl3pPr>
            <a:lvl4pPr marL="685800">
              <a:defRPr lang="en-GB" sz="1400"/>
            </a:lvl4pPr>
            <a:lvl5pPr marL="1143000">
              <a:defRPr lang="en-GB"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rtlCol="0" anchor="t" anchorCtr="0">
            <a:noAutofit/>
          </a:bodyPr>
          <a:lstStyle>
            <a:lvl1pPr marL="0" indent="0">
              <a:lnSpc>
                <a:spcPts val="240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rtlCol="0"/>
          <a:lstStyle>
            <a:lvl1pPr marL="0" indent="0">
              <a:buNone/>
              <a:defRPr lang="en-GB" sz="1400"/>
            </a:lvl1pPr>
            <a:lvl2pPr marL="228600">
              <a:defRPr lang="en-GB" sz="1400"/>
            </a:lvl2pPr>
            <a:lvl3pPr marL="457200">
              <a:defRPr lang="en-GB" sz="1400"/>
            </a:lvl3pPr>
            <a:lvl4pPr marL="685800">
              <a:defRPr lang="en-GB" sz="1400"/>
            </a:lvl4pPr>
            <a:lvl5pPr marL="1143000">
              <a:defRPr lang="en-GB"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rtlCol="0"/>
          <a:lstStyle>
            <a:defPPr>
              <a:defRPr lang="en-GB"/>
            </a:defPPr>
          </a:lstStyle>
          <a:p>
            <a:pPr rtl="0"/>
            <a:r>
              <a:rPr lang="en-GB"/>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rtlCol="0" anchor="b" anchorCtr="0"/>
          <a:lstStyle>
            <a:defPPr>
              <a:defRPr lang="en-GB"/>
            </a:defPPr>
          </a:lstStyle>
          <a:p>
            <a:pPr rtl="0"/>
            <a:r>
              <a:rPr lang="en-GB"/>
              <a:t>Click to edit Master title style</a:t>
            </a:r>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oAutofit/>
          </a:bodyPr>
          <a:lstStyle>
            <a:lvl1pPr marL="0" indent="0">
              <a:lnSpc>
                <a:spcPts val="172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rtlCol="0"/>
          <a:lstStyle>
            <a:lvl1pPr marL="0" indent="0">
              <a:lnSpc>
                <a:spcPct val="100000"/>
              </a:lnSpc>
              <a:buNone/>
              <a:defRPr lang="en-GB" sz="1400"/>
            </a:lvl1pPr>
            <a:lvl2pPr marL="228600">
              <a:lnSpc>
                <a:spcPct val="100000"/>
              </a:lnSpc>
              <a:defRPr lang="en-GB" sz="1400"/>
            </a:lvl2pPr>
            <a:lvl3pPr marL="457200">
              <a:lnSpc>
                <a:spcPct val="100000"/>
              </a:lnSpc>
              <a:defRPr lang="en-GB" sz="1400"/>
            </a:lvl3pPr>
            <a:lvl4pPr marL="685800">
              <a:lnSpc>
                <a:spcPct val="100000"/>
              </a:lnSpc>
              <a:defRPr lang="en-GB" sz="1400"/>
            </a:lvl4pPr>
            <a:lvl5pPr marL="1143000">
              <a:lnSpc>
                <a:spcPct val="100000"/>
              </a:lnSpc>
              <a:defRPr lang="en-GB"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chorCtr="0">
            <a:noAutofit/>
          </a:bodyPr>
          <a:lstStyle>
            <a:lvl1pPr marL="0" indent="0">
              <a:lnSpc>
                <a:spcPts val="172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rtlCol="0"/>
          <a:lstStyle>
            <a:lvl1pPr marL="0" indent="0">
              <a:lnSpc>
                <a:spcPct val="100000"/>
              </a:lnSpc>
              <a:buNone/>
              <a:defRPr lang="en-GB" sz="1400"/>
            </a:lvl1pPr>
            <a:lvl2pPr marL="228600">
              <a:lnSpc>
                <a:spcPct val="100000"/>
              </a:lnSpc>
              <a:defRPr lang="en-GB" sz="1400"/>
            </a:lvl2pPr>
            <a:lvl3pPr marL="457200">
              <a:lnSpc>
                <a:spcPct val="100000"/>
              </a:lnSpc>
              <a:defRPr lang="en-GB" sz="1400"/>
            </a:lvl3pPr>
            <a:lvl4pPr marL="685800">
              <a:lnSpc>
                <a:spcPct val="100000"/>
              </a:lnSpc>
              <a:defRPr lang="en-GB" sz="1400"/>
            </a:lvl4pPr>
            <a:lvl5pPr marL="1143000">
              <a:lnSpc>
                <a:spcPct val="100000"/>
              </a:lnSpc>
              <a:defRPr lang="en-GB"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rtlCol="0"/>
          <a:lstStyle>
            <a:defPPr>
              <a:defRPr lang="en-GB"/>
            </a:defPPr>
          </a:lstStyle>
          <a:p>
            <a:pPr rtl="0"/>
            <a:r>
              <a:rPr lang="en-GB"/>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rtlCol="0" anchor="ctr"/>
          <a:lstStyle>
            <a:lvl1pPr marL="0" indent="0" algn="ctr">
              <a:buNone/>
              <a:defRPr lang="en-GB"/>
            </a:lvl1pPr>
          </a:lstStyle>
          <a:p>
            <a:pPr rtl="0"/>
            <a:r>
              <a:rPr lang="en-GB"/>
              <a:t>Click icon to add picture</a:t>
            </a:r>
            <a:endParaRPr lang="en-GB"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chorCtr="0">
            <a:noAutofit/>
          </a:bodyPr>
          <a:lstStyle>
            <a:lvl1pPr marL="0" indent="0">
              <a:lnSpc>
                <a:spcPts val="1720"/>
              </a:lnSpc>
              <a:buNone/>
              <a:defRPr lang="en-GB" sz="2000" b="0" i="0" cap="all" spc="200" baseline="0">
                <a:latin typeface="+mj-lt"/>
                <a:cs typeface="Posterama" panose="020B0504020200020000"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rtlCol="0"/>
          <a:lstStyle>
            <a:lvl1pPr marL="0" indent="0">
              <a:lnSpc>
                <a:spcPct val="100000"/>
              </a:lnSpc>
              <a:buNone/>
              <a:defRPr lang="en-GB" sz="1400"/>
            </a:lvl1pPr>
            <a:lvl2pPr marL="228600">
              <a:lnSpc>
                <a:spcPct val="100000"/>
              </a:lnSpc>
              <a:defRPr lang="en-GB" sz="1400"/>
            </a:lvl2pPr>
            <a:lvl3pPr marL="457200">
              <a:lnSpc>
                <a:spcPct val="100000"/>
              </a:lnSpc>
              <a:defRPr lang="en-GB" sz="1400"/>
            </a:lvl3pPr>
            <a:lvl4pPr marL="685800">
              <a:lnSpc>
                <a:spcPct val="100000"/>
              </a:lnSpc>
              <a:defRPr lang="en-GB" sz="1400"/>
            </a:lvl4pPr>
            <a:lvl5pPr marL="1143000">
              <a:lnSpc>
                <a:spcPct val="100000"/>
              </a:lnSpc>
              <a:defRPr lang="en-GB"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rtlCol="0" anchor="ctr"/>
          <a:lstStyle>
            <a:lvl1pPr marL="0" indent="0" algn="ctr">
              <a:buNone/>
              <a:defRPr lang="en-GB" sz="900"/>
            </a:lvl1pPr>
          </a:lstStyle>
          <a:p>
            <a:pPr rtl="0"/>
            <a:r>
              <a:rPr lang="en-GB"/>
              <a:t>Click icon to add picture</a:t>
            </a:r>
            <a:endParaRPr lang="en-GB"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rtlCol="0" anchor="ctr"/>
          <a:lstStyle>
            <a:lvl1pPr marL="0" indent="0" algn="ctr">
              <a:buNone/>
              <a:defRPr lang="en-GB" sz="900"/>
            </a:lvl1pPr>
          </a:lstStyle>
          <a:p>
            <a:pPr rtl="0"/>
            <a:r>
              <a:rPr lang="en-GB"/>
              <a:t>Click icon to add picture</a:t>
            </a:r>
            <a:endParaRPr lang="en-GB"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rtlCol="0" anchor="ctr"/>
          <a:lstStyle>
            <a:lvl1pPr marL="0" indent="0" algn="ctr">
              <a:buNone/>
              <a:defRPr lang="en-GB" sz="900"/>
            </a:lvl1pPr>
          </a:lstStyle>
          <a:p>
            <a:pPr rtl="0"/>
            <a:r>
              <a:rPr lang="en-GB"/>
              <a:t>Click icon to add picture</a:t>
            </a:r>
            <a:endParaRPr lang="en-GB"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rtlCol="0"/>
          <a:lstStyle>
            <a:defPPr>
              <a:defRPr lang="en-GB"/>
            </a:def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rtlCol="0"/>
          <a:lstStyle>
            <a:defPPr>
              <a:defRPr lang="en-GB"/>
            </a:defPPr>
          </a:lstStyle>
          <a:p>
            <a:pPr rtl="0"/>
            <a:r>
              <a:rPr lang="en-GB"/>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rtlCol="0" anchor="ctr"/>
          <a:lstStyle>
            <a:lvl1pPr marL="0" indent="0" algn="ctr">
              <a:lnSpc>
                <a:spcPts val="2460"/>
              </a:lnSpc>
              <a:buNone/>
              <a:defRPr lang="en-GB" sz="2000"/>
            </a:lvl1pPr>
          </a:lstStyle>
          <a:p>
            <a:pPr lvl="0" rtl="0"/>
            <a:r>
              <a:rPr lang="en-GB"/>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rtlCol="0"/>
          <a:lstStyle>
            <a:defPPr>
              <a:defRPr lang="en-GB"/>
            </a:defPPr>
          </a:lstStyle>
          <a:p>
            <a:pPr rtl="0"/>
            <a:r>
              <a:rPr lang="en-GB"/>
              <a:t>Click icon to add picture</a:t>
            </a:r>
            <a:endParaRPr lang="en-GB"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rtlCol="0"/>
          <a:lstStyle>
            <a:lvl1pPr algn="ctr">
              <a:defRPr lang="en-GB"/>
            </a:lvl1pPr>
          </a:lstStyle>
          <a:p>
            <a:pPr rtl="0"/>
            <a:r>
              <a:rPr lang="en-GB"/>
              <a:t>Click to edit Master title style</a:t>
            </a:r>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rtlCol="0">
            <a:noAutofit/>
          </a:bodyPr>
          <a:lstStyle>
            <a:defPPr>
              <a:defRPr lang="en-GB"/>
            </a:defPPr>
          </a:lstStyle>
          <a:p>
            <a:pPr rtl="0"/>
            <a:r>
              <a:rPr lang="en-GB"/>
              <a:t>Click icon to add picture</a:t>
            </a:r>
            <a:endParaRPr lang="en-GB"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rtlCol="0" anchor="b">
            <a:noAutofit/>
          </a:bodyPr>
          <a:lstStyle>
            <a:lvl1pPr algn="ctr">
              <a:defRPr lang="en-GB"/>
            </a:lvl1pPr>
          </a:lstStyle>
          <a:p>
            <a:pPr rtl="0"/>
            <a:r>
              <a:rPr lang="en-GB"/>
              <a:t>Click to edit Master title style</a:t>
            </a:r>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rtlCol="0" anchor="ctr"/>
          <a:lstStyle>
            <a:lvl1pPr marL="0" indent="0" algn="ctr">
              <a:buNone/>
              <a:defRPr lang="en-GB" sz="1050"/>
            </a:lvl1pPr>
          </a:lstStyle>
          <a:p>
            <a:pPr rtl="0"/>
            <a:r>
              <a:rPr lang="en-GB"/>
              <a:t>Click icon to add picture</a:t>
            </a:r>
            <a:endParaRPr lang="en-GB"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rtlCol="0" anchor="ctr"/>
          <a:lstStyle>
            <a:lvl1pPr marL="0" indent="0" algn="ctr">
              <a:buNone/>
              <a:defRPr lang="en-GB" sz="2000" cap="all" baseline="0"/>
            </a:lvl1pPr>
          </a:lstStyle>
          <a:p>
            <a:pPr lvl="0" rtl="0"/>
            <a:r>
              <a:rPr lang="en-GB"/>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rtlCol="0"/>
          <a:lstStyle>
            <a:defPPr>
              <a:defRPr lang="en-GB"/>
            </a:defPPr>
          </a:lstStyle>
          <a:p>
            <a:pPr rtl="0"/>
            <a:r>
              <a:rPr lang="en-GB"/>
              <a:t>Click to edit Master title style</a:t>
            </a:r>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rtlCol="0" anchor="b"/>
          <a:lstStyle>
            <a:lvl1pPr>
              <a:defRPr lang="en-GB" sz="3200"/>
            </a:lvl1pPr>
          </a:lstStyle>
          <a:p>
            <a:pPr rtl="0"/>
            <a:r>
              <a:rPr lang="en-GB"/>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rtlCol="0" anchor="b"/>
          <a:lstStyle>
            <a:lvl1pPr>
              <a:defRPr lang="en-GB" sz="3200"/>
            </a:lvl1pPr>
          </a:lstStyle>
          <a:p>
            <a:pPr rtl="0"/>
            <a:r>
              <a:rPr lang="en-GB"/>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rtlCol="0"/>
          <a:lstStyle>
            <a:lvl1pPr marL="0" indent="0">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GB"/>
              <a:t>Click icon to add picture</a:t>
            </a:r>
            <a:endParaRPr lang="en-GB"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rtlCol="0"/>
          <a:lstStyle>
            <a:lvl1pPr>
              <a:defRPr lang="en-GB" spc="300" baseline="0"/>
            </a:lvl1pPr>
          </a:lstStyle>
          <a:p>
            <a:pPr rtl="0"/>
            <a:r>
              <a:rPr lang="en-GB"/>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rtlCol="0"/>
          <a:lstStyle>
            <a:lvl1pPr marL="0" indent="0">
              <a:lnSpc>
                <a:spcPct val="150000"/>
              </a:lnSpc>
              <a:buNone/>
              <a:defRPr lang="en-GB" sz="2000" cap="all" spc="0" baseline="0"/>
            </a:lvl1pPr>
            <a:lvl2pPr marL="228600">
              <a:defRPr lang="en-GB" spc="0" baseline="0"/>
            </a:lvl2pPr>
            <a:lvl3pPr marL="457200">
              <a:defRPr lang="en-GB" spc="0" baseline="0"/>
            </a:lvl3pPr>
            <a:lvl4pPr marL="685800">
              <a:defRPr lang="en-GB" spc="0" baseline="0"/>
            </a:lvl4pPr>
            <a:lvl5pPr marL="1143000">
              <a:defRPr lang="en-GB" spc="0" baseline="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en-GB"/>
            </a:defPPr>
          </a:lstStyle>
          <a:p>
            <a:pPr rtl="0"/>
            <a:r>
              <a:rPr lang="en-GB"/>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rtlCol="0" anchor="ctr"/>
          <a:lstStyle>
            <a:lvl1pPr marL="0" indent="0" algn="ctr">
              <a:buNone/>
              <a:defRPr lang="en-GB"/>
            </a:lvl1pPr>
          </a:lstStyle>
          <a:p>
            <a:pPr rtl="0"/>
            <a:r>
              <a:rPr lang="en-GB"/>
              <a:t>Click icon to add picture</a:t>
            </a:r>
            <a:endParaRPr lang="en-GB"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rtlCol="0"/>
          <a:lstStyle>
            <a:lvl1pPr>
              <a:defRPr lang="en-GB" spc="300" baseline="0"/>
            </a:lvl1pPr>
          </a:lstStyle>
          <a:p>
            <a:pPr rtl="0"/>
            <a:r>
              <a:rPr lang="en-GB"/>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rtlCol="0"/>
          <a:lstStyle>
            <a:lvl1pPr marL="0" indent="0">
              <a:lnSpc>
                <a:spcPct val="150000"/>
              </a:lnSpc>
              <a:buNone/>
              <a:defRPr lang="en-GB" sz="2000" cap="none" spc="0" baseline="0"/>
            </a:lvl1pPr>
            <a:lvl2pPr marL="228600">
              <a:defRPr lang="en-GB" spc="0" baseline="0"/>
            </a:lvl2pPr>
            <a:lvl3pPr marL="457200">
              <a:defRPr lang="en-GB" spc="0" baseline="0"/>
            </a:lvl3pPr>
            <a:lvl4pPr marL="685800">
              <a:defRPr lang="en-GB" spc="0" baseline="0"/>
            </a:lvl4pPr>
            <a:lvl5pPr marL="1143000">
              <a:defRPr lang="en-GB" spc="0" baseline="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lvl1pPr>
              <a:defRPr lang="en-GB">
                <a:solidFill>
                  <a:schemeClr val="bg1"/>
                </a:solidFill>
              </a:defRPr>
            </a:lvl1pPr>
          </a:lstStyle>
          <a:p>
            <a:pPr rtl="0"/>
            <a:fld id="{75DF2D63-3FF5-D547-96B9-BE9CCD1ABA58}" type="slidenum">
              <a:rPr lang="en-GB" smtClean="0"/>
              <a:pPr/>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lvl1pPr>
              <a:defRPr lang="en-GB">
                <a:solidFill>
                  <a:schemeClr val="bg1"/>
                </a:solidFill>
              </a:defRPr>
            </a:lvl1pPr>
          </a:lstStyle>
          <a:p>
            <a:pPr rtl="0"/>
            <a:r>
              <a:rPr lang="en-GB"/>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rtlCol="0" anchor="ctr"/>
          <a:lstStyle>
            <a:lvl1pPr marL="0" indent="0" algn="ctr">
              <a:buNone/>
              <a:defRPr lang="en-GB"/>
            </a:lvl1pPr>
          </a:lstStyle>
          <a:p>
            <a:pPr rtl="0"/>
            <a:r>
              <a:rPr lang="en-GB"/>
              <a:t>Click icon to add picture</a:t>
            </a:r>
            <a:endParaRPr lang="en-GB"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rtlCol="0">
            <a:noAutofit/>
          </a:bodyPr>
          <a:lstStyle>
            <a:defPPr>
              <a:defRPr lang="en-GB"/>
            </a:defPPr>
          </a:lstStyle>
          <a:p>
            <a:pPr rtl="0"/>
            <a:r>
              <a:rPr lang="en-GB"/>
              <a:t>Click icon to add picture</a:t>
            </a:r>
            <a:endParaRPr lang="en-GB"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rtlCol="0" anchor="ctr"/>
          <a:lstStyle>
            <a:lvl1pPr algn="ctr">
              <a:defRPr lang="en-GB" sz="4800" spc="300" baseline="0"/>
            </a:lvl1pPr>
          </a:lstStyle>
          <a:p>
            <a:pPr rtl="0"/>
            <a:r>
              <a:rPr lang="en-GB"/>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rtlCol="0"/>
          <a:lstStyle>
            <a:lvl1pPr marL="0" indent="0">
              <a:buNone/>
              <a:defRPr lang="en-GB" sz="2400" cap="all" baseline="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rtlCol="0"/>
          <a:lstStyle>
            <a:lvl1pPr>
              <a:defRPr lang="en-GB" spc="300"/>
            </a:lvl1pPr>
          </a:lstStyle>
          <a:p>
            <a:pPr rtl="0"/>
            <a:r>
              <a:rPr lang="en-GB"/>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rtlCol="0"/>
          <a:lstStyle>
            <a:lvl1pPr>
              <a:defRPr lang="en-GB" spc="0" baseline="0"/>
            </a:lvl1pPr>
            <a:lvl2pPr>
              <a:defRPr lang="en-GB" spc="0" baseline="0"/>
            </a:lvl2pPr>
            <a:lvl3pPr>
              <a:defRPr lang="en-GB" spc="0" baseline="0"/>
            </a:lvl3pPr>
            <a:lvl4pPr>
              <a:defRPr lang="en-GB" spc="0" baseline="0"/>
            </a:lvl4pPr>
            <a:lvl5pPr>
              <a:defRPr lang="en-GB" spc="0" baseline="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rtlCol="0"/>
          <a:lstStyle>
            <a:lvl1pPr algn="ctr">
              <a:defRPr lang="en-GB" spc="300"/>
            </a:lvl1pPr>
          </a:lstStyle>
          <a:p>
            <a:pPr rtl="0"/>
            <a:r>
              <a:rPr lang="en-GB"/>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rtlCol="0"/>
          <a:lstStyle>
            <a:lvl1pPr>
              <a:defRPr lang="en-GB" spc="0" baseline="0"/>
            </a:lvl1pPr>
            <a:lvl2pPr>
              <a:defRPr lang="en-GB" spc="0" baseline="0"/>
            </a:lvl2pPr>
            <a:lvl3pPr>
              <a:defRPr lang="en-GB" spc="0" baseline="0"/>
            </a:lvl3pPr>
            <a:lvl4pPr>
              <a:defRPr lang="en-GB" spc="0" baseline="0"/>
            </a:lvl4pPr>
            <a:lvl5pPr>
              <a:defRPr lang="en-GB" spc="0" baseline="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en-GB"/>
            </a:defPPr>
          </a:lstStyle>
          <a:p>
            <a:pPr rtl="0"/>
            <a:r>
              <a:rPr lang="en-GB"/>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t>‹#›</a:t>
            </a:fld>
            <a:endParaRPr lang="en-GB"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en-GB"/>
            </a:defPPr>
          </a:lstStyle>
          <a:p>
            <a:pPr rtl="0"/>
            <a:r>
              <a:rPr lang="en-GB"/>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rtlCol="0">
            <a:noAutofit/>
          </a:bodyPr>
          <a:lstStyle>
            <a:defPPr>
              <a:defRPr lang="en-GB"/>
            </a:defPPr>
          </a:lstStyle>
          <a:p>
            <a:pPr rtl="0"/>
            <a:r>
              <a:rPr lang="en-GB"/>
              <a:t>Click icon to add picture</a:t>
            </a:r>
            <a:endParaRPr lang="en-GB"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rtlCol="0"/>
          <a:lstStyle>
            <a:lvl1pPr marL="0" indent="0" algn="l">
              <a:buNone/>
              <a:defRPr lang="en-GB" sz="2000" cap="all" spc="200" baseline="0">
                <a:latin typeface="+mj-lt"/>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rtlCol="0" anchor="b"/>
          <a:lstStyle>
            <a:lvl1pPr algn="l">
              <a:lnSpc>
                <a:spcPts val="5200"/>
              </a:lnSpc>
              <a:defRPr lang="en-GB" sz="3600" spc="0" baseline="0">
                <a:latin typeface="+mn-lt"/>
              </a:defRPr>
            </a:lvl1pPr>
          </a:lstStyle>
          <a:p>
            <a:pPr rtl="0"/>
            <a:r>
              <a:rPr lang="en-GB"/>
              <a:t>Click to edit Master title style</a:t>
            </a:r>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rtlCol="0"/>
          <a:lstStyle>
            <a:lvl1pPr algn="ctr">
              <a:defRPr lang="en-GB"/>
            </a:lvl1pPr>
          </a:lstStyle>
          <a:p>
            <a:pPr rtl="0"/>
            <a:r>
              <a:rPr lang="en-GB"/>
              <a:t>Click to edit Master title style</a:t>
            </a:r>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defPPr>
              <a:defRPr lang="en-GB"/>
            </a:def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en-GB"/>
            </a:defPPr>
          </a:lstStyle>
          <a:p>
            <a:pPr rtl="0"/>
            <a:r>
              <a:rPr lang="en-GB"/>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rtlCol="0" anchor="t">
            <a:noAutofit/>
          </a:bodyPr>
          <a:lstStyle>
            <a:lvl1pPr marL="0" indent="0" algn="ctr">
              <a:lnSpc>
                <a:spcPct val="100000"/>
              </a:lnSpc>
              <a:spcBef>
                <a:spcPts val="0"/>
              </a:spcBef>
              <a:buNone/>
              <a:defRPr lang="en-GB" sz="1400" b="0">
                <a:solidFill>
                  <a:schemeClr val="tx1"/>
                </a:solidFill>
                <a:latin typeface="+mn-lt"/>
              </a:defRPr>
            </a:lvl1pPr>
          </a:lstStyle>
          <a:p>
            <a:pPr lvl="0" rtl="0"/>
            <a:r>
              <a:rPr lang="en-GB"/>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rtlCol="0" anchor="t">
            <a:noAutofit/>
          </a:bodyPr>
          <a:lstStyle>
            <a:lvl1pPr marL="0" indent="0" algn="ctr">
              <a:lnSpc>
                <a:spcPct val="100000"/>
              </a:lnSpc>
              <a:spcBef>
                <a:spcPts val="0"/>
              </a:spcBef>
              <a:buNone/>
              <a:defRPr lang="en-GB" sz="1400" b="0">
                <a:solidFill>
                  <a:schemeClr val="tx1"/>
                </a:solidFill>
                <a:latin typeface="+mn-lt"/>
              </a:defRPr>
            </a:lvl1pPr>
          </a:lstStyle>
          <a:p>
            <a:pPr lvl="0" rtl="0"/>
            <a:r>
              <a:rPr lang="en-GB"/>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rtlCol="0" anchor="t">
            <a:noAutofit/>
          </a:bodyPr>
          <a:lstStyle>
            <a:lvl1pPr marL="0" indent="0" algn="ctr">
              <a:lnSpc>
                <a:spcPct val="100000"/>
              </a:lnSpc>
              <a:spcBef>
                <a:spcPts val="0"/>
              </a:spcBef>
              <a:buNone/>
              <a:defRPr lang="en-GB" sz="1400" b="0">
                <a:solidFill>
                  <a:schemeClr val="tx1"/>
                </a:solidFill>
                <a:latin typeface="+mn-lt"/>
              </a:defRPr>
            </a:lvl1pPr>
          </a:lstStyle>
          <a:p>
            <a:pPr lvl="0" rtl="0"/>
            <a:r>
              <a:rPr lang="en-GB"/>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rtlCol="0" anchor="t">
            <a:noAutofit/>
          </a:bodyPr>
          <a:lstStyle>
            <a:lvl1pPr marL="0" indent="0" algn="ctr">
              <a:lnSpc>
                <a:spcPct val="100000"/>
              </a:lnSpc>
              <a:spcBef>
                <a:spcPts val="0"/>
              </a:spcBef>
              <a:buNone/>
              <a:defRPr lang="en-GB" sz="1400" b="0">
                <a:solidFill>
                  <a:schemeClr val="tx1"/>
                </a:solidFill>
                <a:latin typeface="+mn-lt"/>
              </a:defRPr>
            </a:lvl1pPr>
          </a:lstStyle>
          <a:p>
            <a:pPr lvl="0" rtl="0"/>
            <a:r>
              <a:rPr lang="en-GB"/>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rtlCol="0"/>
          <a:lstStyle>
            <a:lvl1pPr algn="ctr">
              <a:defRPr lang="en-GB"/>
            </a:lvl1pPr>
          </a:lstStyle>
          <a:p>
            <a:pPr rtl="0"/>
            <a:r>
              <a:rPr lang="en-GB"/>
              <a:t>Click to edit Master title style</a:t>
            </a:r>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defPPr>
              <a:defRPr lang="en-GB"/>
            </a:defPPr>
          </a:lstStyle>
          <a:p>
            <a:pPr rtl="0"/>
            <a:fld id="{75DF2D63-3FF5-D547-96B9-BE9CCD1ABA58}" type="slidenum">
              <a:rPr lang="en-GB" smtClean="0"/>
              <a:pPr/>
              <a:t>‹#›</a:t>
            </a:fld>
            <a:endParaRPr lang="en-GB"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en-GB"/>
            </a:defPPr>
          </a:lstStyle>
          <a:p>
            <a:pPr rtl="0"/>
            <a:r>
              <a:rPr lang="en-GB"/>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GB"/>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GB"/>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GB"/>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GB"/>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rtlCol="0" anchor="ctr">
            <a:noAutofit/>
          </a:bodyPr>
          <a:lstStyle>
            <a:lvl1pPr marL="0" indent="0" algn="ctr">
              <a:buNone/>
              <a:defRPr lang="en-GB" sz="1600"/>
            </a:lvl1pPr>
          </a:lstStyle>
          <a:p>
            <a:pPr rtl="0"/>
            <a:r>
              <a:rPr lang="en-GB"/>
              <a:t>Click icon to add picture</a:t>
            </a:r>
            <a:endParaRPr lang="en-GB"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GB"/>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GB"/>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GB"/>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rtlCol="0" anchor="b">
            <a:noAutofit/>
          </a:bodyPr>
          <a:lstStyle>
            <a:lvl1pPr marL="0" indent="0" algn="ctr">
              <a:lnSpc>
                <a:spcPct val="100000"/>
              </a:lnSpc>
              <a:spcBef>
                <a:spcPts val="0"/>
              </a:spcBef>
              <a:buNone/>
              <a:defRPr lang="en-GB" sz="1400" b="0" cap="all" spc="200" baseline="0">
                <a:solidFill>
                  <a:schemeClr val="tx1"/>
                </a:solidFill>
                <a:latin typeface="+mj-lt"/>
              </a:defRPr>
            </a:lvl1pPr>
          </a:lstStyle>
          <a:p>
            <a:pPr lvl="0" rtl="0"/>
            <a:r>
              <a:rPr lang="en-GB"/>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rtlCol="0" anchor="t">
            <a:noAutofit/>
          </a:bodyPr>
          <a:lstStyle>
            <a:lvl1pPr marL="0" indent="0" algn="ctr">
              <a:lnSpc>
                <a:spcPct val="100000"/>
              </a:lnSpc>
              <a:spcBef>
                <a:spcPts val="0"/>
              </a:spcBef>
              <a:buNone/>
              <a:defRPr lang="en-GB" sz="1200" b="0">
                <a:solidFill>
                  <a:schemeClr val="tx1"/>
                </a:solidFill>
                <a:latin typeface="+mn-lt"/>
              </a:defRPr>
            </a:lvl1pPr>
          </a:lstStyle>
          <a:p>
            <a:pPr lvl="0" rtl="0"/>
            <a:r>
              <a:rPr lang="en-GB"/>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defPPr>
              <a:defRPr lang="en-GB"/>
            </a:defPPr>
          </a:lstStyle>
          <a:p>
            <a:pPr rtl="0"/>
            <a:r>
              <a:rPr lang="en-GB"/>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lang="en-GB" sz="1200" cap="all" spc="200" baseline="0">
                <a:solidFill>
                  <a:schemeClr val="accent1"/>
                </a:solidFill>
                <a:latin typeface="Posterama" panose="020B0504020200020000" pitchFamily="34" charset="0"/>
              </a:defRPr>
            </a:lvl1pPr>
          </a:lstStyle>
          <a:p>
            <a:pPr rtl="0"/>
            <a:fld id="{75DF2D63-3FF5-D547-96B9-BE9CCD1ABA58}" type="slidenum">
              <a:rPr lang="en-GB" smtClean="0"/>
              <a:pPr/>
              <a:t>‹#›</a:t>
            </a:fld>
            <a:endParaRPr lang="en-GB"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lang="en-GB" sz="1200" cap="all" spc="100" baseline="0">
                <a:solidFill>
                  <a:schemeClr val="accent1"/>
                </a:solidFill>
                <a:latin typeface="Posterama" panose="020B0504020200020000" pitchFamily="34" charset="0"/>
              </a:defRPr>
            </a:lvl1pPr>
          </a:lstStyle>
          <a:p>
            <a:pPr rtl="0"/>
            <a:r>
              <a:rPr lang="en-GB"/>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en-GB"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3">
            <a:alphaModFix amt="65000"/>
            <a:extLst>
              <a:ext uri="{28A0092B-C50C-407E-A947-70E740481C1C}">
                <a14:useLocalDpi xmlns:a14="http://schemas.microsoft.com/office/drawing/2010/main" val="0"/>
              </a:ext>
            </a:extLst>
          </a:blip>
          <a:srcRect/>
          <a:stretch>
            <a:fillRect/>
          </a:stretch>
        </p:blipFill>
        <p:spPr/>
      </p:pic>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838200" y="2688672"/>
            <a:ext cx="10515600" cy="1480656"/>
          </a:xfrm>
        </p:spPr>
        <p:txBody>
          <a:bodyPr rtlCol="0"/>
          <a:lstStyle>
            <a:defPPr>
              <a:defRPr lang="en-GB"/>
            </a:defPPr>
          </a:lstStyle>
          <a:p>
            <a:pPr rtl="0"/>
            <a:r>
              <a:rPr lang="en-US" dirty="0"/>
              <a:t>The right to health</a:t>
            </a:r>
            <a:endParaRPr lang="en-GB" dirty="0"/>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p:txBody>
          <a:bodyPr rtlCol="0"/>
          <a:lstStyle>
            <a:defPPr>
              <a:defRPr lang="en-GB"/>
            </a:defPPr>
          </a:lstStyle>
          <a:p>
            <a:pPr rtl="0"/>
            <a:r>
              <a:rPr lang="en-US" dirty="0" err="1"/>
              <a:t>Nikolaou</a:t>
            </a:r>
            <a:r>
              <a:rPr lang="en-US" dirty="0"/>
              <a:t> </a:t>
            </a:r>
            <a:r>
              <a:rPr lang="en-US" dirty="0" err="1"/>
              <a:t>aggeliki</a:t>
            </a:r>
            <a:r>
              <a:rPr lang="en-US" dirty="0"/>
              <a:t> and </a:t>
            </a:r>
            <a:r>
              <a:rPr lang="en-US" dirty="0" err="1"/>
              <a:t>papadopoulou</a:t>
            </a:r>
            <a:r>
              <a:rPr lang="en-US" dirty="0"/>
              <a:t> </a:t>
            </a:r>
            <a:r>
              <a:rPr lang="en-US" dirty="0" err="1"/>
              <a:t>kallisti</a:t>
            </a:r>
            <a:endParaRPr lang="en-US" dirty="0"/>
          </a:p>
        </p:txBody>
      </p:sp>
    </p:spTree>
    <p:extLst>
      <p:ext uri="{BB962C8B-B14F-4D97-AF65-F5344CB8AC3E}">
        <p14:creationId xmlns:p14="http://schemas.microsoft.com/office/powerpoint/2010/main" val="85521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p:txBody>
          <a:bodyPr rtlCol="0"/>
          <a:lstStyle>
            <a:defPPr>
              <a:defRPr lang="en-GB"/>
            </a:defPPr>
          </a:lstStyle>
          <a:p>
            <a:pPr rtl="0"/>
            <a:r>
              <a:rPr lang="en-US" dirty="0"/>
              <a:t>Right to health</a:t>
            </a:r>
            <a:endParaRPr lang="en-GB" dirty="0"/>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pPr rtl="0"/>
              <a:t>2</a:t>
            </a:fld>
            <a:endParaRPr lang="en-GB" dirty="0"/>
          </a:p>
        </p:txBody>
      </p:sp>
      <p:pic>
        <p:nvPicPr>
          <p:cNvPr id="7" name="Picture Placeholder 6" descr="Pipette over three glass jars">
            <a:extLst>
              <a:ext uri="{FF2B5EF4-FFF2-40B4-BE49-F238E27FC236}">
                <a16:creationId xmlns:a16="http://schemas.microsoft.com/office/drawing/2014/main" id="{7FFC92DA-E590-4A49-8738-10A5D4DBBE6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298575" y="1828800"/>
            <a:ext cx="3200400" cy="3200400"/>
          </a:xfrm>
          <a:custGeom>
            <a:avLst/>
            <a:gdLst>
              <a:gd name="connsiteX0" fmla="*/ 1600200 w 3200400"/>
              <a:gd name="connsiteY0" fmla="*/ 0 h 3200400"/>
              <a:gd name="connsiteX1" fmla="*/ 3200400 w 3200400"/>
              <a:gd name="connsiteY1" fmla="*/ 1600200 h 3200400"/>
              <a:gd name="connsiteX2" fmla="*/ 1600200 w 3200400"/>
              <a:gd name="connsiteY2" fmla="*/ 3200400 h 3200400"/>
              <a:gd name="connsiteX3" fmla="*/ 0 w 3200400"/>
              <a:gd name="connsiteY3" fmla="*/ 1600200 h 3200400"/>
              <a:gd name="connsiteX4" fmla="*/ 1600200 w 3200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p:spPr>
      </p:pic>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a:xfrm>
            <a:off x="5449824" y="2792604"/>
            <a:ext cx="5760720" cy="3319272"/>
          </a:xfrm>
        </p:spPr>
        <p:txBody>
          <a:bodyPr rtlCol="0"/>
          <a:lstStyle>
            <a:defPPr>
              <a:defRPr lang="en-GB"/>
            </a:defPPr>
          </a:lstStyle>
          <a:p>
            <a:pPr marL="0" indent="0" rtl="0">
              <a:lnSpc>
                <a:spcPts val="2400"/>
              </a:lnSpc>
              <a:buNone/>
            </a:pPr>
            <a:r>
              <a:rPr lang="en-GB" sz="2000" spc="0" dirty="0"/>
              <a:t>The right to health was first articulated in the WHO Constitution (1946) which states that: “the enjoyment of the highest attainable standard of health is one of the fundamental rights of every human being…”. The preamble of the Constitution defines health as: “.. a state of complete physical, mental and social well-being and not merely the absence of disease or infirmity”.The 1948 Universal Declaration of Human Rights mentioned health as part of the right to an adequate standard of living (article 25). It was again recognised as a human right in 1966 in the International Covenant on Economic, Social and Cultural Rights, Article 12:</a:t>
            </a:r>
          </a:p>
        </p:txBody>
      </p:sp>
    </p:spTree>
    <p:extLst>
      <p:ext uri="{BB962C8B-B14F-4D97-AF65-F5344CB8AC3E}">
        <p14:creationId xmlns:p14="http://schemas.microsoft.com/office/powerpoint/2010/main" val="281013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1060704" y="402336"/>
            <a:ext cx="3886200" cy="548640"/>
          </a:xfrm>
        </p:spPr>
        <p:txBody>
          <a:bodyPr rtlCol="0"/>
          <a:lstStyle>
            <a:defPPr>
              <a:defRPr lang="en-GB"/>
            </a:defPPr>
          </a:lstStyle>
          <a:p>
            <a:pPr rtl="0"/>
            <a:r>
              <a:rPr lang="en-US" dirty="0"/>
              <a:t>Essential elements </a:t>
            </a:r>
            <a:endParaRPr lang="en-GB" dirty="0"/>
          </a:p>
        </p:txBody>
      </p:sp>
      <p:sp>
        <p:nvSpPr>
          <p:cNvPr id="5" name="Footer Placeholder 4">
            <a:extLst>
              <a:ext uri="{FF2B5EF4-FFF2-40B4-BE49-F238E27FC236}">
                <a16:creationId xmlns:a16="http://schemas.microsoft.com/office/drawing/2014/main" id="{DE9EDB55-C0CF-1610-24F0-07462C63BCEB}"/>
              </a:ext>
            </a:extLst>
          </p:cNvPr>
          <p:cNvSpPr>
            <a:spLocks noGrp="1"/>
          </p:cNvSpPr>
          <p:nvPr>
            <p:ph type="ftr" sz="quarter" idx="12"/>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rtlCol="0"/>
          <a:lstStyle>
            <a:defPPr>
              <a:defRPr lang="en-GB"/>
            </a:defPPr>
          </a:lstStyle>
          <a:p>
            <a:pPr rtl="0"/>
            <a:fld id="{75DF2D63-3FF5-D547-96B9-BE9CCD1ABA58}" type="slidenum">
              <a:rPr lang="en-GB" smtClean="0"/>
              <a:pPr rtl="0"/>
              <a:t>3</a:t>
            </a:fld>
            <a:endParaRPr lang="en-GB" dirty="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p:txBody>
          <a:bodyPr rtlCol="0"/>
          <a:lstStyle>
            <a:defPPr>
              <a:defRPr lang="en-GB"/>
            </a:defPPr>
          </a:lstStyle>
          <a:p>
            <a:pPr rtl="0"/>
            <a:endParaRPr lang="en-GB" dirty="0"/>
          </a:p>
          <a:p>
            <a:pPr rtl="0"/>
            <a:r>
              <a:rPr lang="en-GB" dirty="0"/>
              <a:t>Availability</a:t>
            </a:r>
            <a:endParaRPr lang="en-US" dirty="0"/>
          </a:p>
          <a:p>
            <a:pPr rtl="0"/>
            <a:r>
              <a:rPr lang="en-GB" dirty="0"/>
              <a:t>Accessibility</a:t>
            </a:r>
            <a:endParaRPr lang="en-US" dirty="0"/>
          </a:p>
          <a:p>
            <a:pPr rtl="0"/>
            <a:r>
              <a:rPr lang="en-GB" dirty="0"/>
              <a:t>Acceptability</a:t>
            </a:r>
            <a:r>
              <a:rPr lang="en-US" dirty="0"/>
              <a:t> </a:t>
            </a:r>
            <a:r>
              <a:rPr lang="en-GB" dirty="0"/>
              <a:t>Quality</a:t>
            </a:r>
            <a:endParaRPr lang="en-US" dirty="0"/>
          </a:p>
          <a:p>
            <a:pPr rtl="0"/>
            <a:r>
              <a:rPr lang="en-GB" dirty="0"/>
              <a:t>Participation</a:t>
            </a:r>
            <a:endParaRPr lang="en-US" dirty="0"/>
          </a:p>
          <a:p>
            <a:pPr rtl="0"/>
            <a:r>
              <a:rPr lang="en-GB" dirty="0"/>
              <a:t>Accountability</a:t>
            </a:r>
          </a:p>
          <a:p>
            <a:pPr rtl="0"/>
            <a:endParaRPr lang="en-GB" dirty="0"/>
          </a:p>
        </p:txBody>
      </p:sp>
      <p:pic>
        <p:nvPicPr>
          <p:cNvPr id="9" name="Picture 8">
            <a:extLst>
              <a:ext uri="{FF2B5EF4-FFF2-40B4-BE49-F238E27FC236}">
                <a16:creationId xmlns:a16="http://schemas.microsoft.com/office/drawing/2014/main" id="{0148DA52-C7B6-6B89-CF8A-EC62ED353917}"/>
              </a:ext>
            </a:extLst>
          </p:cNvPr>
          <p:cNvPicPr>
            <a:picLocks noChangeAspect="1"/>
          </p:cNvPicPr>
          <p:nvPr/>
        </p:nvPicPr>
        <p:blipFill>
          <a:blip r:embed="rId3"/>
          <a:stretch>
            <a:fillRect/>
          </a:stretch>
        </p:blipFill>
        <p:spPr>
          <a:xfrm>
            <a:off x="4898137" y="950976"/>
            <a:ext cx="6638544" cy="4718304"/>
          </a:xfrm>
          <a:prstGeom prst="rect">
            <a:avLst/>
          </a:prstGeom>
        </p:spPr>
      </p:pic>
      <p:sp>
        <p:nvSpPr>
          <p:cNvPr id="11" name="Picture Placeholder 10">
            <a:extLst>
              <a:ext uri="{FF2B5EF4-FFF2-40B4-BE49-F238E27FC236}">
                <a16:creationId xmlns:a16="http://schemas.microsoft.com/office/drawing/2014/main" id="{6D1DA802-B331-6DBF-E866-05542BDF9A1F}"/>
              </a:ext>
            </a:extLst>
          </p:cNvPr>
          <p:cNvSpPr>
            <a:spLocks noGrp="1"/>
          </p:cNvSpPr>
          <p:nvPr>
            <p:ph type="pic" sz="quarter" idx="13"/>
          </p:nvPr>
        </p:nvSpPr>
        <p:spPr/>
      </p:sp>
    </p:spTree>
    <p:extLst>
      <p:ext uri="{BB962C8B-B14F-4D97-AF65-F5344CB8AC3E}">
        <p14:creationId xmlns:p14="http://schemas.microsoft.com/office/powerpoint/2010/main" val="291086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5079DE-F833-D88A-0F99-2FB3F59BFAEC}"/>
              </a:ext>
            </a:extLst>
          </p:cNvPr>
          <p:cNvSpPr>
            <a:spLocks noGrp="1"/>
          </p:cNvSpPr>
          <p:nvPr>
            <p:ph type="title"/>
          </p:nvPr>
        </p:nvSpPr>
        <p:spPr/>
        <p:txBody>
          <a:bodyPr/>
          <a:lstStyle/>
          <a:p>
            <a:r>
              <a:rPr lang="en-US" dirty="0"/>
              <a:t>Common misconceptions</a:t>
            </a:r>
            <a:endParaRPr lang="en-GR" dirty="0"/>
          </a:p>
        </p:txBody>
      </p:sp>
      <p:sp>
        <p:nvSpPr>
          <p:cNvPr id="7" name="Content Placeholder 6">
            <a:extLst>
              <a:ext uri="{FF2B5EF4-FFF2-40B4-BE49-F238E27FC236}">
                <a16:creationId xmlns:a16="http://schemas.microsoft.com/office/drawing/2014/main" id="{6C86E935-666C-7D28-2F1F-D90E83189624}"/>
              </a:ext>
            </a:extLst>
          </p:cNvPr>
          <p:cNvSpPr>
            <a:spLocks noGrp="1"/>
          </p:cNvSpPr>
          <p:nvPr>
            <p:ph idx="1"/>
          </p:nvPr>
        </p:nvSpPr>
        <p:spPr/>
        <p:txBody>
          <a:bodyPr/>
          <a:lstStyle/>
          <a:p>
            <a:r>
              <a:rPr lang="en-GB" dirty="0"/>
              <a:t>Common misconceptions about the right to healthThe right to health is NOT only a programmatic goal to be attained in the long term. A country’s difficult financial situation does NOT absolve it from having to take action to </a:t>
            </a:r>
            <a:r>
              <a:rPr lang="en-GB" dirty="0" err="1"/>
              <a:t>realize</a:t>
            </a:r>
            <a:r>
              <a:rPr lang="en-GB" dirty="0"/>
              <a:t> the right to health The right to health is NOT the same as the right to be</a:t>
            </a:r>
            <a:r>
              <a:rPr lang="en-US" dirty="0"/>
              <a:t> </a:t>
            </a:r>
            <a:r>
              <a:rPr lang="en-GB" dirty="0"/>
              <a:t>healthy</a:t>
            </a:r>
            <a:endParaRPr lang="en-GR" dirty="0"/>
          </a:p>
        </p:txBody>
      </p:sp>
      <p:sp>
        <p:nvSpPr>
          <p:cNvPr id="2" name="Slide Number Placeholder 1">
            <a:extLst>
              <a:ext uri="{FF2B5EF4-FFF2-40B4-BE49-F238E27FC236}">
                <a16:creationId xmlns:a16="http://schemas.microsoft.com/office/drawing/2014/main" id="{F462E9E8-483C-AACC-CD6D-FA3DB3FE4648}"/>
              </a:ext>
            </a:extLst>
          </p:cNvPr>
          <p:cNvSpPr>
            <a:spLocks noGrp="1"/>
          </p:cNvSpPr>
          <p:nvPr>
            <p:ph type="sldNum" sz="quarter" idx="11"/>
          </p:nvPr>
        </p:nvSpPr>
        <p:spPr/>
        <p:txBody>
          <a:bodyPr/>
          <a:lstStyle/>
          <a:p>
            <a:pPr rtl="0"/>
            <a:fld id="{75DF2D63-3FF5-D547-96B9-BE9CCD1ABA58}" type="slidenum">
              <a:rPr lang="en-GB" smtClean="0"/>
              <a:pPr rtl="0"/>
              <a:t>4</a:t>
            </a:fld>
            <a:endParaRPr lang="en-GB" dirty="0"/>
          </a:p>
        </p:txBody>
      </p:sp>
      <p:sp>
        <p:nvSpPr>
          <p:cNvPr id="3" name="Footer Placeholder 2">
            <a:extLst>
              <a:ext uri="{FF2B5EF4-FFF2-40B4-BE49-F238E27FC236}">
                <a16:creationId xmlns:a16="http://schemas.microsoft.com/office/drawing/2014/main" id="{E42510D6-81F2-A981-369F-6E16B8E7AF77}"/>
              </a:ext>
            </a:extLst>
          </p:cNvPr>
          <p:cNvSpPr>
            <a:spLocks noGrp="1"/>
          </p:cNvSpPr>
          <p:nvPr>
            <p:ph type="ftr" sz="quarter" idx="12"/>
          </p:nvPr>
        </p:nvSpPr>
        <p:spPr/>
        <p:txBody>
          <a:bodyPr/>
          <a:lstStyle/>
          <a:p>
            <a:pPr rtl="0"/>
            <a:r>
              <a:rPr lang="en-GB"/>
              <a:t>presentation title</a:t>
            </a:r>
          </a:p>
        </p:txBody>
      </p:sp>
    </p:spTree>
    <p:extLst>
      <p:ext uri="{BB962C8B-B14F-4D97-AF65-F5344CB8AC3E}">
        <p14:creationId xmlns:p14="http://schemas.microsoft.com/office/powerpoint/2010/main" val="74678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D8C95B-4866-31D3-4B95-26CAD07A5D0E}"/>
              </a:ext>
            </a:extLst>
          </p:cNvPr>
          <p:cNvSpPr>
            <a:spLocks noGrp="1"/>
          </p:cNvSpPr>
          <p:nvPr>
            <p:ph type="title"/>
          </p:nvPr>
        </p:nvSpPr>
        <p:spPr/>
        <p:txBody>
          <a:bodyPr/>
          <a:lstStyle/>
          <a:p>
            <a:r>
              <a:rPr lang="en-US" dirty="0"/>
              <a:t>violations</a:t>
            </a:r>
            <a:endParaRPr lang="en-GR" dirty="0"/>
          </a:p>
        </p:txBody>
      </p:sp>
      <p:sp>
        <p:nvSpPr>
          <p:cNvPr id="4" name="Picture Placeholder 3">
            <a:extLst>
              <a:ext uri="{FF2B5EF4-FFF2-40B4-BE49-F238E27FC236}">
                <a16:creationId xmlns:a16="http://schemas.microsoft.com/office/drawing/2014/main" id="{041D8D40-8856-3589-3C93-4A9862D233D1}"/>
              </a:ext>
            </a:extLst>
          </p:cNvPr>
          <p:cNvSpPr>
            <a:spLocks noGrp="1"/>
          </p:cNvSpPr>
          <p:nvPr>
            <p:ph idx="1"/>
          </p:nvPr>
        </p:nvSpPr>
        <p:spPr/>
        <p:txBody>
          <a:bodyPr/>
          <a:lstStyle/>
          <a:p>
            <a:r>
              <a:rPr lang="en-GB" dirty="0"/>
              <a:t>The world’s most devastating diseases disproportionately affect the poorest humans, both within single nations and on a global scale. The distribution of the world’s three most communicable diseases exemplifies this, as malaria, HIV/AIDS, and tuberculosis affect the poorest nations most greatly, in many cases compounding existing gender, age, race, or sexual orientation inequalities in these regions</a:t>
            </a:r>
            <a:endParaRPr lang="en-GR" dirty="0"/>
          </a:p>
        </p:txBody>
      </p:sp>
      <p:pic>
        <p:nvPicPr>
          <p:cNvPr id="6" name="Picture Placeholder 5">
            <a:extLst>
              <a:ext uri="{FF2B5EF4-FFF2-40B4-BE49-F238E27FC236}">
                <a16:creationId xmlns:a16="http://schemas.microsoft.com/office/drawing/2014/main" id="{FCA6E2CD-4ABD-6052-3311-7C522BFFBA11}"/>
              </a:ext>
            </a:extLst>
          </p:cNvPr>
          <p:cNvPicPr>
            <a:picLocks noGrp="1" noChangeAspect="1"/>
          </p:cNvPicPr>
          <p:nvPr>
            <p:ph type="pic" sz="quarter" idx="13"/>
          </p:nvPr>
        </p:nvPicPr>
        <p:blipFill>
          <a:blip r:embed="rId2"/>
          <a:srcRect l="16797" r="16797"/>
          <a:stretch/>
        </p:blipFill>
        <p:spPr/>
      </p:pic>
    </p:spTree>
    <p:extLst>
      <p:ext uri="{BB962C8B-B14F-4D97-AF65-F5344CB8AC3E}">
        <p14:creationId xmlns:p14="http://schemas.microsoft.com/office/powerpoint/2010/main" val="346980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285FD9-A78B-0EAA-D47F-3307B4B63769}"/>
              </a:ext>
            </a:extLst>
          </p:cNvPr>
          <p:cNvSpPr>
            <a:spLocks noGrp="1"/>
          </p:cNvSpPr>
          <p:nvPr>
            <p:ph type="title"/>
          </p:nvPr>
        </p:nvSpPr>
        <p:spPr/>
        <p:txBody>
          <a:bodyPr/>
          <a:lstStyle/>
          <a:p>
            <a:r>
              <a:rPr lang="en-US" dirty="0"/>
              <a:t>Violations </a:t>
            </a:r>
            <a:endParaRPr lang="en-GR" dirty="0"/>
          </a:p>
        </p:txBody>
      </p:sp>
      <p:sp>
        <p:nvSpPr>
          <p:cNvPr id="3" name="Content Placeholder 2">
            <a:extLst>
              <a:ext uri="{FF2B5EF4-FFF2-40B4-BE49-F238E27FC236}">
                <a16:creationId xmlns:a16="http://schemas.microsoft.com/office/drawing/2014/main" id="{F80300B6-5CDE-AEF2-82DC-E6EFED837F82}"/>
              </a:ext>
            </a:extLst>
          </p:cNvPr>
          <p:cNvSpPr>
            <a:spLocks noGrp="1"/>
          </p:cNvSpPr>
          <p:nvPr>
            <p:ph idx="1"/>
          </p:nvPr>
        </p:nvSpPr>
        <p:spPr/>
        <p:txBody>
          <a:bodyPr/>
          <a:lstStyle/>
          <a:p>
            <a:r>
              <a:rPr lang="en-GB" dirty="0"/>
              <a:t>In many settings, seeking treatment may put an individual at risk of violating their human rights. For example, those with HIV, sex workers, drug users, homosexual or transgender, and indigenous populations have each historically received either </a:t>
            </a:r>
            <a:r>
              <a:rPr lang="en-GB" dirty="0" err="1"/>
              <a:t>ostracization</a:t>
            </a:r>
            <a:r>
              <a:rPr lang="en-GB" dirty="0"/>
              <a:t> as a mild response or more serious human rights violations such as forced </a:t>
            </a:r>
            <a:r>
              <a:rPr lang="en-GB" dirty="0" err="1"/>
              <a:t>sterilization</a:t>
            </a:r>
            <a:r>
              <a:rPr lang="en-GB" dirty="0"/>
              <a:t> or </a:t>
            </a:r>
            <a:r>
              <a:rPr lang="en-GB" dirty="0" err="1"/>
              <a:t>enrollment</a:t>
            </a:r>
            <a:r>
              <a:rPr lang="en-GB" dirty="0"/>
              <a:t> in re-education </a:t>
            </a:r>
            <a:r>
              <a:rPr lang="en-GB" dirty="0" err="1"/>
              <a:t>centers</a:t>
            </a:r>
            <a:r>
              <a:rPr lang="en-GB" dirty="0"/>
              <a:t> by the medical community</a:t>
            </a:r>
            <a:endParaRPr lang="en-GR" dirty="0"/>
          </a:p>
        </p:txBody>
      </p:sp>
      <p:sp>
        <p:nvSpPr>
          <p:cNvPr id="4" name="Slide Number Placeholder 3">
            <a:extLst>
              <a:ext uri="{FF2B5EF4-FFF2-40B4-BE49-F238E27FC236}">
                <a16:creationId xmlns:a16="http://schemas.microsoft.com/office/drawing/2014/main" id="{45DCA5C4-0A55-D860-6DA5-AC04655CFB92}"/>
              </a:ext>
            </a:extLst>
          </p:cNvPr>
          <p:cNvSpPr>
            <a:spLocks noGrp="1"/>
          </p:cNvSpPr>
          <p:nvPr>
            <p:ph type="sldNum" sz="quarter" idx="11"/>
          </p:nvPr>
        </p:nvSpPr>
        <p:spPr/>
        <p:txBody>
          <a:bodyPr/>
          <a:lstStyle/>
          <a:p>
            <a:pPr rtl="0"/>
            <a:fld id="{75DF2D63-3FF5-D547-96B9-BE9CCD1ABA58}" type="slidenum">
              <a:rPr lang="en-GB" smtClean="0"/>
              <a:t>6</a:t>
            </a:fld>
            <a:endParaRPr lang="en-GB" dirty="0"/>
          </a:p>
        </p:txBody>
      </p:sp>
      <p:sp>
        <p:nvSpPr>
          <p:cNvPr id="5" name="Footer Placeholder 4">
            <a:extLst>
              <a:ext uri="{FF2B5EF4-FFF2-40B4-BE49-F238E27FC236}">
                <a16:creationId xmlns:a16="http://schemas.microsoft.com/office/drawing/2014/main" id="{3B56F94D-CB19-3E9A-130E-2C93AF43A034}"/>
              </a:ext>
            </a:extLst>
          </p:cNvPr>
          <p:cNvSpPr>
            <a:spLocks noGrp="1"/>
          </p:cNvSpPr>
          <p:nvPr>
            <p:ph type="ftr" sz="quarter" idx="12"/>
          </p:nvPr>
        </p:nvSpPr>
        <p:spPr/>
        <p:txBody>
          <a:bodyPr/>
          <a:lstStyle/>
          <a:p>
            <a:pPr rtl="0"/>
            <a:r>
              <a:rPr lang="en-GB"/>
              <a:t>presentation title</a:t>
            </a:r>
          </a:p>
        </p:txBody>
      </p:sp>
    </p:spTree>
    <p:extLst>
      <p:ext uri="{BB962C8B-B14F-4D97-AF65-F5344CB8AC3E}">
        <p14:creationId xmlns:p14="http://schemas.microsoft.com/office/powerpoint/2010/main" val="81618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CAF1DE-7BB0-58BD-6C0C-709A8012AF6E}"/>
              </a:ext>
            </a:extLst>
          </p:cNvPr>
          <p:cNvSpPr>
            <a:spLocks noGrp="1"/>
          </p:cNvSpPr>
          <p:nvPr>
            <p:ph type="title"/>
          </p:nvPr>
        </p:nvSpPr>
        <p:spPr>
          <a:xfrm>
            <a:off x="606552" y="849854"/>
            <a:ext cx="4800600" cy="677732"/>
          </a:xfrm>
        </p:spPr>
        <p:txBody>
          <a:bodyPr/>
          <a:lstStyle/>
          <a:p>
            <a:r>
              <a:rPr lang="en-US" dirty="0"/>
              <a:t>Violations </a:t>
            </a:r>
            <a:endParaRPr lang="en-GR" dirty="0"/>
          </a:p>
        </p:txBody>
      </p:sp>
      <p:pic>
        <p:nvPicPr>
          <p:cNvPr id="6" name="Picture Placeholder 5">
            <a:extLst>
              <a:ext uri="{FF2B5EF4-FFF2-40B4-BE49-F238E27FC236}">
                <a16:creationId xmlns:a16="http://schemas.microsoft.com/office/drawing/2014/main" id="{6F4059AB-D390-6ADE-F3C7-82A23A571CA7}"/>
              </a:ext>
            </a:extLst>
          </p:cNvPr>
          <p:cNvPicPr>
            <a:picLocks noGrp="1" noChangeAspect="1"/>
          </p:cNvPicPr>
          <p:nvPr>
            <p:ph type="pic" sz="quarter" idx="13"/>
          </p:nvPr>
        </p:nvPicPr>
        <p:blipFill>
          <a:blip r:embed="rId2"/>
          <a:srcRect l="620" r="620"/>
          <a:stretch/>
        </p:blipFill>
        <p:spPr>
          <a:xfrm>
            <a:off x="4614863" y="849313"/>
            <a:ext cx="6638925" cy="4481512"/>
          </a:xfrm>
        </p:spPr>
      </p:pic>
      <p:sp>
        <p:nvSpPr>
          <p:cNvPr id="4" name="Picture Placeholder 3">
            <a:extLst>
              <a:ext uri="{FF2B5EF4-FFF2-40B4-BE49-F238E27FC236}">
                <a16:creationId xmlns:a16="http://schemas.microsoft.com/office/drawing/2014/main" id="{0AE05499-2932-9847-8429-EC9C7216BC45}"/>
              </a:ext>
            </a:extLst>
          </p:cNvPr>
          <p:cNvSpPr>
            <a:spLocks noGrp="1"/>
          </p:cNvSpPr>
          <p:nvPr>
            <p:ph idx="1"/>
          </p:nvPr>
        </p:nvSpPr>
        <p:spPr>
          <a:xfrm>
            <a:off x="247805" y="2230181"/>
            <a:ext cx="6638543" cy="6200466"/>
          </a:xfrm>
        </p:spPr>
        <p:txBody>
          <a:bodyPr/>
          <a:lstStyle/>
          <a:p>
            <a:r>
              <a:rPr lang="en-GB" dirty="0"/>
              <a:t>Individuals suffering from mental health disorders have received notoriously poor treatment in the care of various health administrations historically, in many cases involving the violation of human rights, both freedoms, where bodily autonomy is violated, and entitlements, where the </a:t>
            </a:r>
            <a:r>
              <a:rPr lang="en-GB" dirty="0" err="1"/>
              <a:t>organization</a:t>
            </a:r>
            <a:r>
              <a:rPr lang="en-GB" dirty="0"/>
              <a:t> is not providing the best possible healthcare as defined in the United Nations Declaration of Human Rights and other associated documents</a:t>
            </a:r>
            <a:endParaRPr lang="en-GR" dirty="0"/>
          </a:p>
        </p:txBody>
      </p:sp>
    </p:spTree>
    <p:extLst>
      <p:ext uri="{BB962C8B-B14F-4D97-AF65-F5344CB8AC3E}">
        <p14:creationId xmlns:p14="http://schemas.microsoft.com/office/powerpoint/2010/main" val="241957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3">
            <a:alphaModFix amt="50000"/>
            <a:extLst>
              <a:ext uri="{28A0092B-C50C-407E-A947-70E740481C1C}">
                <a14:useLocalDpi xmlns:a14="http://schemas.microsoft.com/office/drawing/2010/main" val="0"/>
              </a:ext>
            </a:extLst>
          </a:blip>
          <a:srcRect/>
          <a:stretch/>
        </p:blipFill>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p:txBody>
          <a:bodyPr rtlCol="0"/>
          <a:lstStyle>
            <a:defPPr>
              <a:defRPr lang="en-GB"/>
            </a:defPPr>
          </a:lstStyle>
          <a:p>
            <a:pPr rtl="0"/>
            <a:r>
              <a:rPr lang="en-GB" dirty="0"/>
              <a:t>Thank you </a:t>
            </a:r>
            <a:r>
              <a:rPr lang="en-US" dirty="0"/>
              <a:t>for your time</a:t>
            </a:r>
            <a:endParaRPr lang="en-GB" dirty="0"/>
          </a:p>
        </p:txBody>
      </p:sp>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334127647"/>
      </p:ext>
    </p:extLst>
  </p:cSld>
  <p:clrMapOvr>
    <a:masterClrMapping/>
  </p:clrMapOvr>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9D3EA290-8C8E-4DEC-A46D-F69BB3CF1506}" vid="{48419DDE-FF2A-4359-8A54-BA3E908EF1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81D8D6-8849-400B-8BC9-21D401C7DD06}">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531739A3-185F-4C3F-BB6F-45700D135573}">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3.xml><?xml version="1.0" encoding="utf-8"?>
<ds:datastoreItem xmlns:ds="http://schemas.openxmlformats.org/officeDocument/2006/customXml" ds:itemID="{DF8397A0-8C35-4EEE-8E61-47C914415B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426</Words>
  <Application>Microsoft Office PowerPoint</Application>
  <PresentationFormat>Widescreen</PresentationFormat>
  <Paragraphs>132</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right to health</vt:lpstr>
      <vt:lpstr>Right to health</vt:lpstr>
      <vt:lpstr>Essential elements </vt:lpstr>
      <vt:lpstr>Common misconceptions</vt:lpstr>
      <vt:lpstr>violations</vt:lpstr>
      <vt:lpstr>Violations </vt:lpstr>
      <vt:lpstr>Violations </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to health</dc:title>
  <dc:creator>nikaggelikh@gmail.com</dc:creator>
  <cp:lastModifiedBy>nikaggelikh@gmail.com</cp:lastModifiedBy>
  <cp:revision>1</cp:revision>
  <dcterms:created xsi:type="dcterms:W3CDTF">2024-12-15T22:25:59Z</dcterms:created>
  <dcterms:modified xsi:type="dcterms:W3CDTF">2024-12-15T22:50:38Z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