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5" r:id="rId2"/>
    <p:sldId id="256" r:id="rId3"/>
    <p:sldId id="257" r:id="rId4"/>
    <p:sldId id="263" r:id="rId5"/>
    <p:sldId id="264" r:id="rId6"/>
    <p:sldId id="266" r:id="rId7"/>
    <p:sldId id="258" r:id="rId8"/>
    <p:sldId id="259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633EE-1A01-4044-B003-8FCCBCE9675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ED045D-D482-42E6-8E14-C827DA1728C5}">
      <dgm:prSet phldrT="[Κείμενο]"/>
      <dgm:spPr/>
      <dgm:t>
        <a:bodyPr/>
        <a:lstStyle/>
        <a:p>
          <a:r>
            <a:rPr lang="en-US" b="0" i="0" dirty="0" smtClean="0">
              <a:latin typeface="+mj-lt"/>
            </a:rPr>
            <a:t>1. Winston </a:t>
          </a:r>
          <a:r>
            <a:rPr lang="en-US" b="0" i="0" dirty="0">
              <a:latin typeface="+mj-lt"/>
            </a:rPr>
            <a:t>Churchill</a:t>
          </a:r>
          <a:endParaRPr lang="en-US" dirty="0">
            <a:latin typeface="+mj-lt"/>
          </a:endParaRPr>
        </a:p>
      </dgm:t>
    </dgm:pt>
    <dgm:pt modelId="{526B9A53-DE40-4F6E-A413-CA2131E1C667}" type="parTrans" cxnId="{036E8852-DCE7-454D-AB78-0692ACDAD5EF}">
      <dgm:prSet/>
      <dgm:spPr/>
      <dgm:t>
        <a:bodyPr/>
        <a:lstStyle/>
        <a:p>
          <a:endParaRPr lang="en-US"/>
        </a:p>
      </dgm:t>
    </dgm:pt>
    <dgm:pt modelId="{52199377-F076-43E5-87E1-A81B387D51F0}" type="sibTrans" cxnId="{036E8852-DCE7-454D-AB78-0692ACDAD5EF}">
      <dgm:prSet/>
      <dgm:spPr/>
      <dgm:t>
        <a:bodyPr/>
        <a:lstStyle/>
        <a:p>
          <a:endParaRPr lang="en-US"/>
        </a:p>
      </dgm:t>
    </dgm:pt>
    <dgm:pt modelId="{14D54975-F2B5-4CD5-B13F-037C01FF3524}">
      <dgm:prSet phldrT="[Κείμενο]"/>
      <dgm:spPr/>
      <dgm:t>
        <a:bodyPr/>
        <a:lstStyle/>
        <a:p>
          <a:r>
            <a:rPr lang="en-US" b="0" i="0" dirty="0" smtClean="0">
              <a:latin typeface="+mj-lt"/>
            </a:rPr>
            <a:t>2. Abraham </a:t>
          </a:r>
          <a:r>
            <a:rPr lang="en-US" b="0" i="0" dirty="0">
              <a:latin typeface="+mj-lt"/>
            </a:rPr>
            <a:t>Lincoln</a:t>
          </a:r>
          <a:endParaRPr lang="en-US" b="0" dirty="0">
            <a:latin typeface="+mj-lt"/>
          </a:endParaRPr>
        </a:p>
      </dgm:t>
    </dgm:pt>
    <dgm:pt modelId="{60EE4B36-6EFB-481E-AD8C-D132165AB67A}" type="parTrans" cxnId="{7EA0FD79-309B-427B-93B4-0CB711D0A6AA}">
      <dgm:prSet/>
      <dgm:spPr/>
      <dgm:t>
        <a:bodyPr/>
        <a:lstStyle/>
        <a:p>
          <a:endParaRPr lang="en-US"/>
        </a:p>
      </dgm:t>
    </dgm:pt>
    <dgm:pt modelId="{F589B9EB-40FF-4D86-977F-FCE80C2A19BE}" type="sibTrans" cxnId="{7EA0FD79-309B-427B-93B4-0CB711D0A6AA}">
      <dgm:prSet/>
      <dgm:spPr/>
      <dgm:t>
        <a:bodyPr/>
        <a:lstStyle/>
        <a:p>
          <a:endParaRPr lang="en-US"/>
        </a:p>
      </dgm:t>
    </dgm:pt>
    <dgm:pt modelId="{C425CC75-F4A8-40CC-8AC1-4CCB68121B7A}">
      <dgm:prSet phldrT="[Κείμενο]"/>
      <dgm:spPr/>
      <dgm:t>
        <a:bodyPr/>
        <a:lstStyle/>
        <a:p>
          <a:r>
            <a:rPr lang="en-US" b="0" i="0" dirty="0" smtClean="0">
              <a:latin typeface="+mj-lt"/>
            </a:rPr>
            <a:t>4. Nelson </a:t>
          </a:r>
          <a:r>
            <a:rPr lang="en-US" b="0" i="0" dirty="0">
              <a:latin typeface="+mj-lt"/>
            </a:rPr>
            <a:t>Mandela</a:t>
          </a:r>
          <a:endParaRPr lang="en-US" b="0" dirty="0">
            <a:latin typeface="+mj-lt"/>
          </a:endParaRPr>
        </a:p>
      </dgm:t>
    </dgm:pt>
    <dgm:pt modelId="{807E5157-5A39-4A4F-83EF-D9547374A03A}" type="parTrans" cxnId="{0B29C253-683A-4236-90D2-5069EF729AB7}">
      <dgm:prSet/>
      <dgm:spPr/>
      <dgm:t>
        <a:bodyPr/>
        <a:lstStyle/>
        <a:p>
          <a:endParaRPr lang="en-US"/>
        </a:p>
      </dgm:t>
    </dgm:pt>
    <dgm:pt modelId="{6060B762-8EFD-41A1-8B15-CA34C8ACD10D}" type="sibTrans" cxnId="{0B29C253-683A-4236-90D2-5069EF729AB7}">
      <dgm:prSet/>
      <dgm:spPr/>
      <dgm:t>
        <a:bodyPr/>
        <a:lstStyle/>
        <a:p>
          <a:endParaRPr lang="en-US"/>
        </a:p>
      </dgm:t>
    </dgm:pt>
    <dgm:pt modelId="{690D38D2-4BC5-4DB7-9193-0AC1F53B6705}">
      <dgm:prSet phldrT="[Κείμενο]"/>
      <dgm:spPr/>
      <dgm:t>
        <a:bodyPr/>
        <a:lstStyle/>
        <a:p>
          <a:r>
            <a:rPr lang="en-US" b="0" i="0" dirty="0" smtClean="0">
              <a:latin typeface="+mj-lt"/>
            </a:rPr>
            <a:t>5. Napoleon </a:t>
          </a:r>
          <a:r>
            <a:rPr lang="en-US" b="0" i="0" dirty="0">
              <a:latin typeface="+mj-lt"/>
            </a:rPr>
            <a:t>Bonaparte</a:t>
          </a:r>
          <a:endParaRPr lang="en-US" b="0" dirty="0">
            <a:latin typeface="+mj-lt"/>
          </a:endParaRPr>
        </a:p>
      </dgm:t>
    </dgm:pt>
    <dgm:pt modelId="{23B0C80D-82E6-4EA2-85F4-AF176D308316}" type="parTrans" cxnId="{0962089B-3657-4F54-B581-9C6ADB6593F8}">
      <dgm:prSet/>
      <dgm:spPr/>
      <dgm:t>
        <a:bodyPr/>
        <a:lstStyle/>
        <a:p>
          <a:endParaRPr lang="en-US"/>
        </a:p>
      </dgm:t>
    </dgm:pt>
    <dgm:pt modelId="{0B427BB4-495B-4DDF-A978-57118F183556}" type="sibTrans" cxnId="{0962089B-3657-4F54-B581-9C6ADB6593F8}">
      <dgm:prSet/>
      <dgm:spPr/>
      <dgm:t>
        <a:bodyPr/>
        <a:lstStyle/>
        <a:p>
          <a:endParaRPr lang="en-US"/>
        </a:p>
      </dgm:t>
    </dgm:pt>
    <dgm:pt modelId="{1BE7EA63-C7EF-4D0C-BAC3-31D4A0D367D9}">
      <dgm:prSet phldrT="[Κείμενο]"/>
      <dgm:spPr/>
      <dgm:t>
        <a:bodyPr/>
        <a:lstStyle/>
        <a:p>
          <a:r>
            <a:rPr lang="en-US" b="0" i="0" dirty="0" smtClean="0">
              <a:latin typeface="+mj-lt"/>
            </a:rPr>
            <a:t>6. Alexander </a:t>
          </a:r>
          <a:r>
            <a:rPr lang="en-US" b="0" i="0" dirty="0">
              <a:latin typeface="+mj-lt"/>
            </a:rPr>
            <a:t>the Great</a:t>
          </a:r>
          <a:endParaRPr lang="en-US" b="0" dirty="0">
            <a:latin typeface="+mj-lt"/>
          </a:endParaRPr>
        </a:p>
      </dgm:t>
    </dgm:pt>
    <dgm:pt modelId="{7E31C3D0-2237-4DB4-BBE8-386A65A8C59F}" type="parTrans" cxnId="{03F80F8F-F229-42C8-8609-B57E407ECE36}">
      <dgm:prSet/>
      <dgm:spPr/>
      <dgm:t>
        <a:bodyPr/>
        <a:lstStyle/>
        <a:p>
          <a:endParaRPr lang="en-US"/>
        </a:p>
      </dgm:t>
    </dgm:pt>
    <dgm:pt modelId="{54E7F200-946C-4296-8267-E67414AC0DF0}" type="sibTrans" cxnId="{03F80F8F-F229-42C8-8609-B57E407ECE36}">
      <dgm:prSet/>
      <dgm:spPr/>
      <dgm:t>
        <a:bodyPr/>
        <a:lstStyle/>
        <a:p>
          <a:endParaRPr lang="en-US"/>
        </a:p>
      </dgm:t>
    </dgm:pt>
    <dgm:pt modelId="{392E9DE0-5728-4125-97C7-859AB1ABD9EB}">
      <dgm:prSet/>
      <dgm:spPr/>
      <dgm:t>
        <a:bodyPr/>
        <a:lstStyle/>
        <a:p>
          <a:r>
            <a:rPr lang="en-US" b="0" i="0" dirty="0" smtClean="0">
              <a:latin typeface="+mj-lt"/>
            </a:rPr>
            <a:t>3. </a:t>
          </a:r>
          <a:r>
            <a:rPr lang="en-US" b="0" i="0" dirty="0" err="1" smtClean="0">
              <a:latin typeface="+mj-lt"/>
            </a:rPr>
            <a:t>Mohanda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>
              <a:latin typeface="+mj-lt"/>
            </a:rPr>
            <a:t>Gandhi</a:t>
          </a:r>
          <a:endParaRPr lang="en-US" b="0" dirty="0">
            <a:latin typeface="+mj-lt"/>
          </a:endParaRPr>
        </a:p>
      </dgm:t>
    </dgm:pt>
    <dgm:pt modelId="{C7E5E8E8-942D-418C-880D-789B0268AE23}" type="parTrans" cxnId="{FC339927-2739-4547-A161-A5BF4F091C65}">
      <dgm:prSet/>
      <dgm:spPr/>
      <dgm:t>
        <a:bodyPr/>
        <a:lstStyle/>
        <a:p>
          <a:endParaRPr lang="en-US"/>
        </a:p>
      </dgm:t>
    </dgm:pt>
    <dgm:pt modelId="{705B6DBB-5F7C-4152-A213-C9454A37EAB6}" type="sibTrans" cxnId="{FC339927-2739-4547-A161-A5BF4F091C65}">
      <dgm:prSet/>
      <dgm:spPr/>
      <dgm:t>
        <a:bodyPr/>
        <a:lstStyle/>
        <a:p>
          <a:endParaRPr lang="en-US"/>
        </a:p>
      </dgm:t>
    </dgm:pt>
    <dgm:pt modelId="{F18C6A46-86D3-49CB-9583-A7FF3C2B2E80}">
      <dgm:prSet phldrT="[Κείμενο]"/>
      <dgm:spPr/>
      <dgm:t>
        <a:bodyPr/>
        <a:lstStyle/>
        <a:p>
          <a:r>
            <a:rPr lang="en-US" b="0" i="0" dirty="0" smtClean="0">
              <a:latin typeface="+mj-lt"/>
            </a:rPr>
            <a:t>7. Julius </a:t>
          </a:r>
          <a:r>
            <a:rPr lang="en-US" b="0" i="0" dirty="0">
              <a:latin typeface="+mj-lt"/>
            </a:rPr>
            <a:t>Caesar</a:t>
          </a:r>
          <a:endParaRPr lang="en-US" b="0" dirty="0">
            <a:latin typeface="+mj-lt"/>
          </a:endParaRPr>
        </a:p>
      </dgm:t>
    </dgm:pt>
    <dgm:pt modelId="{49DB0026-E731-45B8-9A4F-1FC5196D18AF}" type="parTrans" cxnId="{4A50C7F2-6D71-4F88-9FDA-D93DA2688CA8}">
      <dgm:prSet/>
      <dgm:spPr/>
      <dgm:t>
        <a:bodyPr/>
        <a:lstStyle/>
        <a:p>
          <a:endParaRPr lang="en-US"/>
        </a:p>
      </dgm:t>
    </dgm:pt>
    <dgm:pt modelId="{D0BADAFE-CDCD-4FB9-A7A4-9147B51EA54D}" type="sibTrans" cxnId="{4A50C7F2-6D71-4F88-9FDA-D93DA2688CA8}">
      <dgm:prSet/>
      <dgm:spPr/>
      <dgm:t>
        <a:bodyPr/>
        <a:lstStyle/>
        <a:p>
          <a:endParaRPr lang="en-US"/>
        </a:p>
      </dgm:t>
    </dgm:pt>
    <dgm:pt modelId="{1A85DDF1-3130-41AC-BCF7-0CAA39F082B6}">
      <dgm:prSet phldrT="[Κείμενο]"/>
      <dgm:spPr/>
      <dgm:t>
        <a:bodyPr/>
        <a:lstStyle/>
        <a:p>
          <a:r>
            <a:rPr lang="en-US" b="0" i="0" dirty="0" smtClean="0">
              <a:latin typeface="+mj-lt"/>
            </a:rPr>
            <a:t>8. Martin </a:t>
          </a:r>
          <a:r>
            <a:rPr lang="en-US" b="0" i="0" dirty="0">
              <a:latin typeface="+mj-lt"/>
            </a:rPr>
            <a:t>Luther King Jr.</a:t>
          </a:r>
          <a:endParaRPr lang="en-US" b="0" dirty="0">
            <a:latin typeface="+mj-lt"/>
          </a:endParaRPr>
        </a:p>
      </dgm:t>
    </dgm:pt>
    <dgm:pt modelId="{DE443118-F118-43E1-B59F-E71A388B04CF}" type="parTrans" cxnId="{0DACE78E-F45D-40F4-B37A-7B17C2651528}">
      <dgm:prSet/>
      <dgm:spPr/>
      <dgm:t>
        <a:bodyPr/>
        <a:lstStyle/>
        <a:p>
          <a:endParaRPr lang="en-US"/>
        </a:p>
      </dgm:t>
    </dgm:pt>
    <dgm:pt modelId="{091436FE-86D5-4729-9B6B-9D7F9BCF8DFB}" type="sibTrans" cxnId="{0DACE78E-F45D-40F4-B37A-7B17C2651528}">
      <dgm:prSet/>
      <dgm:spPr/>
      <dgm:t>
        <a:bodyPr/>
        <a:lstStyle/>
        <a:p>
          <a:endParaRPr lang="en-US"/>
        </a:p>
      </dgm:t>
    </dgm:pt>
    <dgm:pt modelId="{6E0755F4-83B7-4058-9933-82F92A0AB38B}" type="pres">
      <dgm:prSet presAssocID="{540633EE-1A01-4044-B003-8FCCBCE967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64FA3E-8F5A-4103-9C46-8980E7FADF39}" type="pres">
      <dgm:prSet presAssocID="{46ED045D-D482-42E6-8E14-C827DA1728C5}" presName="node" presStyleLbl="node1" presStyleIdx="0" presStyleCnt="8" custLinFactNeighborX="-2519" custLinFactNeighborY="-37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6EA57-60FB-48CB-9447-B04C0E465660}" type="pres">
      <dgm:prSet presAssocID="{52199377-F076-43E5-87E1-A81B387D51F0}" presName="sibTrans" presStyleCnt="0"/>
      <dgm:spPr/>
    </dgm:pt>
    <dgm:pt modelId="{9FBEA3D8-5F90-4C0C-A52E-D541BDCD8B50}" type="pres">
      <dgm:prSet presAssocID="{14D54975-F2B5-4CD5-B13F-037C01FF352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8D554-E621-49D5-ACD5-3FC1EFB624BB}" type="pres">
      <dgm:prSet presAssocID="{F589B9EB-40FF-4D86-977F-FCE80C2A19BE}" presName="sibTrans" presStyleCnt="0"/>
      <dgm:spPr/>
    </dgm:pt>
    <dgm:pt modelId="{62A56CA9-17FD-4023-940B-0A75733E6041}" type="pres">
      <dgm:prSet presAssocID="{392E9DE0-5728-4125-97C7-859AB1ABD9E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E1204-4471-4A96-9CD1-443AF2D9047F}" type="pres">
      <dgm:prSet presAssocID="{705B6DBB-5F7C-4152-A213-C9454A37EAB6}" presName="sibTrans" presStyleCnt="0"/>
      <dgm:spPr/>
    </dgm:pt>
    <dgm:pt modelId="{4EE229B1-7E9C-45B5-A285-605859585B98}" type="pres">
      <dgm:prSet presAssocID="{C425CC75-F4A8-40CC-8AC1-4CCB68121B7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6210F-B0B1-44DF-8248-93C6EE1B6CF7}" type="pres">
      <dgm:prSet presAssocID="{6060B762-8EFD-41A1-8B15-CA34C8ACD10D}" presName="sibTrans" presStyleCnt="0"/>
      <dgm:spPr/>
    </dgm:pt>
    <dgm:pt modelId="{077B01B7-61D5-4A83-8F0F-CFCF02EB63A6}" type="pres">
      <dgm:prSet presAssocID="{690D38D2-4BC5-4DB7-9193-0AC1F53B670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00525-D88C-47F1-A501-0E5CCC1B7603}" type="pres">
      <dgm:prSet presAssocID="{0B427BB4-495B-4DDF-A978-57118F183556}" presName="sibTrans" presStyleCnt="0"/>
      <dgm:spPr/>
    </dgm:pt>
    <dgm:pt modelId="{E0C5CFB2-71F3-4CDB-8BFA-E14F302864CF}" type="pres">
      <dgm:prSet presAssocID="{1BE7EA63-C7EF-4D0C-BAC3-31D4A0D367D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13A3D-80B9-4BE8-B3B0-2B552CD6729B}" type="pres">
      <dgm:prSet presAssocID="{54E7F200-946C-4296-8267-E67414AC0DF0}" presName="sibTrans" presStyleCnt="0"/>
      <dgm:spPr/>
    </dgm:pt>
    <dgm:pt modelId="{AD778E8E-D55C-431D-8543-B4E332E9B188}" type="pres">
      <dgm:prSet presAssocID="{F18C6A46-86D3-49CB-9583-A7FF3C2B2E8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00A17-24A0-4147-A8AF-072F73D2BA8A}" type="pres">
      <dgm:prSet presAssocID="{D0BADAFE-CDCD-4FB9-A7A4-9147B51EA54D}" presName="sibTrans" presStyleCnt="0"/>
      <dgm:spPr/>
    </dgm:pt>
    <dgm:pt modelId="{BE56FD84-FB43-4528-BD6E-280C62D95B96}" type="pres">
      <dgm:prSet presAssocID="{1A85DDF1-3130-41AC-BCF7-0CAA39F082B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50C7F2-6D71-4F88-9FDA-D93DA2688CA8}" srcId="{540633EE-1A01-4044-B003-8FCCBCE9675B}" destId="{F18C6A46-86D3-49CB-9583-A7FF3C2B2E80}" srcOrd="6" destOrd="0" parTransId="{49DB0026-E731-45B8-9A4F-1FC5196D18AF}" sibTransId="{D0BADAFE-CDCD-4FB9-A7A4-9147B51EA54D}"/>
    <dgm:cxn modelId="{03F80F8F-F229-42C8-8609-B57E407ECE36}" srcId="{540633EE-1A01-4044-B003-8FCCBCE9675B}" destId="{1BE7EA63-C7EF-4D0C-BAC3-31D4A0D367D9}" srcOrd="5" destOrd="0" parTransId="{7E31C3D0-2237-4DB4-BBE8-386A65A8C59F}" sibTransId="{54E7F200-946C-4296-8267-E67414AC0DF0}"/>
    <dgm:cxn modelId="{0DACE78E-F45D-40F4-B37A-7B17C2651528}" srcId="{540633EE-1A01-4044-B003-8FCCBCE9675B}" destId="{1A85DDF1-3130-41AC-BCF7-0CAA39F082B6}" srcOrd="7" destOrd="0" parTransId="{DE443118-F118-43E1-B59F-E71A388B04CF}" sibTransId="{091436FE-86D5-4729-9B6B-9D7F9BCF8DFB}"/>
    <dgm:cxn modelId="{036E8852-DCE7-454D-AB78-0692ACDAD5EF}" srcId="{540633EE-1A01-4044-B003-8FCCBCE9675B}" destId="{46ED045D-D482-42E6-8E14-C827DA1728C5}" srcOrd="0" destOrd="0" parTransId="{526B9A53-DE40-4F6E-A413-CA2131E1C667}" sibTransId="{52199377-F076-43E5-87E1-A81B387D51F0}"/>
    <dgm:cxn modelId="{82D88D53-7741-4F61-8ADE-3A9091DDC5DD}" type="presOf" srcId="{1A85DDF1-3130-41AC-BCF7-0CAA39F082B6}" destId="{BE56FD84-FB43-4528-BD6E-280C62D95B96}" srcOrd="0" destOrd="0" presId="urn:microsoft.com/office/officeart/2005/8/layout/default"/>
    <dgm:cxn modelId="{C896E2B0-C085-4AA9-9A7D-9EF61D6AC120}" type="presOf" srcId="{F18C6A46-86D3-49CB-9583-A7FF3C2B2E80}" destId="{AD778E8E-D55C-431D-8543-B4E332E9B188}" srcOrd="0" destOrd="0" presId="urn:microsoft.com/office/officeart/2005/8/layout/default"/>
    <dgm:cxn modelId="{9C730A5E-9CD8-43E5-ADBD-0E2F48278D08}" type="presOf" srcId="{C425CC75-F4A8-40CC-8AC1-4CCB68121B7A}" destId="{4EE229B1-7E9C-45B5-A285-605859585B98}" srcOrd="0" destOrd="0" presId="urn:microsoft.com/office/officeart/2005/8/layout/default"/>
    <dgm:cxn modelId="{7EA0FD79-309B-427B-93B4-0CB711D0A6AA}" srcId="{540633EE-1A01-4044-B003-8FCCBCE9675B}" destId="{14D54975-F2B5-4CD5-B13F-037C01FF3524}" srcOrd="1" destOrd="0" parTransId="{60EE4B36-6EFB-481E-AD8C-D132165AB67A}" sibTransId="{F589B9EB-40FF-4D86-977F-FCE80C2A19BE}"/>
    <dgm:cxn modelId="{F2FC2E60-523A-434A-A705-48B3CE39898D}" type="presOf" srcId="{1BE7EA63-C7EF-4D0C-BAC3-31D4A0D367D9}" destId="{E0C5CFB2-71F3-4CDB-8BFA-E14F302864CF}" srcOrd="0" destOrd="0" presId="urn:microsoft.com/office/officeart/2005/8/layout/default"/>
    <dgm:cxn modelId="{F1968CD3-204E-4161-B0FC-CDCFCB417862}" type="presOf" srcId="{690D38D2-4BC5-4DB7-9193-0AC1F53B6705}" destId="{077B01B7-61D5-4A83-8F0F-CFCF02EB63A6}" srcOrd="0" destOrd="0" presId="urn:microsoft.com/office/officeart/2005/8/layout/default"/>
    <dgm:cxn modelId="{895E9084-583E-4E26-9CAC-1A199303D0D6}" type="presOf" srcId="{392E9DE0-5728-4125-97C7-859AB1ABD9EB}" destId="{62A56CA9-17FD-4023-940B-0A75733E6041}" srcOrd="0" destOrd="0" presId="urn:microsoft.com/office/officeart/2005/8/layout/default"/>
    <dgm:cxn modelId="{FC339927-2739-4547-A161-A5BF4F091C65}" srcId="{540633EE-1A01-4044-B003-8FCCBCE9675B}" destId="{392E9DE0-5728-4125-97C7-859AB1ABD9EB}" srcOrd="2" destOrd="0" parTransId="{C7E5E8E8-942D-418C-880D-789B0268AE23}" sibTransId="{705B6DBB-5F7C-4152-A213-C9454A37EAB6}"/>
    <dgm:cxn modelId="{0B29C253-683A-4236-90D2-5069EF729AB7}" srcId="{540633EE-1A01-4044-B003-8FCCBCE9675B}" destId="{C425CC75-F4A8-40CC-8AC1-4CCB68121B7A}" srcOrd="3" destOrd="0" parTransId="{807E5157-5A39-4A4F-83EF-D9547374A03A}" sibTransId="{6060B762-8EFD-41A1-8B15-CA34C8ACD10D}"/>
    <dgm:cxn modelId="{0962089B-3657-4F54-B581-9C6ADB6593F8}" srcId="{540633EE-1A01-4044-B003-8FCCBCE9675B}" destId="{690D38D2-4BC5-4DB7-9193-0AC1F53B6705}" srcOrd="4" destOrd="0" parTransId="{23B0C80D-82E6-4EA2-85F4-AF176D308316}" sibTransId="{0B427BB4-495B-4DDF-A978-57118F183556}"/>
    <dgm:cxn modelId="{2EB34DE2-42D3-4971-9FF3-E745B136AC3B}" type="presOf" srcId="{46ED045D-D482-42E6-8E14-C827DA1728C5}" destId="{FC64FA3E-8F5A-4103-9C46-8980E7FADF39}" srcOrd="0" destOrd="0" presId="urn:microsoft.com/office/officeart/2005/8/layout/default"/>
    <dgm:cxn modelId="{970EA2DB-445A-4E0D-ADDA-8EF6A4A2A09F}" type="presOf" srcId="{14D54975-F2B5-4CD5-B13F-037C01FF3524}" destId="{9FBEA3D8-5F90-4C0C-A52E-D541BDCD8B50}" srcOrd="0" destOrd="0" presId="urn:microsoft.com/office/officeart/2005/8/layout/default"/>
    <dgm:cxn modelId="{70128C45-560A-4D8F-8537-0FBECC04ABFF}" type="presOf" srcId="{540633EE-1A01-4044-B003-8FCCBCE9675B}" destId="{6E0755F4-83B7-4058-9933-82F92A0AB38B}" srcOrd="0" destOrd="0" presId="urn:microsoft.com/office/officeart/2005/8/layout/default"/>
    <dgm:cxn modelId="{CA38AC67-08FC-42E1-B212-72E467FF47A5}" type="presParOf" srcId="{6E0755F4-83B7-4058-9933-82F92A0AB38B}" destId="{FC64FA3E-8F5A-4103-9C46-8980E7FADF39}" srcOrd="0" destOrd="0" presId="urn:microsoft.com/office/officeart/2005/8/layout/default"/>
    <dgm:cxn modelId="{6B0CA477-6E2E-4BDE-9883-9CF3717443B4}" type="presParOf" srcId="{6E0755F4-83B7-4058-9933-82F92A0AB38B}" destId="{BCD6EA57-60FB-48CB-9447-B04C0E465660}" srcOrd="1" destOrd="0" presId="urn:microsoft.com/office/officeart/2005/8/layout/default"/>
    <dgm:cxn modelId="{D9F46B5F-7E86-4DE7-B6F7-AE9187CEB088}" type="presParOf" srcId="{6E0755F4-83B7-4058-9933-82F92A0AB38B}" destId="{9FBEA3D8-5F90-4C0C-A52E-D541BDCD8B50}" srcOrd="2" destOrd="0" presId="urn:microsoft.com/office/officeart/2005/8/layout/default"/>
    <dgm:cxn modelId="{D4BB0191-EAE5-4048-92AB-FD4ED9E6F048}" type="presParOf" srcId="{6E0755F4-83B7-4058-9933-82F92A0AB38B}" destId="{5118D554-E621-49D5-ACD5-3FC1EFB624BB}" srcOrd="3" destOrd="0" presId="urn:microsoft.com/office/officeart/2005/8/layout/default"/>
    <dgm:cxn modelId="{44723806-5DBA-488E-BD3D-C2298E06AE39}" type="presParOf" srcId="{6E0755F4-83B7-4058-9933-82F92A0AB38B}" destId="{62A56CA9-17FD-4023-940B-0A75733E6041}" srcOrd="4" destOrd="0" presId="urn:microsoft.com/office/officeart/2005/8/layout/default"/>
    <dgm:cxn modelId="{A60AD462-0C2A-4ADE-977A-FF3F8B8C8602}" type="presParOf" srcId="{6E0755F4-83B7-4058-9933-82F92A0AB38B}" destId="{C74E1204-4471-4A96-9CD1-443AF2D9047F}" srcOrd="5" destOrd="0" presId="urn:microsoft.com/office/officeart/2005/8/layout/default"/>
    <dgm:cxn modelId="{BF01C7FF-89AF-4EFA-8272-085871A7260F}" type="presParOf" srcId="{6E0755F4-83B7-4058-9933-82F92A0AB38B}" destId="{4EE229B1-7E9C-45B5-A285-605859585B98}" srcOrd="6" destOrd="0" presId="urn:microsoft.com/office/officeart/2005/8/layout/default"/>
    <dgm:cxn modelId="{D9DAF99A-1A70-45EC-BA0D-8E9BA74D3423}" type="presParOf" srcId="{6E0755F4-83B7-4058-9933-82F92A0AB38B}" destId="{BD56210F-B0B1-44DF-8248-93C6EE1B6CF7}" srcOrd="7" destOrd="0" presId="urn:microsoft.com/office/officeart/2005/8/layout/default"/>
    <dgm:cxn modelId="{D9D9B540-3CBE-45AE-B115-0DFD809EB768}" type="presParOf" srcId="{6E0755F4-83B7-4058-9933-82F92A0AB38B}" destId="{077B01B7-61D5-4A83-8F0F-CFCF02EB63A6}" srcOrd="8" destOrd="0" presId="urn:microsoft.com/office/officeart/2005/8/layout/default"/>
    <dgm:cxn modelId="{DB8337D9-FD9B-4B8D-BD82-490429603D70}" type="presParOf" srcId="{6E0755F4-83B7-4058-9933-82F92A0AB38B}" destId="{34600525-D88C-47F1-A501-0E5CCC1B7603}" srcOrd="9" destOrd="0" presId="urn:microsoft.com/office/officeart/2005/8/layout/default"/>
    <dgm:cxn modelId="{5F57B453-8BF2-4510-AD55-9BE9E8701EC9}" type="presParOf" srcId="{6E0755F4-83B7-4058-9933-82F92A0AB38B}" destId="{E0C5CFB2-71F3-4CDB-8BFA-E14F302864CF}" srcOrd="10" destOrd="0" presId="urn:microsoft.com/office/officeart/2005/8/layout/default"/>
    <dgm:cxn modelId="{55FC0728-F8A4-41E6-AA30-CEEB4FD78120}" type="presParOf" srcId="{6E0755F4-83B7-4058-9933-82F92A0AB38B}" destId="{D9013A3D-80B9-4BE8-B3B0-2B552CD6729B}" srcOrd="11" destOrd="0" presId="urn:microsoft.com/office/officeart/2005/8/layout/default"/>
    <dgm:cxn modelId="{ABD5AD4B-DA91-41F8-B5CD-B0B43BA11DC7}" type="presParOf" srcId="{6E0755F4-83B7-4058-9933-82F92A0AB38B}" destId="{AD778E8E-D55C-431D-8543-B4E332E9B188}" srcOrd="12" destOrd="0" presId="urn:microsoft.com/office/officeart/2005/8/layout/default"/>
    <dgm:cxn modelId="{F0291BDE-729C-4F20-89BD-309EB4DFD8AA}" type="presParOf" srcId="{6E0755F4-83B7-4058-9933-82F92A0AB38B}" destId="{28600A17-24A0-4147-A8AF-072F73D2BA8A}" srcOrd="13" destOrd="0" presId="urn:microsoft.com/office/officeart/2005/8/layout/default"/>
    <dgm:cxn modelId="{EF8A9904-8DA2-4EBE-B51B-C097B9D2662E}" type="presParOf" srcId="{6E0755F4-83B7-4058-9933-82F92A0AB38B}" destId="{BE56FD84-FB43-4528-BD6E-280C62D95B9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84DAEE-7096-47ED-AF4E-B92B0F27881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D8369C5C-8A6E-4994-802A-03B1FC741072}">
      <dgm:prSet phldrT="[Κείμενο]" phldr="1"/>
      <dgm:spPr/>
      <dgm:t>
        <a:bodyPr/>
        <a:lstStyle/>
        <a:p>
          <a:endParaRPr lang="en-US"/>
        </a:p>
      </dgm:t>
    </dgm:pt>
    <dgm:pt modelId="{F5810930-C5E4-4E57-8252-CABF0E523E91}" type="parTrans" cxnId="{3DE5BFDB-345B-44B9-ADE2-5CF308465FEF}">
      <dgm:prSet/>
      <dgm:spPr/>
      <dgm:t>
        <a:bodyPr/>
        <a:lstStyle/>
        <a:p>
          <a:endParaRPr lang="en-US"/>
        </a:p>
      </dgm:t>
    </dgm:pt>
    <dgm:pt modelId="{37CAC6E5-AA43-41AE-B7D1-42C654C941DD}" type="sibTrans" cxnId="{3DE5BFDB-345B-44B9-ADE2-5CF308465FEF}">
      <dgm:prSet/>
      <dgm:spPr/>
      <dgm:t>
        <a:bodyPr/>
        <a:lstStyle/>
        <a:p>
          <a:endParaRPr lang="en-US"/>
        </a:p>
      </dgm:t>
    </dgm:pt>
    <dgm:pt modelId="{5D1EC281-FA72-4835-8F57-F177EAC78FC7}">
      <dgm:prSet phldrT="[Κείμενο]" phldr="1"/>
      <dgm:spPr/>
      <dgm:t>
        <a:bodyPr/>
        <a:lstStyle/>
        <a:p>
          <a:endParaRPr lang="en-US"/>
        </a:p>
      </dgm:t>
    </dgm:pt>
    <dgm:pt modelId="{14D3BABB-149F-491B-B031-8714D09338DE}" type="parTrans" cxnId="{3632D8EC-2B90-4769-B64D-65F4CA88D80B}">
      <dgm:prSet/>
      <dgm:spPr/>
      <dgm:t>
        <a:bodyPr/>
        <a:lstStyle/>
        <a:p>
          <a:endParaRPr lang="en-US"/>
        </a:p>
      </dgm:t>
    </dgm:pt>
    <dgm:pt modelId="{9EFB7714-37E3-4434-878D-CD5D5A79828A}" type="sibTrans" cxnId="{3632D8EC-2B90-4769-B64D-65F4CA88D80B}">
      <dgm:prSet/>
      <dgm:spPr/>
      <dgm:t>
        <a:bodyPr/>
        <a:lstStyle/>
        <a:p>
          <a:endParaRPr lang="en-US"/>
        </a:p>
      </dgm:t>
    </dgm:pt>
    <dgm:pt modelId="{EDF49A35-C329-4BF9-B738-00C0E5D3D7AE}">
      <dgm:prSet phldrT="[Κείμενο]" phldr="1"/>
      <dgm:spPr/>
      <dgm:t>
        <a:bodyPr/>
        <a:lstStyle/>
        <a:p>
          <a:endParaRPr lang="en-US"/>
        </a:p>
      </dgm:t>
    </dgm:pt>
    <dgm:pt modelId="{17D2C3D7-3C1E-444E-A0F1-6E9B1AD0E00D}" type="parTrans" cxnId="{E93ACD65-BBF2-4998-995D-CD3D5A77CB63}">
      <dgm:prSet/>
      <dgm:spPr/>
      <dgm:t>
        <a:bodyPr/>
        <a:lstStyle/>
        <a:p>
          <a:endParaRPr lang="en-US"/>
        </a:p>
      </dgm:t>
    </dgm:pt>
    <dgm:pt modelId="{359FF0FF-7C75-4C85-A8F7-FB5B75E5F447}" type="sibTrans" cxnId="{E93ACD65-BBF2-4998-995D-CD3D5A77CB63}">
      <dgm:prSet/>
      <dgm:spPr/>
      <dgm:t>
        <a:bodyPr/>
        <a:lstStyle/>
        <a:p>
          <a:endParaRPr lang="en-US"/>
        </a:p>
      </dgm:t>
    </dgm:pt>
    <dgm:pt modelId="{6B6D5BE6-A317-4954-B683-23632F3C821B}">
      <dgm:prSet phldrT="[Κείμενο]" phldr="1"/>
      <dgm:spPr/>
      <dgm:t>
        <a:bodyPr/>
        <a:lstStyle/>
        <a:p>
          <a:endParaRPr lang="en-US"/>
        </a:p>
      </dgm:t>
    </dgm:pt>
    <dgm:pt modelId="{BEC04521-6B45-41B0-BCD8-29B311DEBE94}" type="parTrans" cxnId="{A088B206-D696-4A89-8AFE-D66A4FCADDD1}">
      <dgm:prSet/>
      <dgm:spPr/>
      <dgm:t>
        <a:bodyPr/>
        <a:lstStyle/>
        <a:p>
          <a:endParaRPr lang="en-US"/>
        </a:p>
      </dgm:t>
    </dgm:pt>
    <dgm:pt modelId="{B8342913-FE11-41BA-AD22-B6A805FCB352}" type="sibTrans" cxnId="{A088B206-D696-4A89-8AFE-D66A4FCADDD1}">
      <dgm:prSet/>
      <dgm:spPr/>
      <dgm:t>
        <a:bodyPr/>
        <a:lstStyle/>
        <a:p>
          <a:endParaRPr lang="en-US"/>
        </a:p>
      </dgm:t>
    </dgm:pt>
    <dgm:pt modelId="{D2A7FF74-2189-4A36-9823-1645195F96C2}">
      <dgm:prSet phldrT="[Κείμενο]" phldr="1"/>
      <dgm:spPr/>
      <dgm:t>
        <a:bodyPr/>
        <a:lstStyle/>
        <a:p>
          <a:endParaRPr lang="en-US"/>
        </a:p>
      </dgm:t>
    </dgm:pt>
    <dgm:pt modelId="{ACE5BFE3-2035-46FA-95F6-6DA3D73C6D89}" type="parTrans" cxnId="{584BB700-FAB5-417B-8393-C7444E25A633}">
      <dgm:prSet/>
      <dgm:spPr/>
      <dgm:t>
        <a:bodyPr/>
        <a:lstStyle/>
        <a:p>
          <a:endParaRPr lang="en-US"/>
        </a:p>
      </dgm:t>
    </dgm:pt>
    <dgm:pt modelId="{3BB49D72-E263-40C4-8690-D84D8B45ED88}" type="sibTrans" cxnId="{584BB700-FAB5-417B-8393-C7444E25A633}">
      <dgm:prSet/>
      <dgm:spPr/>
      <dgm:t>
        <a:bodyPr/>
        <a:lstStyle/>
        <a:p>
          <a:endParaRPr lang="en-US"/>
        </a:p>
      </dgm:t>
    </dgm:pt>
    <dgm:pt modelId="{0C12F9F4-892A-49F5-B185-14CE6776BB24}" type="pres">
      <dgm:prSet presAssocID="{2384DAEE-7096-47ED-AF4E-B92B0F2788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62A263-0242-445B-B1AF-739178F54B37}" type="pres">
      <dgm:prSet presAssocID="{D8369C5C-8A6E-4994-802A-03B1FC74107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56CF1-D7AF-4325-8061-8645A70C5755}" type="pres">
      <dgm:prSet presAssocID="{37CAC6E5-AA43-41AE-B7D1-42C654C941D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E4ACA76-3D8B-4FE1-9FF1-F2487536CF49}" type="pres">
      <dgm:prSet presAssocID="{37CAC6E5-AA43-41AE-B7D1-42C654C941D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5E4C54C-BAC6-4DAB-BD7E-0E4FFC8403D2}" type="pres">
      <dgm:prSet presAssocID="{5D1EC281-FA72-4835-8F57-F177EAC78F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5D7AB-DC91-4C9F-82D6-B83A6280C081}" type="pres">
      <dgm:prSet presAssocID="{9EFB7714-37E3-4434-878D-CD5D5A79828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0AFED01-2526-48F3-B18E-D32E2E461335}" type="pres">
      <dgm:prSet presAssocID="{9EFB7714-37E3-4434-878D-CD5D5A79828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0CE2817-A3E3-425E-9B4D-2F8BDC8C805A}" type="pres">
      <dgm:prSet presAssocID="{EDF49A35-C329-4BF9-B738-00C0E5D3D7A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DB040-FB3D-420D-83D6-8CA6C2C87E26}" type="pres">
      <dgm:prSet presAssocID="{359FF0FF-7C75-4C85-A8F7-FB5B75E5F44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4B6FC0A-99EF-462E-A1B6-199CA9B0A754}" type="pres">
      <dgm:prSet presAssocID="{359FF0FF-7C75-4C85-A8F7-FB5B75E5F44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2538BAA-424B-4EFD-9D0C-0071C111296F}" type="pres">
      <dgm:prSet presAssocID="{6B6D5BE6-A317-4954-B683-23632F3C821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7A01B-6DB9-4AA6-9E34-3ADA306A4ECA}" type="pres">
      <dgm:prSet presAssocID="{B8342913-FE11-41BA-AD22-B6A805FCB35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51037D2-C461-4611-A2AA-9669E18216D8}" type="pres">
      <dgm:prSet presAssocID="{B8342913-FE11-41BA-AD22-B6A805FCB35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AD08B96-97EA-40B5-9742-C7AF40BEF2DC}" type="pres">
      <dgm:prSet presAssocID="{D2A7FF74-2189-4A36-9823-1645195F96C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F1DB5-CE5E-405C-89A9-D560C0DF17F1}" type="pres">
      <dgm:prSet presAssocID="{3BB49D72-E263-40C4-8690-D84D8B45ED8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9DA825C-FFFA-42C3-860C-FE78BD2EE930}" type="pres">
      <dgm:prSet presAssocID="{3BB49D72-E263-40C4-8690-D84D8B45ED8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B482E6A-CFCE-4833-814A-15BA120BFCAB}" type="presOf" srcId="{9EFB7714-37E3-4434-878D-CD5D5A79828A}" destId="{28D5D7AB-DC91-4C9F-82D6-B83A6280C081}" srcOrd="0" destOrd="0" presId="urn:microsoft.com/office/officeart/2005/8/layout/cycle2"/>
    <dgm:cxn modelId="{B8599AB2-6F03-4AA7-9512-1303A89C50A4}" type="presOf" srcId="{37CAC6E5-AA43-41AE-B7D1-42C654C941DD}" destId="{8BA56CF1-D7AF-4325-8061-8645A70C5755}" srcOrd="0" destOrd="0" presId="urn:microsoft.com/office/officeart/2005/8/layout/cycle2"/>
    <dgm:cxn modelId="{D551F0B8-FC12-4BB4-848A-EBFFB09E3CB8}" type="presOf" srcId="{D2A7FF74-2189-4A36-9823-1645195F96C2}" destId="{FAD08B96-97EA-40B5-9742-C7AF40BEF2DC}" srcOrd="0" destOrd="0" presId="urn:microsoft.com/office/officeart/2005/8/layout/cycle2"/>
    <dgm:cxn modelId="{3632D8EC-2B90-4769-B64D-65F4CA88D80B}" srcId="{2384DAEE-7096-47ED-AF4E-B92B0F278817}" destId="{5D1EC281-FA72-4835-8F57-F177EAC78FC7}" srcOrd="1" destOrd="0" parTransId="{14D3BABB-149F-491B-B031-8714D09338DE}" sibTransId="{9EFB7714-37E3-4434-878D-CD5D5A79828A}"/>
    <dgm:cxn modelId="{584BB700-FAB5-417B-8393-C7444E25A633}" srcId="{2384DAEE-7096-47ED-AF4E-B92B0F278817}" destId="{D2A7FF74-2189-4A36-9823-1645195F96C2}" srcOrd="4" destOrd="0" parTransId="{ACE5BFE3-2035-46FA-95F6-6DA3D73C6D89}" sibTransId="{3BB49D72-E263-40C4-8690-D84D8B45ED88}"/>
    <dgm:cxn modelId="{3DE5BFDB-345B-44B9-ADE2-5CF308465FEF}" srcId="{2384DAEE-7096-47ED-AF4E-B92B0F278817}" destId="{D8369C5C-8A6E-4994-802A-03B1FC741072}" srcOrd="0" destOrd="0" parTransId="{F5810930-C5E4-4E57-8252-CABF0E523E91}" sibTransId="{37CAC6E5-AA43-41AE-B7D1-42C654C941DD}"/>
    <dgm:cxn modelId="{85886A8C-822A-4AD0-B8D1-6DA6C42DE6C2}" type="presOf" srcId="{EDF49A35-C329-4BF9-B738-00C0E5D3D7AE}" destId="{10CE2817-A3E3-425E-9B4D-2F8BDC8C805A}" srcOrd="0" destOrd="0" presId="urn:microsoft.com/office/officeart/2005/8/layout/cycle2"/>
    <dgm:cxn modelId="{E67422FB-A08C-4CFB-81F9-911361CDA7A9}" type="presOf" srcId="{359FF0FF-7C75-4C85-A8F7-FB5B75E5F447}" destId="{73DDB040-FB3D-420D-83D6-8CA6C2C87E26}" srcOrd="0" destOrd="0" presId="urn:microsoft.com/office/officeart/2005/8/layout/cycle2"/>
    <dgm:cxn modelId="{312A752B-EA0A-4F13-9CAA-65C81B73371F}" type="presOf" srcId="{6B6D5BE6-A317-4954-B683-23632F3C821B}" destId="{52538BAA-424B-4EFD-9D0C-0071C111296F}" srcOrd="0" destOrd="0" presId="urn:microsoft.com/office/officeart/2005/8/layout/cycle2"/>
    <dgm:cxn modelId="{8EF325A8-0C33-43C0-B42A-1EF5F4F9B6A5}" type="presOf" srcId="{37CAC6E5-AA43-41AE-B7D1-42C654C941DD}" destId="{CE4ACA76-3D8B-4FE1-9FF1-F2487536CF49}" srcOrd="1" destOrd="0" presId="urn:microsoft.com/office/officeart/2005/8/layout/cycle2"/>
    <dgm:cxn modelId="{962F3161-EC8F-48FB-AD46-A4EB0D2C2B89}" type="presOf" srcId="{359FF0FF-7C75-4C85-A8F7-FB5B75E5F447}" destId="{04B6FC0A-99EF-462E-A1B6-199CA9B0A754}" srcOrd="1" destOrd="0" presId="urn:microsoft.com/office/officeart/2005/8/layout/cycle2"/>
    <dgm:cxn modelId="{DC3A4ABF-7372-4661-BA06-08F02F01FD1B}" type="presOf" srcId="{3BB49D72-E263-40C4-8690-D84D8B45ED88}" destId="{613F1DB5-CE5E-405C-89A9-D560C0DF17F1}" srcOrd="0" destOrd="0" presId="urn:microsoft.com/office/officeart/2005/8/layout/cycle2"/>
    <dgm:cxn modelId="{1877A36A-2D03-44EF-8C62-EAE75F802773}" type="presOf" srcId="{D8369C5C-8A6E-4994-802A-03B1FC741072}" destId="{BF62A263-0242-445B-B1AF-739178F54B37}" srcOrd="0" destOrd="0" presId="urn:microsoft.com/office/officeart/2005/8/layout/cycle2"/>
    <dgm:cxn modelId="{0D3AE2B0-C30F-41B9-9C0E-9ACB8EDB230D}" type="presOf" srcId="{5D1EC281-FA72-4835-8F57-F177EAC78FC7}" destId="{05E4C54C-BAC6-4DAB-BD7E-0E4FFC8403D2}" srcOrd="0" destOrd="0" presId="urn:microsoft.com/office/officeart/2005/8/layout/cycle2"/>
    <dgm:cxn modelId="{D45F843E-F99E-423D-B4A9-992355708B3B}" type="presOf" srcId="{9EFB7714-37E3-4434-878D-CD5D5A79828A}" destId="{B0AFED01-2526-48F3-B18E-D32E2E461335}" srcOrd="1" destOrd="0" presId="urn:microsoft.com/office/officeart/2005/8/layout/cycle2"/>
    <dgm:cxn modelId="{A088B206-D696-4A89-8AFE-D66A4FCADDD1}" srcId="{2384DAEE-7096-47ED-AF4E-B92B0F278817}" destId="{6B6D5BE6-A317-4954-B683-23632F3C821B}" srcOrd="3" destOrd="0" parTransId="{BEC04521-6B45-41B0-BCD8-29B311DEBE94}" sibTransId="{B8342913-FE11-41BA-AD22-B6A805FCB352}"/>
    <dgm:cxn modelId="{E084F340-BE3B-401D-8A7A-F8A69B163C15}" type="presOf" srcId="{B8342913-FE11-41BA-AD22-B6A805FCB352}" destId="{251037D2-C461-4611-A2AA-9669E18216D8}" srcOrd="1" destOrd="0" presId="urn:microsoft.com/office/officeart/2005/8/layout/cycle2"/>
    <dgm:cxn modelId="{3D1CD412-040C-42DC-BFB0-1DCB8A11632D}" type="presOf" srcId="{2384DAEE-7096-47ED-AF4E-B92B0F278817}" destId="{0C12F9F4-892A-49F5-B185-14CE6776BB24}" srcOrd="0" destOrd="0" presId="urn:microsoft.com/office/officeart/2005/8/layout/cycle2"/>
    <dgm:cxn modelId="{EBF2F970-7DE5-4903-91E2-C128DA9D4E35}" type="presOf" srcId="{B8342913-FE11-41BA-AD22-B6A805FCB352}" destId="{E6C7A01B-6DB9-4AA6-9E34-3ADA306A4ECA}" srcOrd="0" destOrd="0" presId="urn:microsoft.com/office/officeart/2005/8/layout/cycle2"/>
    <dgm:cxn modelId="{E93ACD65-BBF2-4998-995D-CD3D5A77CB63}" srcId="{2384DAEE-7096-47ED-AF4E-B92B0F278817}" destId="{EDF49A35-C329-4BF9-B738-00C0E5D3D7AE}" srcOrd="2" destOrd="0" parTransId="{17D2C3D7-3C1E-444E-A0F1-6E9B1AD0E00D}" sibTransId="{359FF0FF-7C75-4C85-A8F7-FB5B75E5F447}"/>
    <dgm:cxn modelId="{F2671EA3-859C-4558-8F23-D2DF0C8FEC06}" type="presOf" srcId="{3BB49D72-E263-40C4-8690-D84D8B45ED88}" destId="{F9DA825C-FFFA-42C3-860C-FE78BD2EE930}" srcOrd="1" destOrd="0" presId="urn:microsoft.com/office/officeart/2005/8/layout/cycle2"/>
    <dgm:cxn modelId="{10A39E56-8285-45E4-956A-45BAD489718E}" type="presParOf" srcId="{0C12F9F4-892A-49F5-B185-14CE6776BB24}" destId="{BF62A263-0242-445B-B1AF-739178F54B37}" srcOrd="0" destOrd="0" presId="urn:microsoft.com/office/officeart/2005/8/layout/cycle2"/>
    <dgm:cxn modelId="{1813DD16-A45D-4154-A2AA-0B189EE3DCA9}" type="presParOf" srcId="{0C12F9F4-892A-49F5-B185-14CE6776BB24}" destId="{8BA56CF1-D7AF-4325-8061-8645A70C5755}" srcOrd="1" destOrd="0" presId="urn:microsoft.com/office/officeart/2005/8/layout/cycle2"/>
    <dgm:cxn modelId="{482044A2-5675-481C-8C88-548BD849FED6}" type="presParOf" srcId="{8BA56CF1-D7AF-4325-8061-8645A70C5755}" destId="{CE4ACA76-3D8B-4FE1-9FF1-F2487536CF49}" srcOrd="0" destOrd="0" presId="urn:microsoft.com/office/officeart/2005/8/layout/cycle2"/>
    <dgm:cxn modelId="{F1ABC3A9-B178-4F3F-9E60-56521C0C7635}" type="presParOf" srcId="{0C12F9F4-892A-49F5-B185-14CE6776BB24}" destId="{05E4C54C-BAC6-4DAB-BD7E-0E4FFC8403D2}" srcOrd="2" destOrd="0" presId="urn:microsoft.com/office/officeart/2005/8/layout/cycle2"/>
    <dgm:cxn modelId="{3AF9B332-9A75-47CC-AFB5-67E5FDD01369}" type="presParOf" srcId="{0C12F9F4-892A-49F5-B185-14CE6776BB24}" destId="{28D5D7AB-DC91-4C9F-82D6-B83A6280C081}" srcOrd="3" destOrd="0" presId="urn:microsoft.com/office/officeart/2005/8/layout/cycle2"/>
    <dgm:cxn modelId="{9B33DECE-0C3A-4188-BCD9-232910E4E643}" type="presParOf" srcId="{28D5D7AB-DC91-4C9F-82D6-B83A6280C081}" destId="{B0AFED01-2526-48F3-B18E-D32E2E461335}" srcOrd="0" destOrd="0" presId="urn:microsoft.com/office/officeart/2005/8/layout/cycle2"/>
    <dgm:cxn modelId="{BB5A886A-CEB2-488E-92CB-DA12EB40B9E2}" type="presParOf" srcId="{0C12F9F4-892A-49F5-B185-14CE6776BB24}" destId="{10CE2817-A3E3-425E-9B4D-2F8BDC8C805A}" srcOrd="4" destOrd="0" presId="urn:microsoft.com/office/officeart/2005/8/layout/cycle2"/>
    <dgm:cxn modelId="{A73F825D-CD87-4864-8C39-2FDE55080F62}" type="presParOf" srcId="{0C12F9F4-892A-49F5-B185-14CE6776BB24}" destId="{73DDB040-FB3D-420D-83D6-8CA6C2C87E26}" srcOrd="5" destOrd="0" presId="urn:microsoft.com/office/officeart/2005/8/layout/cycle2"/>
    <dgm:cxn modelId="{F3D1D662-F416-49E9-B243-D165323DFF3C}" type="presParOf" srcId="{73DDB040-FB3D-420D-83D6-8CA6C2C87E26}" destId="{04B6FC0A-99EF-462E-A1B6-199CA9B0A754}" srcOrd="0" destOrd="0" presId="urn:microsoft.com/office/officeart/2005/8/layout/cycle2"/>
    <dgm:cxn modelId="{0E2B552A-5313-4DB4-9120-1A35ECAA35D1}" type="presParOf" srcId="{0C12F9F4-892A-49F5-B185-14CE6776BB24}" destId="{52538BAA-424B-4EFD-9D0C-0071C111296F}" srcOrd="6" destOrd="0" presId="urn:microsoft.com/office/officeart/2005/8/layout/cycle2"/>
    <dgm:cxn modelId="{72212902-E36F-4CDB-9E69-D056905E5D9C}" type="presParOf" srcId="{0C12F9F4-892A-49F5-B185-14CE6776BB24}" destId="{E6C7A01B-6DB9-4AA6-9E34-3ADA306A4ECA}" srcOrd="7" destOrd="0" presId="urn:microsoft.com/office/officeart/2005/8/layout/cycle2"/>
    <dgm:cxn modelId="{CB091E9C-80E3-4250-96E2-399D9792DD20}" type="presParOf" srcId="{E6C7A01B-6DB9-4AA6-9E34-3ADA306A4ECA}" destId="{251037D2-C461-4611-A2AA-9669E18216D8}" srcOrd="0" destOrd="0" presId="urn:microsoft.com/office/officeart/2005/8/layout/cycle2"/>
    <dgm:cxn modelId="{C71098B6-773E-4389-B358-DD8778919DFA}" type="presParOf" srcId="{0C12F9F4-892A-49F5-B185-14CE6776BB24}" destId="{FAD08B96-97EA-40B5-9742-C7AF40BEF2DC}" srcOrd="8" destOrd="0" presId="urn:microsoft.com/office/officeart/2005/8/layout/cycle2"/>
    <dgm:cxn modelId="{381C8E73-ACF5-440B-BFD3-6981587017E3}" type="presParOf" srcId="{0C12F9F4-892A-49F5-B185-14CE6776BB24}" destId="{613F1DB5-CE5E-405C-89A9-D560C0DF17F1}" srcOrd="9" destOrd="0" presId="urn:microsoft.com/office/officeart/2005/8/layout/cycle2"/>
    <dgm:cxn modelId="{05E3B59B-FE3E-47F1-8727-C6742DE1FAA0}" type="presParOf" srcId="{613F1DB5-CE5E-405C-89A9-D560C0DF17F1}" destId="{F9DA825C-FFFA-42C3-860C-FE78BD2EE9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4FA3E-8F5A-4103-9C46-8980E7FADF39}">
      <dsp:nvSpPr>
        <dsp:cNvPr id="0" name=""/>
        <dsp:cNvSpPr/>
      </dsp:nvSpPr>
      <dsp:spPr>
        <a:xfrm>
          <a:off x="144022" y="0"/>
          <a:ext cx="1599307" cy="9595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latin typeface="+mj-lt"/>
            </a:rPr>
            <a:t>1. Winston </a:t>
          </a:r>
          <a:r>
            <a:rPr lang="en-US" sz="1900" b="0" i="0" kern="1200" dirty="0">
              <a:latin typeface="+mj-lt"/>
            </a:rPr>
            <a:t>Churchill</a:t>
          </a:r>
          <a:endParaRPr lang="en-US" sz="1900" kern="1200" dirty="0">
            <a:latin typeface="+mj-lt"/>
          </a:endParaRPr>
        </a:p>
      </dsp:txBody>
      <dsp:txXfrm>
        <a:off x="144022" y="0"/>
        <a:ext cx="1599307" cy="959584"/>
      </dsp:txXfrm>
    </dsp:sp>
    <dsp:sp modelId="{9FBEA3D8-5F90-4C0C-A52E-D541BDCD8B50}">
      <dsp:nvSpPr>
        <dsp:cNvPr id="0" name=""/>
        <dsp:cNvSpPr/>
      </dsp:nvSpPr>
      <dsp:spPr>
        <a:xfrm>
          <a:off x="1943546" y="892"/>
          <a:ext cx="1599307" cy="959584"/>
        </a:xfrm>
        <a:prstGeom prst="rect">
          <a:avLst/>
        </a:prstGeom>
        <a:solidFill>
          <a:schemeClr val="accent5">
            <a:hueOff val="382854"/>
            <a:satOff val="-2662"/>
            <a:lumOff val="-3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latin typeface="+mj-lt"/>
            </a:rPr>
            <a:t>2. Abraham </a:t>
          </a:r>
          <a:r>
            <a:rPr lang="en-US" sz="1900" b="0" i="0" kern="1200" dirty="0">
              <a:latin typeface="+mj-lt"/>
            </a:rPr>
            <a:t>Lincoln</a:t>
          </a:r>
          <a:endParaRPr lang="en-US" sz="1900" b="0" kern="1200" dirty="0">
            <a:latin typeface="+mj-lt"/>
          </a:endParaRPr>
        </a:p>
      </dsp:txBody>
      <dsp:txXfrm>
        <a:off x="1943546" y="892"/>
        <a:ext cx="1599307" cy="959584"/>
      </dsp:txXfrm>
    </dsp:sp>
    <dsp:sp modelId="{62A56CA9-17FD-4023-940B-0A75733E6041}">
      <dsp:nvSpPr>
        <dsp:cNvPr id="0" name=""/>
        <dsp:cNvSpPr/>
      </dsp:nvSpPr>
      <dsp:spPr>
        <a:xfrm>
          <a:off x="3702784" y="892"/>
          <a:ext cx="1599307" cy="959584"/>
        </a:xfrm>
        <a:prstGeom prst="rect">
          <a:avLst/>
        </a:prstGeom>
        <a:solidFill>
          <a:schemeClr val="accent5">
            <a:hueOff val="765708"/>
            <a:satOff val="-5324"/>
            <a:lumOff val="-6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latin typeface="+mj-lt"/>
            </a:rPr>
            <a:t>3. </a:t>
          </a:r>
          <a:r>
            <a:rPr lang="en-US" sz="1900" b="0" i="0" kern="1200" dirty="0" err="1" smtClean="0">
              <a:latin typeface="+mj-lt"/>
            </a:rPr>
            <a:t>Mohanda</a:t>
          </a:r>
          <a:r>
            <a:rPr lang="en-US" sz="1900" b="0" i="0" kern="1200" dirty="0" smtClean="0">
              <a:latin typeface="+mj-lt"/>
            </a:rPr>
            <a:t> </a:t>
          </a:r>
          <a:r>
            <a:rPr lang="en-US" sz="1900" b="0" i="0" kern="1200" dirty="0">
              <a:latin typeface="+mj-lt"/>
            </a:rPr>
            <a:t>Gandhi</a:t>
          </a:r>
          <a:endParaRPr lang="en-US" sz="1900" b="0" kern="1200" dirty="0">
            <a:latin typeface="+mj-lt"/>
          </a:endParaRPr>
        </a:p>
      </dsp:txBody>
      <dsp:txXfrm>
        <a:off x="3702784" y="892"/>
        <a:ext cx="1599307" cy="959584"/>
      </dsp:txXfrm>
    </dsp:sp>
    <dsp:sp modelId="{4EE229B1-7E9C-45B5-A285-605859585B98}">
      <dsp:nvSpPr>
        <dsp:cNvPr id="0" name=""/>
        <dsp:cNvSpPr/>
      </dsp:nvSpPr>
      <dsp:spPr>
        <a:xfrm>
          <a:off x="184308" y="1120407"/>
          <a:ext cx="1599307" cy="959584"/>
        </a:xfrm>
        <a:prstGeom prst="rect">
          <a:avLst/>
        </a:prstGeom>
        <a:solidFill>
          <a:schemeClr val="accent5">
            <a:hueOff val="1148562"/>
            <a:satOff val="-7986"/>
            <a:lumOff val="-10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latin typeface="+mj-lt"/>
            </a:rPr>
            <a:t>4. Nelson </a:t>
          </a:r>
          <a:r>
            <a:rPr lang="en-US" sz="1900" b="0" i="0" kern="1200" dirty="0">
              <a:latin typeface="+mj-lt"/>
            </a:rPr>
            <a:t>Mandela</a:t>
          </a:r>
          <a:endParaRPr lang="en-US" sz="1900" b="0" kern="1200" dirty="0">
            <a:latin typeface="+mj-lt"/>
          </a:endParaRPr>
        </a:p>
      </dsp:txBody>
      <dsp:txXfrm>
        <a:off x="184308" y="1120407"/>
        <a:ext cx="1599307" cy="959584"/>
      </dsp:txXfrm>
    </dsp:sp>
    <dsp:sp modelId="{077B01B7-61D5-4A83-8F0F-CFCF02EB63A6}">
      <dsp:nvSpPr>
        <dsp:cNvPr id="0" name=""/>
        <dsp:cNvSpPr/>
      </dsp:nvSpPr>
      <dsp:spPr>
        <a:xfrm>
          <a:off x="1943546" y="1120407"/>
          <a:ext cx="1599307" cy="959584"/>
        </a:xfrm>
        <a:prstGeom prst="rect">
          <a:avLst/>
        </a:prstGeom>
        <a:solidFill>
          <a:schemeClr val="accent5">
            <a:hueOff val="1531416"/>
            <a:satOff val="-10648"/>
            <a:lumOff val="-13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latin typeface="+mj-lt"/>
            </a:rPr>
            <a:t>5. Napoleon </a:t>
          </a:r>
          <a:r>
            <a:rPr lang="en-US" sz="1900" b="0" i="0" kern="1200" dirty="0">
              <a:latin typeface="+mj-lt"/>
            </a:rPr>
            <a:t>Bonaparte</a:t>
          </a:r>
          <a:endParaRPr lang="en-US" sz="1900" b="0" kern="1200" dirty="0">
            <a:latin typeface="+mj-lt"/>
          </a:endParaRPr>
        </a:p>
      </dsp:txBody>
      <dsp:txXfrm>
        <a:off x="1943546" y="1120407"/>
        <a:ext cx="1599307" cy="959584"/>
      </dsp:txXfrm>
    </dsp:sp>
    <dsp:sp modelId="{E0C5CFB2-71F3-4CDB-8BFA-E14F302864CF}">
      <dsp:nvSpPr>
        <dsp:cNvPr id="0" name=""/>
        <dsp:cNvSpPr/>
      </dsp:nvSpPr>
      <dsp:spPr>
        <a:xfrm>
          <a:off x="3702784" y="1120407"/>
          <a:ext cx="1599307" cy="959584"/>
        </a:xfrm>
        <a:prstGeom prst="rect">
          <a:avLst/>
        </a:prstGeom>
        <a:solidFill>
          <a:schemeClr val="accent5">
            <a:hueOff val="1914269"/>
            <a:satOff val="-13310"/>
            <a:lumOff val="-16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latin typeface="+mj-lt"/>
            </a:rPr>
            <a:t>6. Alexander </a:t>
          </a:r>
          <a:r>
            <a:rPr lang="en-US" sz="1900" b="0" i="0" kern="1200" dirty="0">
              <a:latin typeface="+mj-lt"/>
            </a:rPr>
            <a:t>the Great</a:t>
          </a:r>
          <a:endParaRPr lang="en-US" sz="1900" b="0" kern="1200" dirty="0">
            <a:latin typeface="+mj-lt"/>
          </a:endParaRPr>
        </a:p>
      </dsp:txBody>
      <dsp:txXfrm>
        <a:off x="3702784" y="1120407"/>
        <a:ext cx="1599307" cy="959584"/>
      </dsp:txXfrm>
    </dsp:sp>
    <dsp:sp modelId="{AD778E8E-D55C-431D-8543-B4E332E9B188}">
      <dsp:nvSpPr>
        <dsp:cNvPr id="0" name=""/>
        <dsp:cNvSpPr/>
      </dsp:nvSpPr>
      <dsp:spPr>
        <a:xfrm>
          <a:off x="1063927" y="2239922"/>
          <a:ext cx="1599307" cy="959584"/>
        </a:xfrm>
        <a:prstGeom prst="rect">
          <a:avLst/>
        </a:prstGeom>
        <a:solidFill>
          <a:schemeClr val="accent5">
            <a:hueOff val="2297123"/>
            <a:satOff val="-15972"/>
            <a:lumOff val="-20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latin typeface="+mj-lt"/>
            </a:rPr>
            <a:t>7. Julius </a:t>
          </a:r>
          <a:r>
            <a:rPr lang="en-US" sz="1900" b="0" i="0" kern="1200" dirty="0">
              <a:latin typeface="+mj-lt"/>
            </a:rPr>
            <a:t>Caesar</a:t>
          </a:r>
          <a:endParaRPr lang="en-US" sz="1900" b="0" kern="1200" dirty="0">
            <a:latin typeface="+mj-lt"/>
          </a:endParaRPr>
        </a:p>
      </dsp:txBody>
      <dsp:txXfrm>
        <a:off x="1063927" y="2239922"/>
        <a:ext cx="1599307" cy="959584"/>
      </dsp:txXfrm>
    </dsp:sp>
    <dsp:sp modelId="{BE56FD84-FB43-4528-BD6E-280C62D95B96}">
      <dsp:nvSpPr>
        <dsp:cNvPr id="0" name=""/>
        <dsp:cNvSpPr/>
      </dsp:nvSpPr>
      <dsp:spPr>
        <a:xfrm>
          <a:off x="2823165" y="2239922"/>
          <a:ext cx="1599307" cy="959584"/>
        </a:xfrm>
        <a:prstGeom prst="rect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latin typeface="+mj-lt"/>
            </a:rPr>
            <a:t>8. Martin </a:t>
          </a:r>
          <a:r>
            <a:rPr lang="en-US" sz="1900" b="0" i="0" kern="1200" dirty="0">
              <a:latin typeface="+mj-lt"/>
            </a:rPr>
            <a:t>Luther King Jr.</a:t>
          </a:r>
          <a:endParaRPr lang="en-US" sz="1900" b="0" kern="1200" dirty="0">
            <a:latin typeface="+mj-lt"/>
          </a:endParaRPr>
        </a:p>
      </dsp:txBody>
      <dsp:txXfrm>
        <a:off x="2823165" y="2239922"/>
        <a:ext cx="1599307" cy="959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2A263-0242-445B-B1AF-739178F54B37}">
      <dsp:nvSpPr>
        <dsp:cNvPr id="0" name=""/>
        <dsp:cNvSpPr/>
      </dsp:nvSpPr>
      <dsp:spPr>
        <a:xfrm>
          <a:off x="2554191" y="1237"/>
          <a:ext cx="1087630" cy="1087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713471" y="160517"/>
        <a:ext cx="769070" cy="769070"/>
      </dsp:txXfrm>
    </dsp:sp>
    <dsp:sp modelId="{8BA56CF1-D7AF-4325-8061-8645A70C5755}">
      <dsp:nvSpPr>
        <dsp:cNvPr id="0" name=""/>
        <dsp:cNvSpPr/>
      </dsp:nvSpPr>
      <dsp:spPr>
        <a:xfrm rot="2160000">
          <a:off x="3607476" y="836742"/>
          <a:ext cx="289249" cy="367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615762" y="884654"/>
        <a:ext cx="202474" cy="220245"/>
      </dsp:txXfrm>
    </dsp:sp>
    <dsp:sp modelId="{05E4C54C-BAC6-4DAB-BD7E-0E4FFC8403D2}">
      <dsp:nvSpPr>
        <dsp:cNvPr id="0" name=""/>
        <dsp:cNvSpPr/>
      </dsp:nvSpPr>
      <dsp:spPr>
        <a:xfrm>
          <a:off x="3875626" y="961316"/>
          <a:ext cx="1087630" cy="1087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34906" y="1120596"/>
        <a:ext cx="769070" cy="769070"/>
      </dsp:txXfrm>
    </dsp:sp>
    <dsp:sp modelId="{28D5D7AB-DC91-4C9F-82D6-B83A6280C081}">
      <dsp:nvSpPr>
        <dsp:cNvPr id="0" name=""/>
        <dsp:cNvSpPr/>
      </dsp:nvSpPr>
      <dsp:spPr>
        <a:xfrm rot="6480000">
          <a:off x="4024975" y="2090528"/>
          <a:ext cx="289249" cy="367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4081770" y="2122679"/>
        <a:ext cx="202474" cy="220245"/>
      </dsp:txXfrm>
    </dsp:sp>
    <dsp:sp modelId="{10CE2817-A3E3-425E-9B4D-2F8BDC8C805A}">
      <dsp:nvSpPr>
        <dsp:cNvPr id="0" name=""/>
        <dsp:cNvSpPr/>
      </dsp:nvSpPr>
      <dsp:spPr>
        <a:xfrm>
          <a:off x="3370883" y="2514757"/>
          <a:ext cx="1087630" cy="1087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30163" y="2674037"/>
        <a:ext cx="769070" cy="769070"/>
      </dsp:txXfrm>
    </dsp:sp>
    <dsp:sp modelId="{73DDB040-FB3D-420D-83D6-8CA6C2C87E26}">
      <dsp:nvSpPr>
        <dsp:cNvPr id="0" name=""/>
        <dsp:cNvSpPr/>
      </dsp:nvSpPr>
      <dsp:spPr>
        <a:xfrm rot="10800000">
          <a:off x="2961568" y="2875034"/>
          <a:ext cx="289249" cy="367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048343" y="2948449"/>
        <a:ext cx="202474" cy="220245"/>
      </dsp:txXfrm>
    </dsp:sp>
    <dsp:sp modelId="{52538BAA-424B-4EFD-9D0C-0071C111296F}">
      <dsp:nvSpPr>
        <dsp:cNvPr id="0" name=""/>
        <dsp:cNvSpPr/>
      </dsp:nvSpPr>
      <dsp:spPr>
        <a:xfrm>
          <a:off x="1737499" y="2514757"/>
          <a:ext cx="1087630" cy="1087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96779" y="2674037"/>
        <a:ext cx="769070" cy="769070"/>
      </dsp:txXfrm>
    </dsp:sp>
    <dsp:sp modelId="{E6C7A01B-6DB9-4AA6-9E34-3ADA306A4ECA}">
      <dsp:nvSpPr>
        <dsp:cNvPr id="0" name=""/>
        <dsp:cNvSpPr/>
      </dsp:nvSpPr>
      <dsp:spPr>
        <a:xfrm rot="15120000">
          <a:off x="1886847" y="2106100"/>
          <a:ext cx="289249" cy="367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1943642" y="2220779"/>
        <a:ext cx="202474" cy="220245"/>
      </dsp:txXfrm>
    </dsp:sp>
    <dsp:sp modelId="{FAD08B96-97EA-40B5-9742-C7AF40BEF2DC}">
      <dsp:nvSpPr>
        <dsp:cNvPr id="0" name=""/>
        <dsp:cNvSpPr/>
      </dsp:nvSpPr>
      <dsp:spPr>
        <a:xfrm>
          <a:off x="1232756" y="961316"/>
          <a:ext cx="1087630" cy="1087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392036" y="1120596"/>
        <a:ext cx="769070" cy="769070"/>
      </dsp:txXfrm>
    </dsp:sp>
    <dsp:sp modelId="{613F1DB5-CE5E-405C-89A9-D560C0DF17F1}">
      <dsp:nvSpPr>
        <dsp:cNvPr id="0" name=""/>
        <dsp:cNvSpPr/>
      </dsp:nvSpPr>
      <dsp:spPr>
        <a:xfrm rot="19440000">
          <a:off x="2286041" y="846366"/>
          <a:ext cx="289249" cy="367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94327" y="945284"/>
        <a:ext cx="202474" cy="220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0FBC8-6B78-4BF2-8FEB-9734B48CE2B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85BD1-6608-4B3E-93E0-DC343466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9DDFFC9-7C36-4EB5-8E69-BE6FD663E0D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041B083-FE79-41BA-891D-2C32272C5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FFC9-7C36-4EB5-8E69-BE6FD663E0D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083-FE79-41BA-891D-2C32272C5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FFC9-7C36-4EB5-8E69-BE6FD663E0D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083-FE79-41BA-891D-2C32272C5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FFC9-7C36-4EB5-8E69-BE6FD663E0D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083-FE79-41BA-891D-2C32272C5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FFC9-7C36-4EB5-8E69-BE6FD663E0D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083-FE79-41BA-891D-2C32272C5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FFC9-7C36-4EB5-8E69-BE6FD663E0D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083-FE79-41BA-891D-2C32272C5D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FFC9-7C36-4EB5-8E69-BE6FD663E0D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083-FE79-41BA-891D-2C32272C5D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FFC9-7C36-4EB5-8E69-BE6FD663E0D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083-FE79-41BA-891D-2C32272C5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FFC9-7C36-4EB5-8E69-BE6FD663E0D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083-FE79-41BA-891D-2C32272C5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9DDFFC9-7C36-4EB5-8E69-BE6FD663E0D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041B083-FE79-41BA-891D-2C32272C5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9DDFFC9-7C36-4EB5-8E69-BE6FD663E0D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041B083-FE79-41BA-891D-2C32272C5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9DDFFC9-7C36-4EB5-8E69-BE6FD663E0D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41B083-FE79-41BA-891D-2C32272C5D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1.jpg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12" Type="http://schemas.openxmlformats.org/officeDocument/2006/relationships/hyperlink" Target="https://www.britannica.com/biography/Winston-Churchill" TargetMode="External"/><Relationship Id="rId2" Type="http://schemas.openxmlformats.org/officeDocument/2006/relationships/hyperlink" Target="https://www.britannica.com/biography/Abraham-Lincol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history/historic_figures/caesar_julius.shtml" TargetMode="External"/><Relationship Id="rId11" Type="http://schemas.openxmlformats.org/officeDocument/2006/relationships/image" Target="../media/image10.jpg"/><Relationship Id="rId5" Type="http://schemas.openxmlformats.org/officeDocument/2006/relationships/image" Target="../media/image6.jpg"/><Relationship Id="rId15" Type="http://schemas.openxmlformats.org/officeDocument/2006/relationships/image" Target="../media/image12.jpg"/><Relationship Id="rId10" Type="http://schemas.openxmlformats.org/officeDocument/2006/relationships/hyperlink" Target="https://www.britannica.com/biography/Mahatma-Gandhi" TargetMode="External"/><Relationship Id="rId4" Type="http://schemas.openxmlformats.org/officeDocument/2006/relationships/hyperlink" Target="https://www.history.com/topics/ancient-history/alexander-the-great" TargetMode="External"/><Relationship Id="rId9" Type="http://schemas.openxmlformats.org/officeDocument/2006/relationships/image" Target="../media/image9.jpg"/><Relationship Id="rId14" Type="http://schemas.openxmlformats.org/officeDocument/2006/relationships/hyperlink" Target="https://www.biography.com/dictator/napole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IB0i6bJIj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221393" cy="1202485"/>
          </a:xfrm>
        </p:spPr>
        <p:txBody>
          <a:bodyPr>
            <a:normAutofit fontScale="90000"/>
          </a:bodyPr>
          <a:lstStyle/>
          <a:p>
            <a:pPr fontAlgn="b"/>
            <a:r>
              <a:rPr lang="en-US" dirty="0" smtClean="0"/>
              <a:t>UNIT 6 Leaders born or made?  </a:t>
            </a:r>
            <a:br>
              <a:rPr lang="en-US" dirty="0" smtClean="0"/>
            </a:br>
            <a:r>
              <a:rPr lang="en-US" sz="1600" dirty="0" smtClean="0"/>
              <a:t>(Definition </a:t>
            </a:r>
            <a:r>
              <a:rPr lang="en-US" sz="1600" dirty="0"/>
              <a:t>of </a:t>
            </a:r>
            <a:r>
              <a:rPr lang="en-US" sz="1600" b="1" i="1" dirty="0"/>
              <a:t>leader noun</a:t>
            </a:r>
            <a:r>
              <a:rPr lang="en-US" sz="1600" dirty="0"/>
              <a:t> from the Oxford Advanced American </a:t>
            </a:r>
            <a:r>
              <a:rPr lang="en-US" sz="1600" dirty="0" smtClean="0"/>
              <a:t>Dictionary)</a:t>
            </a:r>
            <a:endParaRPr lang="en-US" sz="1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Leader:</a:t>
            </a:r>
            <a:r>
              <a:rPr lang="en-US" dirty="0" smtClean="0"/>
              <a:t> a person who leads a group of people, especially the head of a country, an organization,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a political/spiritual, etc. leader </a:t>
            </a:r>
          </a:p>
          <a:p>
            <a:r>
              <a:rPr lang="en-US" dirty="0" smtClean="0"/>
              <a:t>the leader of the movement</a:t>
            </a:r>
          </a:p>
          <a:p>
            <a:r>
              <a:rPr lang="en-US" dirty="0" smtClean="0"/>
              <a:t> union leaders </a:t>
            </a:r>
          </a:p>
          <a:p>
            <a:r>
              <a:rPr lang="en-US" i="1" dirty="0" smtClean="0"/>
              <a:t>He was not a natural leader.</a:t>
            </a:r>
          </a:p>
          <a:p>
            <a:r>
              <a:rPr lang="en-US" i="1" dirty="0" smtClean="0"/>
              <a:t>She's a born leader.</a:t>
            </a:r>
          </a:p>
          <a:p>
            <a:r>
              <a:rPr lang="en-US" dirty="0" smtClean="0"/>
              <a:t>a person or thing that is the best, or in first place in a race, business, etc. She was among the leaders of the race from the start. </a:t>
            </a:r>
          </a:p>
          <a:p>
            <a:r>
              <a:rPr lang="en-US" dirty="0" smtClean="0"/>
              <a:t>The company is a world leader in electrical goods.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3960440" cy="560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907704" y="1700808"/>
            <a:ext cx="5723468" cy="48193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Match the leader to his portrait</a:t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1199933060"/>
              </p:ext>
            </p:extLst>
          </p:nvPr>
        </p:nvGraphicFramePr>
        <p:xfrm>
          <a:off x="1979712" y="2132856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9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Θέση περιεχομένου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94" y="3767440"/>
            <a:ext cx="1766550" cy="2208188"/>
          </a:xfrm>
        </p:spPr>
      </p:pic>
      <p:pic>
        <p:nvPicPr>
          <p:cNvPr id="6" name="Εικόνα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1691644" cy="2340173"/>
          </a:xfrm>
          <a:prstGeom prst="rect">
            <a:avLst/>
          </a:prstGeom>
        </p:spPr>
      </p:pic>
      <p:pic>
        <p:nvPicPr>
          <p:cNvPr id="7" name="Εικόνα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3933056"/>
            <a:ext cx="1685925" cy="169924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50" y="1052736"/>
            <a:ext cx="1944477" cy="275004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43" y="1325600"/>
            <a:ext cx="1688529" cy="2204318"/>
          </a:xfrm>
          <a:prstGeom prst="rect">
            <a:avLst/>
          </a:prstGeom>
        </p:spPr>
      </p:pic>
      <p:pic>
        <p:nvPicPr>
          <p:cNvPr id="10" name="Εικόνα 9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78" y="3356992"/>
            <a:ext cx="1691644" cy="2539586"/>
          </a:xfrm>
          <a:prstGeom prst="rect">
            <a:avLst/>
          </a:prstGeom>
        </p:spPr>
      </p:pic>
      <p:pic>
        <p:nvPicPr>
          <p:cNvPr id="11" name="Εικόνα 10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14" y="3933056"/>
            <a:ext cx="1743253" cy="2231215"/>
          </a:xfrm>
          <a:prstGeom prst="rect">
            <a:avLst/>
          </a:prstGeom>
        </p:spPr>
      </p:pic>
      <p:pic>
        <p:nvPicPr>
          <p:cNvPr id="12" name="Εικόνα 11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" y="900085"/>
            <a:ext cx="1558866" cy="26010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6602" y="9562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3184" y="836712"/>
            <a:ext cx="40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71033" y="11507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2199" y="13354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4986" y="39330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5671" y="337097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6585" y="39330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0513" y="38027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10 characteristics of a good leader?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Honesty</a:t>
            </a:r>
            <a:endParaRPr lang="en-US" dirty="0"/>
          </a:p>
          <a:p>
            <a:r>
              <a:rPr lang="en-US" dirty="0"/>
              <a:t>Ability to </a:t>
            </a:r>
            <a:r>
              <a:rPr lang="en-US" dirty="0" smtClean="0"/>
              <a:t>delegate</a:t>
            </a:r>
            <a:endParaRPr lang="en-US" dirty="0"/>
          </a:p>
          <a:p>
            <a:r>
              <a:rPr lang="en-US" dirty="0" smtClean="0"/>
              <a:t>Communication</a:t>
            </a:r>
            <a:endParaRPr lang="en-US" dirty="0"/>
          </a:p>
          <a:p>
            <a:r>
              <a:rPr lang="en-US" dirty="0"/>
              <a:t>Sense of </a:t>
            </a:r>
            <a:r>
              <a:rPr lang="en-US" dirty="0" smtClean="0"/>
              <a:t>humor</a:t>
            </a:r>
            <a:endParaRPr lang="en-US" dirty="0"/>
          </a:p>
          <a:p>
            <a:r>
              <a:rPr lang="en-US" dirty="0" smtClean="0"/>
              <a:t>Confidence</a:t>
            </a:r>
            <a:endParaRPr lang="en-US" dirty="0"/>
          </a:p>
          <a:p>
            <a:r>
              <a:rPr lang="en-US" dirty="0" smtClean="0"/>
              <a:t>Commitment</a:t>
            </a:r>
            <a:endParaRPr lang="en-US" dirty="0"/>
          </a:p>
          <a:p>
            <a:r>
              <a:rPr lang="en-US" dirty="0"/>
              <a:t>Positive </a:t>
            </a:r>
            <a:r>
              <a:rPr lang="en-US" dirty="0" smtClean="0"/>
              <a:t>attitude</a:t>
            </a:r>
            <a:endParaRPr lang="en-US" dirty="0"/>
          </a:p>
          <a:p>
            <a:r>
              <a:rPr lang="en-US" dirty="0" smtClean="0"/>
              <a:t>Creativity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an adjective to describe a leader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2000" i="1" dirty="0">
                <a:hlinkClick r:id="rId2" action="ppaction://hlinksldjump"/>
              </a:rPr>
              <a:t>https://www.wordreference.com/</a:t>
            </a:r>
            <a:r>
              <a:rPr lang="en-US" sz="2000" i="1" dirty="0"/>
              <a:t/>
            </a:r>
            <a:br>
              <a:rPr lang="en-US" sz="2000" i="1" dirty="0"/>
            </a:br>
            <a:endParaRPr lang="en-US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75656" y="2564904"/>
            <a:ext cx="6196405" cy="359021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confident</a:t>
            </a:r>
          </a:p>
          <a:p>
            <a:r>
              <a:rPr lang="en-US" dirty="0" smtClean="0"/>
              <a:t>charismatic</a:t>
            </a:r>
          </a:p>
          <a:p>
            <a:r>
              <a:rPr lang="en-US" dirty="0" smtClean="0"/>
              <a:t>collaborative</a:t>
            </a:r>
          </a:p>
          <a:p>
            <a:r>
              <a:rPr lang="en-US" dirty="0" smtClean="0"/>
              <a:t>uplifting </a:t>
            </a:r>
          </a:p>
          <a:p>
            <a:r>
              <a:rPr lang="en-US" dirty="0" smtClean="0"/>
              <a:t>encouraging</a:t>
            </a:r>
          </a:p>
          <a:p>
            <a:r>
              <a:rPr lang="en-US" dirty="0" smtClean="0"/>
              <a:t>approachable</a:t>
            </a:r>
          </a:p>
          <a:p>
            <a:r>
              <a:rPr lang="en-US" dirty="0" smtClean="0"/>
              <a:t>attentive</a:t>
            </a:r>
          </a:p>
          <a:p>
            <a:r>
              <a:rPr lang="en-US" dirty="0" smtClean="0"/>
              <a:t>inspiring</a:t>
            </a:r>
          </a:p>
          <a:p>
            <a:r>
              <a:rPr lang="en-US" dirty="0" smtClean="0"/>
              <a:t>trustworthy</a:t>
            </a:r>
          </a:p>
          <a:p>
            <a:r>
              <a:rPr lang="en-US" dirty="0" smtClean="0"/>
              <a:t>transparent </a:t>
            </a:r>
          </a:p>
          <a:p>
            <a:r>
              <a:rPr lang="en-US" dirty="0" smtClean="0"/>
              <a:t>focused </a:t>
            </a:r>
          </a:p>
          <a:p>
            <a:r>
              <a:rPr lang="en-US" dirty="0" smtClean="0"/>
              <a:t>inclusive</a:t>
            </a:r>
          </a:p>
          <a:p>
            <a:r>
              <a:rPr lang="en-US" dirty="0" smtClean="0"/>
              <a:t>honest</a:t>
            </a:r>
          </a:p>
          <a:p>
            <a:r>
              <a:rPr lang="en-US" dirty="0" smtClean="0"/>
              <a:t>communicative</a:t>
            </a:r>
          </a:p>
        </p:txBody>
      </p:sp>
    </p:spTree>
    <p:extLst>
      <p:ext uri="{BB962C8B-B14F-4D97-AF65-F5344CB8AC3E}">
        <p14:creationId xmlns:p14="http://schemas.microsoft.com/office/powerpoint/2010/main" val="10157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leader</a:t>
            </a:r>
            <a:endParaRPr lang="en-US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55206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1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Martin Luther King</a:t>
            </a:r>
            <a:endParaRPr lang="en-US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  <a:hlinkClick r:id="rId2"/>
              </a:rPr>
              <a:t>https://www.youtube.com/watch?v=_IB0i6bJIjw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Watch this video and jot down one of </a:t>
            </a:r>
            <a:r>
              <a:rPr lang="en-US" dirty="0">
                <a:latin typeface="+mj-lt"/>
              </a:rPr>
              <a:t>Martin Luther </a:t>
            </a:r>
            <a:r>
              <a:rPr lang="en-US" dirty="0" smtClean="0">
                <a:latin typeface="+mj-lt"/>
              </a:rPr>
              <a:t>King’s dream.</a:t>
            </a:r>
          </a:p>
          <a:p>
            <a:r>
              <a:rPr lang="en-US" dirty="0" smtClean="0">
                <a:latin typeface="+mj-lt"/>
              </a:rPr>
              <a:t>Did it become true?</a:t>
            </a:r>
          </a:p>
          <a:p>
            <a:r>
              <a:rPr lang="en-US" dirty="0" smtClean="0">
                <a:latin typeface="+mj-lt"/>
              </a:rPr>
              <a:t>Study the vocabulary of the unit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and</a:t>
            </a:r>
          </a:p>
          <a:p>
            <a:r>
              <a:rPr lang="en-US" dirty="0" smtClean="0">
                <a:latin typeface="+mj-lt"/>
              </a:rPr>
              <a:t>Turn to page 83 of your book and do task 2.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Nelson Mandela</a:t>
            </a:r>
            <a:endParaRPr lang="en-US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63040" y="2119257"/>
            <a:ext cx="6565344" cy="360381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Turn to page </a:t>
            </a:r>
            <a:r>
              <a:rPr lang="en-US" dirty="0" smtClean="0">
                <a:latin typeface="+mj-lt"/>
              </a:rPr>
              <a:t>84 </a:t>
            </a:r>
            <a:r>
              <a:rPr lang="en-US" dirty="0">
                <a:latin typeface="+mj-lt"/>
              </a:rPr>
              <a:t>of your book and </a:t>
            </a:r>
            <a:r>
              <a:rPr lang="en-US" dirty="0" smtClean="0">
                <a:latin typeface="+mj-lt"/>
              </a:rPr>
              <a:t>skim the text to find out if these statements about </a:t>
            </a:r>
            <a:r>
              <a:rPr lang="en-US" dirty="0">
                <a:latin typeface="+mj-lt"/>
              </a:rPr>
              <a:t>Nelson </a:t>
            </a:r>
            <a:r>
              <a:rPr lang="en-US" dirty="0" smtClean="0">
                <a:latin typeface="+mj-lt"/>
              </a:rPr>
              <a:t>Mandela  are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true</a:t>
            </a:r>
            <a:r>
              <a:rPr lang="en-US" dirty="0" smtClean="0">
                <a:latin typeface="+mj-lt"/>
              </a:rPr>
              <a:t> or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false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smtClean="0">
                <a:latin typeface="+mj-lt"/>
              </a:rPr>
              <a:t>He was president of South Africa</a:t>
            </a:r>
          </a:p>
          <a:p>
            <a:r>
              <a:rPr lang="en-US" dirty="0" smtClean="0">
                <a:latin typeface="+mj-lt"/>
              </a:rPr>
              <a:t>He was a doctor.</a:t>
            </a:r>
          </a:p>
          <a:p>
            <a:r>
              <a:rPr lang="en-US" dirty="0" smtClean="0">
                <a:latin typeface="+mj-lt"/>
              </a:rPr>
              <a:t>He was in </a:t>
            </a:r>
            <a:r>
              <a:rPr lang="en-US" dirty="0" err="1" smtClean="0">
                <a:latin typeface="+mj-lt"/>
              </a:rPr>
              <a:t>favour</a:t>
            </a:r>
            <a:r>
              <a:rPr lang="en-US" dirty="0" smtClean="0">
                <a:latin typeface="+mj-lt"/>
              </a:rPr>
              <a:t> of apartheid.</a:t>
            </a:r>
          </a:p>
          <a:p>
            <a:r>
              <a:rPr lang="en-US" dirty="0" smtClean="0">
                <a:latin typeface="+mj-lt"/>
              </a:rPr>
              <a:t>He stayed in prison for 27 years.</a:t>
            </a:r>
          </a:p>
          <a:p>
            <a:r>
              <a:rPr lang="en-US" dirty="0" smtClean="0">
                <a:latin typeface="+mj-lt"/>
              </a:rPr>
              <a:t>He was awarded the Nobel Peace Prize in 1993.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75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Persuasive Techniques</a:t>
            </a:r>
            <a:endParaRPr lang="en-US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58" y="1700808"/>
            <a:ext cx="6211102" cy="436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0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ινέζα">
  <a:themeElements>
    <a:clrScheme name="Πινέζα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Πινέζα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ινέζ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244</TotalTime>
  <Words>238</Words>
  <Application>Microsoft Office PowerPoint</Application>
  <PresentationFormat>Προβολή στην οθόνη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Πινέζα</vt:lpstr>
      <vt:lpstr>UNIT 6 Leaders born or made?   (Definition of leader noun from the Oxford Advanced American Dictionary)</vt:lpstr>
      <vt:lpstr>Match the leader to his portrait </vt:lpstr>
      <vt:lpstr>Παρουσίαση του PowerPoint</vt:lpstr>
      <vt:lpstr>What are 10 characteristics of a good leader?</vt:lpstr>
      <vt:lpstr>What is an adjective to describe a leader? https://www.wordreference.com/ </vt:lpstr>
      <vt:lpstr>My leader</vt:lpstr>
      <vt:lpstr>Martin Luther King</vt:lpstr>
      <vt:lpstr>Nelson Mandela</vt:lpstr>
      <vt:lpstr>Persuasive Techniques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Sara</dc:creator>
  <cp:lastModifiedBy>Sara</cp:lastModifiedBy>
  <cp:revision>23</cp:revision>
  <dcterms:created xsi:type="dcterms:W3CDTF">2020-03-21T17:38:52Z</dcterms:created>
  <dcterms:modified xsi:type="dcterms:W3CDTF">2020-04-01T20:02:00Z</dcterms:modified>
</cp:coreProperties>
</file>