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Πλάσμα του Αίματος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Βιολογία Α΄ Λυκείου</a:t>
            </a:r>
          </a:p>
          <a:p>
            <a:r>
              <a:t>Κυκλοφορικό Σύστημα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το πλάσμα;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Το πλάσμα είναι το υγρό μέρος του αίματος.</a:t>
            </a:r>
          </a:p>
          <a:p>
            <a:r>
              <a:t>Αποτελεί περίπου το 55% του αίματος.</a:t>
            </a:r>
          </a:p>
          <a:p>
            <a:r>
              <a:t>Μέσα σε αυτό βρίσκονται τα κύτταρα του αίματος.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Σύσταση του πλάσματος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Νερό (≈90%)</a:t>
            </a:r>
          </a:p>
          <a:p>
            <a:r>
              <a:t>Πρωτεΐνες</a:t>
            </a:r>
          </a:p>
          <a:p>
            <a:r>
              <a:t>Θρεπτικές ουσίες</a:t>
            </a:r>
          </a:p>
          <a:p>
            <a:r>
              <a:t>Άλατα</a:t>
            </a:r>
          </a:p>
          <a:p>
            <a:r>
              <a:t>Ορμόνες</a:t>
            </a:r>
          </a:p>
          <a:p>
            <a:r>
              <a:t>Άχρηστα προϊόντα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Πρωτεΐνες του πλάσματος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Αλβουμίνες: ρύθμιση όγκου αίματος</a:t>
            </a:r>
          </a:p>
          <a:p>
            <a:r>
              <a:t>Σφαιρίνες: άμυνα (αντισώματα)</a:t>
            </a:r>
          </a:p>
          <a:p>
            <a:r>
              <a:t>Ινωδογόνο: πήξη αίματος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Λειτουργίες του πλάσματος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Μεταφορά ουσιών</a:t>
            </a:r>
          </a:p>
          <a:p>
            <a:r>
              <a:t>Συμμετοχή στην άμυνα</a:t>
            </a:r>
          </a:p>
          <a:p>
            <a:r>
              <a:t>Ρύθμιση θερμοκρασίας</a:t>
            </a:r>
          </a:p>
          <a:p>
            <a:r>
              <a:t>Πήξη του αίματος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Πλάσμα και Ορός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Πλάσμα: περιέχει ινωδογόνο</a:t>
            </a:r>
          </a:p>
          <a:p>
            <a:r>
              <a:t>Ορός: δεν περιέχει ινωδογόνο</a:t>
            </a:r>
          </a:p>
          <a:p>
            <a:r>
              <a:t>Ο ορός προκύπτει μετά την πήξη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Το πλάσμα είναι απαραίτητο για τη μεταφορά, την άμυνα και τη ρύθμιση του οργανισμού.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