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3F9876-A0BD-4C87-B8AC-6098EE307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9D88E1F-196B-41B2-A865-052077D99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492E04-DDB0-4A71-8D72-0641366A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15DCA95-9978-4293-B718-727592262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0CEC0C-0A90-4C88-B9A3-85D0CD5F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1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3ECC3F-652D-4A4B-BFA2-E34BA4F61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0DAD3DA-CC3E-4E52-9501-9ADDE1712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5E5A70E-3975-469C-9C45-D7BC788B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175739-448E-4066-962A-0406E0C2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99BD05-3F5E-4EB3-B387-7C56E052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595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8A877E2-D84E-408D-80DB-660B71085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67420A4-7C16-49B8-9DF4-B5906A394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8135379-AE04-4C68-8507-63B68ACD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830C48-2504-4D3C-94E2-ECC6B788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BA546C-A7BD-43D3-881D-94A87689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74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0502C4-FE43-4284-9228-DE6F872E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A73492-5DE2-4B01-BBF5-B0152908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F8BAAB-4156-4D51-A2BA-46AEBB23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E5EC4B-86F5-4A5B-BA7F-D06FC735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ED3D603-1C29-4A0B-A6C4-3D7CE82E4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31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A4C469-73E4-4996-A1BE-0DB0BCEB7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0BCC42B-D7BB-441F-ABCF-1AB867004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6C8FF1-FA40-46E3-8BCD-16E2A335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7C00ED-EB2C-4CC5-BAF3-B500DD44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5EE9EF-4465-4FF6-AD6F-BE33972F7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79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EF07D5-9F42-43A8-95BC-55621C4C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96F628-CFC5-4F90-A0B5-0D199FD22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A24663-C67A-4A97-BA98-37913226B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48C02FF-512F-4029-93AA-0896BE96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7498C3-A795-4559-93A2-8C44518E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E1BA011-11E7-4A69-870C-E869E0B3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778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3289CD-1ADC-43B6-B407-B7FCD55F3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77F9F85-10E3-4BEB-8A75-66A94B9A4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BBF8A4-ECEA-45E0-BE7F-A5FC7D5B5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A88D199-B933-47CE-A2A9-BA7B56AB7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5268CD9-4985-45F8-B3DD-9545DF16E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A200FED-EE97-4413-A3E3-9FAA52A7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1142EC3-0E11-42BB-A8CD-0A849DC5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F61D004-A2F6-4C97-B328-633FA6DB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667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CBE7EA-9CDD-41E9-9A75-44C02A828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6EDE0AD-DB5E-48F1-8221-B6BA0C04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D5603F5-E546-4B18-9F5E-855CC4311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BFA1C47-3B51-4F90-A3A5-496A37D5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47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9AC2FDD-BFFC-4AF4-B3E2-ED222C58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2210E04-DBD1-4A6C-BE83-A9E7B315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80890A9-4043-4904-B2E7-0734EE2A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3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0D8AD4-BA02-4EB5-867E-EEEC1285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EF82CC-56CF-4AA4-9402-E297083DD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77211A2-012E-4BED-A7C7-11621CB81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7C006D-65B2-49DB-A1A4-0833628F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BA8A61F-F0AC-485F-9604-BC650537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BEE80FF-E535-4C83-A400-8277E46A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153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E80F42-821F-4A01-9687-915CBD1F3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7C6385-2C85-4D4B-BCA3-3F5E74BC0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2A145F6-25DA-4516-9198-81BEE5CB3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ED4BCFD-D6E5-4083-9683-250BE6D3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4E5CCE-E177-47AD-B109-60A24F73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98556D4-FE83-4A0D-9CBE-A6DB42A9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9780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E903732-1C37-407D-BCEA-6600F5565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492A268-1E0E-4F16-87D5-0DF9150EF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3A9A30-51AB-472C-8089-2860B182A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1B79C-B4E3-4904-BC15-09C6A727BD24}" type="datetimeFigureOut">
              <a:rPr lang="el-GR" smtClean="0"/>
              <a:t>25/2/2021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11D804-E41D-4C75-AF1F-F02DB52001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014155-6E8A-49BD-B676-6FF24E74F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14826-300E-445C-9757-08A078D25B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5854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5025A-268F-4274-8441-E6B9A4AF2A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Μαθημα</a:t>
            </a:r>
            <a:r>
              <a:rPr lang="el-GR" dirty="0"/>
              <a:t> 3.2 η ευθύνη της Δικαιοσύνης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1FF873A-4DEC-4FEB-98A6-D6DA6CE5B8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Εννοια</a:t>
            </a:r>
            <a:r>
              <a:rPr lang="el-GR" dirty="0"/>
              <a:t> της Δικαιοσύνης</a:t>
            </a:r>
          </a:p>
        </p:txBody>
      </p:sp>
    </p:spTree>
    <p:extLst>
      <p:ext uri="{BB962C8B-B14F-4D97-AF65-F5344CB8AC3E}">
        <p14:creationId xmlns:p14="http://schemas.microsoft.com/office/powerpoint/2010/main" val="25054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5255E6-DF86-402C-9330-E3E2DEDB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Δικαιοσύνη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4C8B7B-518C-4C60-B30B-C78B1751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αμερόληπτη εφαρμογή και τήρηση των νόμων</a:t>
            </a:r>
          </a:p>
          <a:p>
            <a:r>
              <a:rPr lang="el-GR" dirty="0"/>
              <a:t>Το σύστημα των νόμων που ένα κράτος εφαρμόζει το Δίκαιο(</a:t>
            </a:r>
            <a:r>
              <a:rPr lang="el-GR" dirty="0" err="1"/>
              <a:t>λειτουργοι</a:t>
            </a:r>
            <a:r>
              <a:rPr lang="el-GR" dirty="0"/>
              <a:t>)</a:t>
            </a:r>
          </a:p>
          <a:p>
            <a:r>
              <a:rPr lang="el-GR" dirty="0"/>
              <a:t>Η κοινή αντίληψη για το δίκαιο </a:t>
            </a:r>
          </a:p>
          <a:p>
            <a:r>
              <a:rPr lang="el-GR" dirty="0"/>
              <a:t>Το να απονέμεται στον καθένα αυτό που του </a:t>
            </a:r>
            <a:r>
              <a:rPr lang="el-GR" dirty="0" err="1"/>
              <a:t>αξιζει</a:t>
            </a:r>
            <a:endParaRPr lang="el-GR" dirty="0"/>
          </a:p>
          <a:p>
            <a:r>
              <a:rPr lang="el-GR" dirty="0"/>
              <a:t>Η απουσία ανισοτήτων και αδικίας</a:t>
            </a:r>
          </a:p>
        </p:txBody>
      </p:sp>
    </p:spTree>
    <p:extLst>
      <p:ext uri="{BB962C8B-B14F-4D97-AF65-F5344CB8AC3E}">
        <p14:creationId xmlns:p14="http://schemas.microsoft.com/office/powerpoint/2010/main" val="30649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D19F13-03E8-410E-B9F9-53CF8766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Θεία Δικαιοσύνη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AD125C-4CBC-4B4E-890F-BF70ADE2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Θεός «δικαιοσύνη </a:t>
            </a:r>
            <a:r>
              <a:rPr lang="el-GR" dirty="0" err="1"/>
              <a:t>ηγάπησεν</a:t>
            </a:r>
            <a:r>
              <a:rPr lang="el-GR" dirty="0"/>
              <a:t>» ,που σημαίνει είναι δικαιοσύνη με δικαιοσύνη υπάρχει</a:t>
            </a:r>
          </a:p>
          <a:p>
            <a:r>
              <a:rPr lang="el-GR" dirty="0"/>
              <a:t>Στην Παλαιά Διαθήκη η δικαιοσύνη σημαίνει βασικά τήρηση των εντολών του Θεού ,του θείου νόμου</a:t>
            </a:r>
          </a:p>
          <a:p>
            <a:r>
              <a:rPr lang="el-GR" dirty="0"/>
              <a:t>Στην Καινή Διαθήκη ο Χριστός χωρίς να καταργεί </a:t>
            </a:r>
            <a:r>
              <a:rPr lang="el-GR" dirty="0" err="1"/>
              <a:t>κατάφαινώς</a:t>
            </a:r>
            <a:r>
              <a:rPr lang="el-GR" dirty="0"/>
              <a:t> τον </a:t>
            </a:r>
            <a:r>
              <a:rPr lang="el-GR" dirty="0" err="1"/>
              <a:t>Νομο</a:t>
            </a:r>
            <a:r>
              <a:rPr lang="el-GR" dirty="0"/>
              <a:t> ,τονίζει την σχετικότητα </a:t>
            </a:r>
            <a:r>
              <a:rPr lang="el-GR" dirty="0" err="1"/>
              <a:t>του.Καταδικάζει</a:t>
            </a:r>
            <a:r>
              <a:rPr lang="el-GR" dirty="0"/>
              <a:t> τους Φαρισαίους και αυτούς που μένουν πιστοί σε έναν νεκρό </a:t>
            </a:r>
            <a:r>
              <a:rPr lang="el-GR" dirty="0" err="1"/>
              <a:t>Νόμο.Καταδικάζει</a:t>
            </a:r>
            <a:r>
              <a:rPr lang="el-GR" dirty="0"/>
              <a:t> την άρρωστη θρησκευτικότητα που κρύβει ο Νόμος. Συμπληρώνει τον </a:t>
            </a:r>
            <a:r>
              <a:rPr lang="el-GR" dirty="0" err="1"/>
              <a:t>Μωσαικό</a:t>
            </a:r>
            <a:r>
              <a:rPr lang="el-GR" dirty="0"/>
              <a:t> Νόμο με την Καινή Διαθήκη.</a:t>
            </a:r>
          </a:p>
          <a:p>
            <a:r>
              <a:rPr lang="el-GR" dirty="0"/>
              <a:t>Στους Μακαρισμούς περιγράφει..</a:t>
            </a:r>
          </a:p>
        </p:txBody>
      </p:sp>
    </p:spTree>
    <p:extLst>
      <p:ext uri="{BB962C8B-B14F-4D97-AF65-F5344CB8AC3E}">
        <p14:creationId xmlns:p14="http://schemas.microsoft.com/office/powerpoint/2010/main" val="272825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59A1C9-E5A5-4025-B557-C0B02D711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10F85A-238C-46D3-8575-B23BD21D3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Στους Μακαρισμούς περιγράφει..΄ «μακάριοι οι </a:t>
            </a:r>
            <a:r>
              <a:rPr lang="el-GR" dirty="0" err="1"/>
              <a:t>πεινώντες</a:t>
            </a:r>
            <a:r>
              <a:rPr lang="el-GR" dirty="0"/>
              <a:t> και διψώντες την δικαιοσύνη ότι αυτοί </a:t>
            </a:r>
            <a:r>
              <a:rPr lang="el-GR" dirty="0" err="1"/>
              <a:t>χορταθήσονται,μακάριοι</a:t>
            </a:r>
            <a:r>
              <a:rPr lang="el-GR" dirty="0"/>
              <a:t> οι </a:t>
            </a:r>
            <a:r>
              <a:rPr lang="el-GR" dirty="0" err="1"/>
              <a:t>δεδιωγμένοι</a:t>
            </a:r>
            <a:r>
              <a:rPr lang="el-GR" dirty="0"/>
              <a:t>  εν </a:t>
            </a:r>
            <a:r>
              <a:rPr lang="el-GR" dirty="0" err="1"/>
              <a:t>ονόματι</a:t>
            </a:r>
            <a:r>
              <a:rPr lang="el-GR" dirty="0"/>
              <a:t> της δικαιοσύνης ότι αυτών </a:t>
            </a:r>
            <a:r>
              <a:rPr lang="el-GR" dirty="0" err="1"/>
              <a:t>έστι</a:t>
            </a:r>
            <a:r>
              <a:rPr lang="el-GR" dirty="0"/>
              <a:t> η βασιλεία των ουρανών» Έτσι η δικαιοσύνη αποκτά καινούριο </a:t>
            </a:r>
            <a:r>
              <a:rPr lang="el-GR" dirty="0" err="1"/>
              <a:t>νόημα,απαλλάσεται</a:t>
            </a:r>
            <a:r>
              <a:rPr lang="el-GR" dirty="0"/>
              <a:t> από το βαρύ γράμμα του </a:t>
            </a:r>
            <a:r>
              <a:rPr lang="el-GR" dirty="0" err="1"/>
              <a:t>Νόμου,συνδέεται</a:t>
            </a:r>
            <a:r>
              <a:rPr lang="el-GR" dirty="0"/>
              <a:t> με την αγιότητα και την σωτηρία</a:t>
            </a:r>
          </a:p>
          <a:p>
            <a:r>
              <a:rPr lang="el-GR" dirty="0"/>
              <a:t>Ο ίδιος ο Χριστός εμφανίζεται ως φανέρωση και έκφραση της δικαιοσύνης του Θεού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716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EC69E8-CD09-4AB3-8C88-47788DDFB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Διαφορές μεταξύ ανθρώπινης και Θείας Δικαιοσύνης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9FE86C-F830-4D17-8E2B-2C835EA0A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Θέία</a:t>
            </a:r>
            <a:r>
              <a:rPr lang="el-GR" dirty="0"/>
              <a:t> Δικαιοσύνη δεν ανταποδίδει κακό στο κακό αλλά ούτε θεωρεί το κακό σαν κάτι που δεν έγινε πράγμα που </a:t>
            </a:r>
            <a:r>
              <a:rPr lang="el-GR" dirty="0" err="1"/>
              <a:t>παραθεωρεί</a:t>
            </a:r>
            <a:r>
              <a:rPr lang="el-GR" dirty="0"/>
              <a:t> την δικαιοσύνη</a:t>
            </a:r>
          </a:p>
          <a:p>
            <a:r>
              <a:rPr lang="el-GR" dirty="0"/>
              <a:t>Σκοπός είναι πάντα η </a:t>
            </a:r>
            <a:r>
              <a:rPr lang="el-GR" dirty="0" err="1"/>
              <a:t>μετα</a:t>
            </a:r>
            <a:r>
              <a:rPr lang="el-GR" dirty="0"/>
              <a:t> –νους (μετάνοια) ,μεταστροφή του ανθρώπινου νου</a:t>
            </a:r>
          </a:p>
          <a:p>
            <a:r>
              <a:rPr lang="el-GR" dirty="0"/>
              <a:t>Ο ίδιος ο Θεός παρουσιάζεται να επωμίζεται το βάρος των αμαρτιών και να υφίσταται τις συνέπειες </a:t>
            </a:r>
            <a:r>
              <a:rPr lang="el-GR" dirty="0" err="1"/>
              <a:t>τους.Αυτό</a:t>
            </a:r>
            <a:r>
              <a:rPr lang="el-GR" dirty="0"/>
              <a:t> γίνεται με τον Χριστό (</a:t>
            </a:r>
            <a:r>
              <a:rPr lang="el-GR" dirty="0" err="1"/>
              <a:t>άφες</a:t>
            </a:r>
            <a:r>
              <a:rPr lang="el-GR" dirty="0"/>
              <a:t> αυτοίς ,ου γαρ </a:t>
            </a:r>
            <a:r>
              <a:rPr lang="el-GR" dirty="0" err="1"/>
              <a:t>οίδασι</a:t>
            </a:r>
            <a:r>
              <a:rPr lang="el-GR" dirty="0"/>
              <a:t> τη </a:t>
            </a:r>
            <a:r>
              <a:rPr lang="el-GR" dirty="0" err="1"/>
              <a:t>ποιούσι</a:t>
            </a:r>
            <a:r>
              <a:rPr lang="el-GR" dirty="0"/>
              <a:t>) επάνω στον Σταυρό</a:t>
            </a:r>
          </a:p>
        </p:txBody>
      </p:sp>
    </p:spTree>
    <p:extLst>
      <p:ext uri="{BB962C8B-B14F-4D97-AF65-F5344CB8AC3E}">
        <p14:creationId xmlns:p14="http://schemas.microsoft.com/office/powerpoint/2010/main" val="204488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0749B5-9AA8-48DE-AB56-3080187FE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Ανθρώπινες αδικίες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9E7F95-26D1-4B95-8ADF-C6B206E38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ανθρώπινη ιστορία είναι γεμάτη από παραδείγματα αδικίας ,άνθρωποι ,λαοί συνεχώς </a:t>
            </a:r>
            <a:r>
              <a:rPr lang="el-GR" dirty="0" err="1"/>
              <a:t>αδικούνται.Είναι</a:t>
            </a:r>
            <a:r>
              <a:rPr lang="el-GR" dirty="0"/>
              <a:t> μια πρόκληση στην δικαιοσύνη του Θεού η ανθρώπινη </a:t>
            </a:r>
            <a:r>
              <a:rPr lang="el-GR" dirty="0" err="1"/>
              <a:t>αδικία.Σε</a:t>
            </a:r>
            <a:r>
              <a:rPr lang="el-GR" dirty="0"/>
              <a:t> πολλές περιπτώσεις η αδικία λαμβάνει θεσμική μορφή και έτσι μιλάμε για κοινωνική αδικία</a:t>
            </a:r>
          </a:p>
        </p:txBody>
      </p:sp>
    </p:spTree>
    <p:extLst>
      <p:ext uri="{BB962C8B-B14F-4D97-AF65-F5344CB8AC3E}">
        <p14:creationId xmlns:p14="http://schemas.microsoft.com/office/powerpoint/2010/main" val="137252759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323</Words>
  <Application>Microsoft Office PowerPoint</Application>
  <PresentationFormat>Ευρεία οθόνη</PresentationFormat>
  <Paragraphs>21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Μαθημα 3.2 η ευθύνη της Δικαιοσύνης</vt:lpstr>
      <vt:lpstr>Δικαιοσύνη </vt:lpstr>
      <vt:lpstr>Θεία Δικαιοσύνη</vt:lpstr>
      <vt:lpstr>Παρουσίαση του PowerPoint</vt:lpstr>
      <vt:lpstr>Διαφορές μεταξύ ανθρώπινης και Θείας Δικαιοσύνης</vt:lpstr>
      <vt:lpstr>Ανθρώπινες αδικίες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3.2 η ευθύνη της Δικαιοσύνης</dc:title>
  <dc:creator>IOANNA KIRIAKOU</dc:creator>
  <cp:lastModifiedBy>IOANNA KIRIAKOU</cp:lastModifiedBy>
  <cp:revision>5</cp:revision>
  <dcterms:created xsi:type="dcterms:W3CDTF">2021-02-25T06:41:51Z</dcterms:created>
  <dcterms:modified xsi:type="dcterms:W3CDTF">2021-02-25T10:50:31Z</dcterms:modified>
</cp:coreProperties>
</file>