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4D08D4-980F-4FC3-AAE6-8ACC4C49B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38CA259-18DE-42B6-9CD4-0149626F5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16F2CD-0FF0-453C-ADCD-5D8E2AC6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EDEEF5-298A-45D5-9034-FFF2D4FD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A3C2A4-D439-4E2B-8E21-BCCFD59A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35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14C145-B36A-4CC3-AAB2-59373863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83C6E07-8A36-49BD-B202-6416BEE6F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7C73A2-C709-47DA-8210-07B4BB79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7B74342-9B17-4D2D-B6AA-19EBC1DB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90EFC6-330C-4E8A-B6A8-0B8121AB4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61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B555282-3DBD-4DBD-9680-A0CCBFD3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798BA7B-A707-485F-96F5-565767209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2061DB-683D-4CF5-9FCE-E80EEF8B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574BB9-8DAD-4A8C-858E-A6E141C9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5454BE-DEA1-4A35-B31C-64F4223F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501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8CAD34-A88E-4918-8A9D-CF1854840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C5F7E6-44E2-4A05-9B96-B8C8EACCD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1DDDBF-4CFA-4759-8114-E654CA6B4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E3B693-38B3-4F69-81CC-74E22C8C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FB41EB-CFE0-4072-95FC-EB542FE7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93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F942D1-EF65-4E7C-8FE4-EBAEBEB91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8BE3266-2565-4374-A688-A502D4899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8E7BF85-258D-44C6-8873-35E96E1C8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BE477B-05B4-4D96-BF30-4125735D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5685BE-D149-494A-93D2-502E1E40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560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C65DCC-84A5-47FF-AE33-79CE162B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277C82-37C3-4DD7-96CD-C4958BFFC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BBED3D6-1F5A-405B-8C4E-1B94B18D5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27B14A-ABA5-458B-A6A0-743A0F10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7C4F13-A5F4-43E6-9E6A-4E66E583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411C64-FD78-4AE3-B943-7E916BE4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52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9CF1A7-A835-4B11-8133-B7C39FF9A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A13060-E6FE-4902-B006-A2ED32472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D5393EB-6B91-43F9-A5F6-FCE3AEDDB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A521B61-D1F7-4248-A084-369528002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0B031F3-A077-462B-967C-041D0951B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A98143D-8AB8-4272-81D8-7D8E657D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87F4455-517A-4E95-AB26-6D125372F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B36A668-7BD6-4F5D-B6D1-38D7E8B3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838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10FD71-58EC-40D2-B7F2-55B8B925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3D6B77C-7C42-400A-8F64-2DA34631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1914E94-79A0-4B18-A937-B92538B2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8C6F140-06BA-44AD-95BD-22622405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61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37C9C5-C459-41F8-BE8C-0F693F00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4F9D200-E6BF-4890-A0DE-A4294F3B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C7BA6A4-7865-428F-B4D9-85446D90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049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5C37A-0560-4956-B182-965B387D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69DD95-CD06-4209-98E4-5072BD476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0A05ACB-7EF1-44D7-A09A-E1D74CA73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0CD96C-DA8C-4DC1-B7E7-958414B3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0B31394-A23C-478B-8EB0-53CA509A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AB7AB10-6EF3-497B-87E9-A70BDCDF4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11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31E7C9-DE4B-481E-874C-BDA592CD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4611EE3-6F14-4A08-85F2-B4DF3A238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D0A31AA-6DDA-4BD1-9239-8AABB89C5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CE976C-8CF5-450B-A181-C77C1220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6A769B5-E5BA-41CF-A31B-002C54C1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6D716F4-81D5-45CC-9182-B0DBFD7A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943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0AE163B-B238-4234-B98F-31C9BCA99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4B30F13-1B18-48A7-9A79-B39BCDCC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1A9FC4-D584-48EE-A6B1-39BF72156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9F5C-B6E2-4D2F-97F1-C9F303EBB8FE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7B081F-F40A-4391-8B03-3DFAF131D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0BEAB35-367D-4081-A02C-67241CC90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8569-3D93-451A-B3EB-5846CA8A6E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94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2EB21C-1155-41E3-97A6-8B9879B87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  άλλος για τον </a:t>
            </a:r>
            <a:r>
              <a:rPr lang="el-GR" dirty="0" err="1"/>
              <a:t>χριστιανο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AB6CE72-2C24-4D8D-9723-A3EA378342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Μερος</a:t>
            </a:r>
            <a:r>
              <a:rPr lang="el-GR" dirty="0"/>
              <a:t> 2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1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61276-F1D5-4A53-9A10-D0369F26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άλλος στην </a:t>
            </a:r>
            <a:r>
              <a:rPr lang="el-GR" dirty="0" err="1"/>
              <a:t>Αγια</a:t>
            </a:r>
            <a:r>
              <a:rPr lang="el-GR" dirty="0"/>
              <a:t> Γραφή – Παλαιά Διαθήκη-Καινή Διαθήκη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8EC0AC-191B-4874-8617-F6062C1B8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Δευτερονόμιο:Να</a:t>
            </a:r>
            <a:r>
              <a:rPr lang="el-GR" dirty="0"/>
              <a:t> αγαπάτε λοιπόν τους ξένους γιατί και </a:t>
            </a:r>
            <a:r>
              <a:rPr lang="el-GR" dirty="0" err="1"/>
              <a:t>εσεις</a:t>
            </a:r>
            <a:r>
              <a:rPr lang="el-GR" dirty="0"/>
              <a:t> ήσασταν ξένοι στην Αίγυπτο.</a:t>
            </a:r>
          </a:p>
          <a:p>
            <a:r>
              <a:rPr lang="el-GR" dirty="0"/>
              <a:t>Παροιμίες : Ο ανόητος μιλάει χλευαστικά για τον πλησίον του μα ο </a:t>
            </a:r>
            <a:r>
              <a:rPr lang="el-GR" dirty="0" err="1"/>
              <a:t>συνετος</a:t>
            </a:r>
            <a:r>
              <a:rPr lang="el-GR" dirty="0"/>
              <a:t> σωπαίνει.</a:t>
            </a:r>
          </a:p>
          <a:p>
            <a:pPr marL="0" indent="0">
              <a:buNone/>
            </a:pPr>
            <a:r>
              <a:rPr lang="el-GR" dirty="0"/>
              <a:t>       ΚΑΙΝΗ ΔΙΑΘΉΚΗ </a:t>
            </a:r>
          </a:p>
          <a:p>
            <a:pPr marL="0" indent="0">
              <a:buNone/>
            </a:pPr>
            <a:r>
              <a:rPr lang="el-GR" dirty="0"/>
              <a:t>Ιωάννης13.34 Αγαπάτε αλλήλους .Όπως σας αγάπησα εγώ ,να αγαπάτε ο ένας τον άλλο</a:t>
            </a:r>
          </a:p>
          <a:p>
            <a:pPr marL="0" indent="0">
              <a:buNone/>
            </a:pPr>
            <a:r>
              <a:rPr lang="el-GR" dirty="0"/>
              <a:t>Προς Εβραίους </a:t>
            </a:r>
            <a:r>
              <a:rPr lang="el-GR" dirty="0" err="1"/>
              <a:t>επιστολη:συνεχίστε</a:t>
            </a:r>
            <a:r>
              <a:rPr lang="el-GR" dirty="0"/>
              <a:t> να αγαπάτε τους άλλους σαν αδέλφια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470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B0D373-768D-4DE0-B557-90C4A0270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Καινη</a:t>
            </a:r>
            <a:r>
              <a:rPr lang="el-GR" dirty="0"/>
              <a:t> Διαθήκη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268306-309C-4B5D-A82A-C01BD1899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Γαλ.6,2 Να σηκώνετε ό ένας το φορτίο του άλλου</a:t>
            </a:r>
          </a:p>
          <a:p>
            <a:r>
              <a:rPr lang="el-GR" dirty="0"/>
              <a:t>Μακ 10,31 Πολλοί δε </a:t>
            </a:r>
            <a:r>
              <a:rPr lang="el-GR" dirty="0" err="1"/>
              <a:t>έσονται</a:t>
            </a:r>
            <a:r>
              <a:rPr lang="el-GR" dirty="0"/>
              <a:t> πρώτοι έσχατοι και έσχατοι πρώτοι</a:t>
            </a:r>
          </a:p>
          <a:p>
            <a:r>
              <a:rPr lang="el-GR" dirty="0" err="1"/>
              <a:t>Ρωμ.Η</a:t>
            </a:r>
            <a:r>
              <a:rPr lang="el-GR" dirty="0"/>
              <a:t> αγάπη σε καμιά περίπτωση δεν κάνει κακό στον άλλο ,η αγάπη είναι η τέλεια εκπλήρωση των εντολών του Θεού</a:t>
            </a:r>
          </a:p>
          <a:p>
            <a:r>
              <a:rPr lang="el-GR" dirty="0"/>
              <a:t>Η ίδια η παραβολή του Ιησού για τα κριτήρια κατά την Δευτέρα παρουσία και της κατάταξης των ανθρώπων </a:t>
            </a:r>
          </a:p>
          <a:p>
            <a:pPr marL="0" indent="0">
              <a:buNone/>
            </a:pPr>
            <a:r>
              <a:rPr lang="el-GR" dirty="0"/>
              <a:t>« σας βεβαιώνω πως </a:t>
            </a:r>
            <a:r>
              <a:rPr lang="el-GR" dirty="0" err="1"/>
              <a:t>αφου</a:t>
            </a:r>
            <a:r>
              <a:rPr lang="el-GR" dirty="0"/>
              <a:t> τα κάνατε αυτά για έναν από τους άσημους αδελφούς μου ,τα κάνατε σε μένα»</a:t>
            </a:r>
          </a:p>
        </p:txBody>
      </p:sp>
    </p:spTree>
    <p:extLst>
      <p:ext uri="{BB962C8B-B14F-4D97-AF65-F5344CB8AC3E}">
        <p14:creationId xmlns:p14="http://schemas.microsoft.com/office/powerpoint/2010/main" val="349360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7EC68-0E20-4377-917C-BC55058C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αγάπη προς τον πλησίον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96FBC6-D46E-4997-A737-97FE96207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πρώτη και μεγαλύτερη αρχή του χριστιανισμού είναι η αγάπη προς τον Θεό .Ίδια και ακόμα μεγαλύτερης σημασίας είναι η  αγάπη προς τον </a:t>
            </a:r>
            <a:r>
              <a:rPr lang="el-GR" dirty="0" err="1"/>
              <a:t>συνάνθρωπο.Προφήτης</a:t>
            </a:r>
            <a:r>
              <a:rPr lang="el-GR" dirty="0"/>
              <a:t> </a:t>
            </a:r>
            <a:r>
              <a:rPr lang="el-GR" dirty="0" err="1"/>
              <a:t>Αμώς</a:t>
            </a:r>
            <a:r>
              <a:rPr lang="el-GR" dirty="0"/>
              <a:t>  «η αγάπη για τον Θεό περνάει </a:t>
            </a:r>
            <a:r>
              <a:rPr lang="el-GR" dirty="0" err="1"/>
              <a:t>μεσα</a:t>
            </a:r>
            <a:r>
              <a:rPr lang="el-GR" dirty="0"/>
              <a:t> από την αγάπη για τον συνάνθρωπο»</a:t>
            </a:r>
          </a:p>
          <a:p>
            <a:r>
              <a:rPr lang="el-GR" dirty="0"/>
              <a:t>Είμαστε όλοι αδέλφια «</a:t>
            </a:r>
            <a:r>
              <a:rPr lang="el-GR" dirty="0" err="1"/>
              <a:t>κατ</a:t>
            </a:r>
            <a:r>
              <a:rPr lang="el-GR" dirty="0"/>
              <a:t> εικόνα» και πρόκειται να ζήσουμε όλοι μαζί στην αιωνιότητα</a:t>
            </a:r>
          </a:p>
          <a:p>
            <a:r>
              <a:rPr lang="el-GR" dirty="0"/>
              <a:t>Αγάπη όχι μόνο στους συγγενείς μας και στους φίλους μας αλλά και στον άγνωστο σε μας άνθρωπο που έχει ανάγκη.</a:t>
            </a:r>
          </a:p>
          <a:p>
            <a:r>
              <a:rPr lang="el-GR" dirty="0"/>
              <a:t>Η αγάπη προς τον πλησίον πως εκφράζεται; Με υλικά μέσα αλλά και με πνευματικά μέσα</a:t>
            </a:r>
          </a:p>
        </p:txBody>
      </p:sp>
    </p:spTree>
    <p:extLst>
      <p:ext uri="{BB962C8B-B14F-4D97-AF65-F5344CB8AC3E}">
        <p14:creationId xmlns:p14="http://schemas.microsoft.com/office/powerpoint/2010/main" val="396087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7E6F81-A77A-49D0-9F7B-114FEFA15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παραβολη</a:t>
            </a:r>
            <a:r>
              <a:rPr lang="el-GR" dirty="0"/>
              <a:t> του Καλού Σαμαρείτη, παράδειγμα του ποιος μπορεί να είναι ο «πλησίον» μας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CCBCB4-1E6D-431C-9570-B9B949B82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Συμπεράσματα:</a:t>
            </a:r>
          </a:p>
          <a:p>
            <a:r>
              <a:rPr lang="el-GR" dirty="0"/>
              <a:t>Στον χριστιανισμό η έννοια του άλλου του πλησίον ξεπερνά το όρια των συνόρων ,της φυλής, του </a:t>
            </a:r>
            <a:r>
              <a:rPr lang="el-GR" dirty="0" err="1"/>
              <a:t>χρώματοςΟ</a:t>
            </a:r>
            <a:r>
              <a:rPr lang="el-GR" dirty="0"/>
              <a:t> </a:t>
            </a:r>
            <a:r>
              <a:rPr lang="el-GR" dirty="0" err="1"/>
              <a:t>ενανθρωπήσας</a:t>
            </a:r>
            <a:r>
              <a:rPr lang="el-GR" dirty="0"/>
              <a:t> Θεός της αγάπης ζητά να δείχνουμε αγάπη σε κάθε άνθρωπο που πάσχει ανεξαρτήτου χρώματος ,γλώσσας και ιδεολογίας.</a:t>
            </a:r>
          </a:p>
          <a:p>
            <a:r>
              <a:rPr lang="el-GR" dirty="0"/>
              <a:t>Αγάπη χωρίς διαχωρισμούς και </a:t>
            </a:r>
            <a:r>
              <a:rPr lang="el-GR" dirty="0" err="1"/>
              <a:t>ταμπέλες,για</a:t>
            </a:r>
            <a:r>
              <a:rPr lang="el-GR" dirty="0"/>
              <a:t> αυτό μιλά η παραβολή του καλού Σαμαρείτη, αγάπη που </a:t>
            </a:r>
            <a:r>
              <a:rPr lang="el-GR" dirty="0" err="1"/>
              <a:t>μεταλλάσει</a:t>
            </a:r>
            <a:r>
              <a:rPr lang="el-GR" dirty="0"/>
              <a:t> τον εγωισμό σε αλτρουισμό </a:t>
            </a:r>
          </a:p>
          <a:p>
            <a:r>
              <a:rPr lang="el-GR" dirty="0"/>
              <a:t>Ο άνθρωπος έχει πλαστεί για να είναι σε επικοινωνία με το Θεό και τους ανθρώπους (πλησίον)</a:t>
            </a:r>
          </a:p>
        </p:txBody>
      </p:sp>
    </p:spTree>
    <p:extLst>
      <p:ext uri="{BB962C8B-B14F-4D97-AF65-F5344CB8AC3E}">
        <p14:creationId xmlns:p14="http://schemas.microsoft.com/office/powerpoint/2010/main" val="14350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B877EB-0888-4EF3-9EB4-2C3E2F2D8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l-GR" dirty="0"/>
              <a:t>Σημαντική για την ανθρώπινη ύπαρξη η αναγνώριση του χρέους να προσφέρει στους συνανθρώπους του και ταυτόχρονα η υπέρβαση της ανθρώπινης ύπαρξης μέσα από την θυσία και την προσφορά χάρη της συμβίωσης με τους άλλους και τα κοινωνικά δρώμενα</a:t>
            </a:r>
          </a:p>
        </p:txBody>
      </p:sp>
    </p:spTree>
    <p:extLst>
      <p:ext uri="{BB962C8B-B14F-4D97-AF65-F5344CB8AC3E}">
        <p14:creationId xmlns:p14="http://schemas.microsoft.com/office/powerpoint/2010/main" val="102475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FB1530-735F-4ABE-8E61-D95511249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 το εγώ στο εμείς</a:t>
            </a:r>
            <a:br>
              <a:rPr lang="el-GR" dirty="0"/>
            </a:br>
            <a:r>
              <a:rPr lang="el-GR" dirty="0"/>
              <a:t>απόψεις και χριστιανισμός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8E45D1-3B45-48E3-BEE3-73D2F13E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Σάρτρ</a:t>
            </a:r>
            <a:r>
              <a:rPr lang="el-GR" dirty="0"/>
              <a:t>: Οι άλλοι  είναι η </a:t>
            </a:r>
            <a:r>
              <a:rPr lang="el-GR" dirty="0" err="1"/>
              <a:t>κολαση</a:t>
            </a:r>
            <a:r>
              <a:rPr lang="el-GR" dirty="0"/>
              <a:t> .</a:t>
            </a:r>
          </a:p>
          <a:p>
            <a:pPr marL="0" indent="0">
              <a:buNone/>
            </a:pPr>
            <a:r>
              <a:rPr lang="el-GR" dirty="0"/>
              <a:t>Υπαρξιστής φιλόσοφος του 20</a:t>
            </a:r>
            <a:r>
              <a:rPr lang="el-GR" baseline="30000" dirty="0"/>
              <a:t>ΟΥ</a:t>
            </a:r>
            <a:r>
              <a:rPr lang="el-GR" dirty="0"/>
              <a:t> αιώνα </a:t>
            </a:r>
          </a:p>
          <a:p>
            <a:pPr marL="0" indent="0">
              <a:buNone/>
            </a:pPr>
            <a:r>
              <a:rPr lang="el-GR" dirty="0"/>
              <a:t>Στον χριστιανισμό:</a:t>
            </a:r>
          </a:p>
          <a:p>
            <a:pPr marL="0" indent="0">
              <a:buNone/>
            </a:pPr>
            <a:r>
              <a:rPr lang="el-GR" dirty="0"/>
              <a:t>Ο άνθρωπος δεν είναι άτομο ,είναι πρόσωπο</a:t>
            </a:r>
          </a:p>
          <a:p>
            <a:pPr marL="0" indent="0">
              <a:buNone/>
            </a:pPr>
            <a:r>
              <a:rPr lang="el-GR" dirty="0"/>
              <a:t>Το άτομο δεν έχει ανάγκη να συσχετιστεί με άλλους ,μένει κλεισμένο στον εαυτό του</a:t>
            </a:r>
          </a:p>
          <a:p>
            <a:pPr marL="0" indent="0">
              <a:buNone/>
            </a:pPr>
            <a:r>
              <a:rPr lang="el-GR" dirty="0"/>
              <a:t>Το πρόσωπο σχετίζεται οπωσδήποτε Ο εαυτός μας είναι η σχέση μας με τους άλλους. Έτσι βρίσκουμε την ταυτότητα </a:t>
            </a:r>
            <a:r>
              <a:rPr lang="el-GR" dirty="0" err="1"/>
              <a:t>μας.Άρα</a:t>
            </a:r>
            <a:r>
              <a:rPr lang="el-GR" dirty="0"/>
              <a:t> ο άλλος για μας είναι σημαντικός γιατί γινόμαστε πρόσωπα στην πορεία και στην </a:t>
            </a:r>
            <a:r>
              <a:rPr lang="el-GR" dirty="0" err="1"/>
              <a:t>επικονωνία</a:t>
            </a:r>
            <a:r>
              <a:rPr lang="el-GR" dirty="0"/>
              <a:t> μας με τους άλλους.</a:t>
            </a:r>
          </a:p>
        </p:txBody>
      </p:sp>
    </p:spTree>
    <p:extLst>
      <p:ext uri="{BB962C8B-B14F-4D97-AF65-F5344CB8AC3E}">
        <p14:creationId xmlns:p14="http://schemas.microsoft.com/office/powerpoint/2010/main" val="274636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3659DB-621F-43BF-B5B8-DF48DDFDC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Όταν ο Αι Νικόλας ζήτησε από τον Κοσμά να ανοίξει τον ναό για τους πρόσφυγες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85BB05-C95D-4849-AD17-9D0CB8485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Από το </a:t>
            </a:r>
            <a:r>
              <a:rPr lang="el-GR"/>
              <a:t>βιβλίο σελίδες 74,75</a:t>
            </a:r>
          </a:p>
        </p:txBody>
      </p:sp>
    </p:spTree>
    <p:extLst>
      <p:ext uri="{BB962C8B-B14F-4D97-AF65-F5344CB8AC3E}">
        <p14:creationId xmlns:p14="http://schemas.microsoft.com/office/powerpoint/2010/main" val="12223117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505</Words>
  <Application>Microsoft Office PowerPoint</Application>
  <PresentationFormat>Ευρεία οθόνη</PresentationFormat>
  <Paragraphs>34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Ο  άλλος για τον χριστιανο</vt:lpstr>
      <vt:lpstr>Ο άλλος στην Αγια Γραφή – Παλαιά Διαθήκη-Καινή Διαθήκη</vt:lpstr>
      <vt:lpstr>Καινη Διαθήκη</vt:lpstr>
      <vt:lpstr>Η αγάπη προς τον πλησίον </vt:lpstr>
      <vt:lpstr>Η παραβολη του Καλού Σαμαρείτη, παράδειγμα του ποιος μπορεί να είναι ο «πλησίον» μας  </vt:lpstr>
      <vt:lpstr>Παρουσίαση του PowerPoint</vt:lpstr>
      <vt:lpstr>Από το εγώ στο εμείς απόψεις και χριστιανισμός</vt:lpstr>
      <vt:lpstr>Όταν ο Αι Νικόλας ζήτησε από τον Κοσμά να ανοίξει τον ναό για τους πρόσφυγες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 άλλος για τον χριστιανο</dc:title>
  <dc:creator>IOANNA KIRIAKOU</dc:creator>
  <cp:lastModifiedBy>IOANNA KIRIAKOU</cp:lastModifiedBy>
  <cp:revision>6</cp:revision>
  <dcterms:created xsi:type="dcterms:W3CDTF">2021-02-16T15:50:54Z</dcterms:created>
  <dcterms:modified xsi:type="dcterms:W3CDTF">2021-02-16T16:47:57Z</dcterms:modified>
</cp:coreProperties>
</file>