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6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</a:schemeClr>
            </a:gs>
            <a:gs pos="74000">
              <a:schemeClr val="tx1">
                <a:lumMod val="75000"/>
              </a:schemeClr>
            </a:gs>
            <a:gs pos="83000">
              <a:schemeClr val="tx1">
                <a:lumMod val="50000"/>
              </a:schemeClr>
            </a:gs>
            <a:gs pos="100000">
              <a:schemeClr val="tx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>
            <a:extLst>
              <a:ext uri="{FF2B5EF4-FFF2-40B4-BE49-F238E27FC236}">
                <a16:creationId xmlns:a16="http://schemas.microsoft.com/office/drawing/2014/main" id="{5B0BF4BE-C544-90A4-12A3-F1CC2097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</a:rPr>
              <a:t>ΛΙΣΤΑ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CB286-20F0-4918-F4CE-1C3513E968ED}"/>
              </a:ext>
            </a:extLst>
          </p:cNvPr>
          <p:cNvSpPr txBox="1"/>
          <p:nvPr/>
        </p:nvSpPr>
        <p:spPr>
          <a:xfrm>
            <a:off x="20937274" y="13244076"/>
            <a:ext cx="333745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2400" dirty="0"/>
              <a:t>ΠΕ86 </a:t>
            </a:r>
            <a:r>
              <a:rPr lang="el-GR" sz="2400" dirty="0" err="1"/>
              <a:t>Μπόκος</a:t>
            </a:r>
            <a:r>
              <a:rPr lang="el-GR" sz="2400" dirty="0"/>
              <a:t> Βασίλειος</a:t>
            </a:r>
            <a:endParaRPr kumimoji="0" lang="el-GR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10.png"/>
          <p:cNvPicPr>
            <a:picLocks noChangeAspect="1"/>
          </p:cNvPicPr>
          <p:nvPr/>
        </p:nvPicPr>
        <p:blipFill>
          <a:blip r:embed="rId2"/>
          <a:srcRect b="4035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11.png"/>
          <p:cNvPicPr>
            <a:picLocks noChangeAspect="1"/>
          </p:cNvPicPr>
          <p:nvPr/>
        </p:nvPicPr>
        <p:blipFill>
          <a:blip r:embed="rId2"/>
          <a:srcRect b="386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5" name="12.png"/>
          <p:cNvPicPr>
            <a:picLocks noChangeAspect="1"/>
          </p:cNvPicPr>
          <p:nvPr/>
        </p:nvPicPr>
        <p:blipFill>
          <a:blip r:embed="rId2"/>
          <a:srcRect b="4386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9" name="13.png"/>
          <p:cNvPicPr>
            <a:picLocks noChangeAspect="1"/>
          </p:cNvPicPr>
          <p:nvPr/>
        </p:nvPicPr>
        <p:blipFill>
          <a:blip r:embed="rId2"/>
          <a:srcRect b="4035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3" name="14.1.png"/>
          <p:cNvPicPr>
            <a:picLocks noChangeAspect="1"/>
          </p:cNvPicPr>
          <p:nvPr/>
        </p:nvPicPr>
        <p:blipFill>
          <a:blip r:embed="rId2"/>
          <a:srcRect b="4211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7" name="14.2.png"/>
          <p:cNvPicPr>
            <a:picLocks noChangeAspect="1"/>
          </p:cNvPicPr>
          <p:nvPr/>
        </p:nvPicPr>
        <p:blipFill>
          <a:blip r:embed="rId2"/>
          <a:srcRect b="4539"/>
          <a:stretch/>
        </p:blipFill>
        <p:spPr>
          <a:xfrm>
            <a:off x="0" y="0"/>
            <a:ext cx="24384000" cy="13715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14.3.png"/>
          <p:cNvPicPr>
            <a:picLocks noChangeAspect="1"/>
          </p:cNvPicPr>
          <p:nvPr/>
        </p:nvPicPr>
        <p:blipFill>
          <a:blip r:embed="rId2"/>
          <a:srcRect b="4286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5" name="list_malloc_animated.gif"/>
          <p:cNvPicPr>
            <a:picLocks/>
          </p:cNvPicPr>
          <p:nvPr/>
        </p:nvPicPr>
        <p:blipFill>
          <a:blip r:embed="rId2"/>
          <a:srcRect b="3767"/>
          <a:stretch/>
        </p:blipFill>
        <p:spPr>
          <a:xfrm>
            <a:off x="0" y="-12700"/>
            <a:ext cx="24384000" cy="1372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   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14.5_traversal.gif"/>
          <p:cNvPicPr>
            <a:picLocks/>
          </p:cNvPicPr>
          <p:nvPr/>
        </p:nvPicPr>
        <p:blipFill>
          <a:blip r:embed="rId2"/>
          <a:srcRect b="4286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3" name="15.png"/>
          <p:cNvPicPr>
            <a:picLocks noChangeAspect="1"/>
          </p:cNvPicPr>
          <p:nvPr/>
        </p:nvPicPr>
        <p:blipFill>
          <a:blip r:embed="rId2"/>
          <a:srcRect b="500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2.png"/>
          <p:cNvPicPr>
            <a:picLocks noChangeAspect="1"/>
          </p:cNvPicPr>
          <p:nvPr/>
        </p:nvPicPr>
        <p:blipFill>
          <a:blip r:embed="rId2"/>
          <a:srcRect b="4912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7" name="16.png"/>
          <p:cNvPicPr>
            <a:picLocks noChangeAspect="1"/>
          </p:cNvPicPr>
          <p:nvPr/>
        </p:nvPicPr>
        <p:blipFill>
          <a:blip r:embed="rId2"/>
          <a:srcRect b="4035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17.png"/>
          <p:cNvPicPr>
            <a:picLocks noChangeAspect="1"/>
          </p:cNvPicPr>
          <p:nvPr/>
        </p:nvPicPr>
        <p:blipFill>
          <a:blip r:embed="rId2"/>
          <a:srcRect b="4035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5" name="18.png"/>
          <p:cNvPicPr>
            <a:picLocks noChangeAspect="1"/>
          </p:cNvPicPr>
          <p:nvPr/>
        </p:nvPicPr>
        <p:blipFill>
          <a:blip r:embed="rId2"/>
          <a:srcRect b="5087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19.png"/>
          <p:cNvPicPr>
            <a:picLocks noChangeAspect="1"/>
          </p:cNvPicPr>
          <p:nvPr/>
        </p:nvPicPr>
        <p:blipFill>
          <a:blip r:embed="rId2"/>
          <a:srcRect b="4211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3" name="20.png"/>
          <p:cNvPicPr>
            <a:picLocks noChangeAspect="1"/>
          </p:cNvPicPr>
          <p:nvPr/>
        </p:nvPicPr>
        <p:blipFill>
          <a:blip r:embed="rId2"/>
          <a:srcRect b="4035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7" name="21.png"/>
          <p:cNvPicPr>
            <a:picLocks noChangeAspect="1"/>
          </p:cNvPicPr>
          <p:nvPr/>
        </p:nvPicPr>
        <p:blipFill>
          <a:blip r:embed="rId2"/>
          <a:srcRect b="4736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3.png"/>
          <p:cNvPicPr>
            <a:picLocks noChangeAspect="1"/>
          </p:cNvPicPr>
          <p:nvPr/>
        </p:nvPicPr>
        <p:blipFill>
          <a:blip r:embed="rId2"/>
          <a:srcRect b="4386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4.png"/>
          <p:cNvPicPr>
            <a:picLocks noChangeAspect="1"/>
          </p:cNvPicPr>
          <p:nvPr/>
        </p:nvPicPr>
        <p:blipFill>
          <a:blip r:embed="rId2"/>
          <a:srcRect b="386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5.png"/>
          <p:cNvPicPr>
            <a:picLocks noChangeAspect="1"/>
          </p:cNvPicPr>
          <p:nvPr/>
        </p:nvPicPr>
        <p:blipFill>
          <a:blip r:embed="rId2"/>
          <a:srcRect b="4386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6.png"/>
          <p:cNvPicPr>
            <a:picLocks noChangeAspect="1"/>
          </p:cNvPicPr>
          <p:nvPr/>
        </p:nvPicPr>
        <p:blipFill>
          <a:blip r:embed="rId2"/>
          <a:srcRect b="4386"/>
          <a:stretch/>
        </p:blipFill>
        <p:spPr>
          <a:xfrm>
            <a:off x="0" y="0"/>
            <a:ext cx="24384000" cy="13884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7.png"/>
          <p:cNvPicPr>
            <a:picLocks noChangeAspect="1"/>
          </p:cNvPicPr>
          <p:nvPr/>
        </p:nvPicPr>
        <p:blipFill>
          <a:blip r:embed="rId2"/>
          <a:srcRect b="5614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8.png"/>
          <p:cNvPicPr>
            <a:picLocks noChangeAspect="1"/>
          </p:cNvPicPr>
          <p:nvPr/>
        </p:nvPicPr>
        <p:blipFill>
          <a:blip r:embed="rId2"/>
          <a:srcRect b="386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9.png"/>
          <p:cNvPicPr>
            <a:picLocks noChangeAspect="1"/>
          </p:cNvPicPr>
          <p:nvPr/>
        </p:nvPicPr>
        <p:blipFill>
          <a:blip r:embed="rId2"/>
          <a:srcRect b="5264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5</Words>
  <Application>Microsoft Office PowerPoint</Application>
  <PresentationFormat>Προσαρμογή</PresentationFormat>
  <Paragraphs>3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8" baseType="lpstr">
      <vt:lpstr>Helvetica Light</vt:lpstr>
      <vt:lpstr>Helvetica Neue</vt:lpstr>
      <vt:lpstr>Black</vt:lpstr>
      <vt:lpstr>ΛΙΣΤΑ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Chrysoula Foukaraki</dc:creator>
  <cp:lastModifiedBy>Adigonie Latham (12HT)</cp:lastModifiedBy>
  <cp:revision>4</cp:revision>
  <dcterms:modified xsi:type="dcterms:W3CDTF">2025-03-08T13:11:29Z</dcterms:modified>
</cp:coreProperties>
</file>