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469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2206-6531-4BDE-9448-8A5F193DF67E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7539-D18D-46B4-9DE2-33B957C6883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2206-6531-4BDE-9448-8A5F193DF67E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7539-D18D-46B4-9DE2-33B957C6883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2206-6531-4BDE-9448-8A5F193DF67E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7539-D18D-46B4-9DE2-33B957C6883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2206-6531-4BDE-9448-8A5F193DF67E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7539-D18D-46B4-9DE2-33B957C6883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2206-6531-4BDE-9448-8A5F193DF67E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7539-D18D-46B4-9DE2-33B957C6883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2206-6531-4BDE-9448-8A5F193DF67E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7539-D18D-46B4-9DE2-33B957C6883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2206-6531-4BDE-9448-8A5F193DF67E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7539-D18D-46B4-9DE2-33B957C6883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2206-6531-4BDE-9448-8A5F193DF67E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7539-D18D-46B4-9DE2-33B957C6883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2206-6531-4BDE-9448-8A5F193DF67E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7539-D18D-46B4-9DE2-33B957C6883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2206-6531-4BDE-9448-8A5F193DF67E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7539-D18D-46B4-9DE2-33B957C6883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12206-6531-4BDE-9448-8A5F193DF67E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87539-D18D-46B4-9DE2-33B957C6883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12206-6531-4BDE-9448-8A5F193DF67E}" type="datetimeFigureOut">
              <a:rPr lang="el-GR" smtClean="0"/>
              <a:t>3/11/2024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287539-D18D-46B4-9DE2-33B957C6883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764704"/>
            <a:ext cx="7453313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8359775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8816975" cy="1806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8397875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332656"/>
            <a:ext cx="8534400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83820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8724900" cy="3360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332656"/>
            <a:ext cx="8572500" cy="3025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548680"/>
            <a:ext cx="8350523" cy="14386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404664"/>
            <a:ext cx="8389937" cy="1417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8572500" cy="154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548680"/>
            <a:ext cx="83439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8588375" cy="1387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20688"/>
            <a:ext cx="8405813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8397875" cy="2187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476672"/>
            <a:ext cx="8291513" cy="153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0</Words>
  <Application>Microsoft Office PowerPoint</Application>
  <PresentationFormat>Προβολή στην οθόνη (4:3)</PresentationFormat>
  <Paragraphs>0</Paragraphs>
  <Slides>16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16</vt:i4>
      </vt:variant>
    </vt:vector>
  </HeadingPairs>
  <TitlesOfParts>
    <vt:vector size="17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  <vt:lpstr>Διαφάνεια 13</vt:lpstr>
      <vt:lpstr>Διαφάνεια 14</vt:lpstr>
      <vt:lpstr>Διαφάνεια 15</vt:lpstr>
      <vt:lpstr>Διαφάνεια 16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2</cp:revision>
  <dcterms:created xsi:type="dcterms:W3CDTF">2024-11-03T15:36:23Z</dcterms:created>
  <dcterms:modified xsi:type="dcterms:W3CDTF">2024-11-03T15:54:09Z</dcterms:modified>
</cp:coreProperties>
</file>