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79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59AF2D2-4112-4AC3-9AB4-F89F51316852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4A0BF61-485D-4F8E-9CB9-61E37DA85D8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hotodentro.edu.gr/v/item/ds/8521/228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ΚΕΦΑΛΑΙΟ 4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Μάθημα 1ο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7886700" cy="471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52276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828800"/>
            <a:ext cx="7673975" cy="337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514600"/>
            <a:ext cx="493077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5257800"/>
            <a:ext cx="48768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457200"/>
            <a:ext cx="4884737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5151437" cy="25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724400"/>
            <a:ext cx="4968875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4800" y="228600"/>
            <a:ext cx="4465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066800"/>
            <a:ext cx="5395913" cy="223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114800"/>
            <a:ext cx="784225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609600"/>
            <a:ext cx="485457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3048000"/>
            <a:ext cx="4945063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TextBox"/>
          <p:cNvSpPr txBox="1"/>
          <p:nvPr/>
        </p:nvSpPr>
        <p:spPr>
          <a:xfrm>
            <a:off x="2590800" y="53340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hlinkClick r:id="rId4"/>
              </a:rPr>
              <a:t>ΜΙΚΡΟΠΕΙΡΑΜΑ</a:t>
            </a:r>
            <a:endParaRPr lang="en-US" b="1" dirty="0"/>
          </a:p>
        </p:txBody>
      </p:sp>
      <p:sp>
        <p:nvSpPr>
          <p:cNvPr id="5" name="4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Κουμπί ενέργειας: Εμπρός ή Επόμενο">
            <a:hlinkClick r:id="" action="ppaction://hlinkshowjump?jump=nextslide" highlightClick="1"/>
          </p:cNvPr>
          <p:cNvSpPr/>
          <p:nvPr/>
        </p:nvSpPr>
        <p:spPr>
          <a:xfrm>
            <a:off x="7543800" y="6324600"/>
            <a:ext cx="304800" cy="2286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"/>
            <a:ext cx="3779837" cy="320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657600"/>
            <a:ext cx="3833813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Κουμπί ενέργειας: Πίσω ή Προηγούμενο">
            <a:hlinkClick r:id="" action="ppaction://hlinkshowjump?jump=previousslide" highlightClick="1"/>
          </p:cNvPr>
          <p:cNvSpPr/>
          <p:nvPr/>
        </p:nvSpPr>
        <p:spPr>
          <a:xfrm>
            <a:off x="381000" y="6248400"/>
            <a:ext cx="228600" cy="2286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5</Words>
  <Application>Microsoft Office PowerPoint</Application>
  <PresentationFormat>Προβολή στην οθόνη (4:3)</PresentationFormat>
  <Paragraphs>3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Αφθονία</vt:lpstr>
      <vt:lpstr>ΚΕΦΑΛΑΙΟ 4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3</cp:revision>
  <dcterms:created xsi:type="dcterms:W3CDTF">2025-01-07T15:38:13Z</dcterms:created>
  <dcterms:modified xsi:type="dcterms:W3CDTF">2025-01-07T16:02:36Z</dcterms:modified>
</cp:coreProperties>
</file>