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61" r:id="rId6"/>
    <p:sldId id="262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rcRect b="3795"/>
          <a:stretch>
            <a:fillRect/>
          </a:stretch>
        </p:blipFill>
        <p:spPr>
          <a:xfrm>
            <a:off x="0" y="260350"/>
            <a:ext cx="12192000" cy="65976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620713"/>
            <a:ext cx="10943167" cy="10826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1843088"/>
            <a:ext cx="10949517" cy="98107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3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12.wmf"/><Relationship Id="rId1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>
                <a:latin typeface="Calibri" panose="020F0502020204030204" charset="0"/>
              </a:rPr>
              <a:t>Ανισοτικές σχέσεις</a:t>
            </a:r>
            <a:endParaRPr lang="el-GR" dirty="0">
              <a:latin typeface="Calibri" panose="020F050202020403020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altLang="en-US"/>
              <a:t>Γεωμετρία Α Λυκείου</a:t>
            </a:r>
            <a:endParaRPr lang="el-GR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34185" y="541655"/>
            <a:ext cx="8181975" cy="18383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93115" y="888365"/>
            <a:ext cx="6853555" cy="13284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7180" y="133350"/>
            <a:ext cx="3642995" cy="24434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435" y="3348990"/>
            <a:ext cx="8359775" cy="2397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2425" y="538480"/>
            <a:ext cx="7369810" cy="15462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4810" y="464185"/>
            <a:ext cx="3745230" cy="23495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185" y="2641600"/>
            <a:ext cx="7258050" cy="3195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700" y="173355"/>
            <a:ext cx="6315075" cy="37338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7385" y="1898650"/>
            <a:ext cx="3333750" cy="20764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9875" y="4705350"/>
            <a:ext cx="2971800" cy="495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" name="Object 2"/>
          <p:cNvGraphicFramePr/>
          <p:nvPr/>
        </p:nvGraphicFramePr>
        <p:xfrm>
          <a:off x="758190" y="2522220"/>
          <a:ext cx="8592820" cy="3399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" r:id="rId1" imgW="7680960" imgH="3230880" progId="Paint.Picture">
                  <p:embed/>
                </p:oleObj>
              </mc:Choice>
              <mc:Fallback>
                <p:oleObj name="" r:id="rId1" imgW="7680960" imgH="3230880" progId="Paint.Picture">
                  <p:embed/>
                  <p:pic>
                    <p:nvPicPr>
                      <p:cNvPr id="0" name="Picture 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58190" y="2522220"/>
                        <a:ext cx="8592820" cy="33997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/>
          <p:nvPr/>
        </p:nvGraphicFramePr>
        <p:xfrm>
          <a:off x="758190" y="231775"/>
          <a:ext cx="9335135" cy="2015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3" imgW="9761220" imgH="2293620" progId="Paint.Picture">
                  <p:embed/>
                </p:oleObj>
              </mc:Choice>
              <mc:Fallback>
                <p:oleObj name="" r:id="rId3" imgW="9761220" imgH="2293620" progId="Paint.Picture">
                  <p:embed/>
                  <p:pic>
                    <p:nvPicPr>
                      <p:cNvPr id="0" name="Picture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8190" y="231775"/>
                        <a:ext cx="9335135" cy="20154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95425" y="440690"/>
            <a:ext cx="9201150" cy="18478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53490" y="511810"/>
            <a:ext cx="9163050" cy="16097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31595" y="416560"/>
            <a:ext cx="9220200" cy="181927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69670" y="377190"/>
            <a:ext cx="9563100" cy="24193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range Waves">
  <a:themeElements>
    <a:clrScheme name="Orang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C73109"/>
      </a:accent1>
      <a:accent2>
        <a:srgbClr val="FF5050"/>
      </a:accent2>
      <a:accent3>
        <a:srgbClr val="FFFFFF"/>
      </a:accent3>
      <a:accent4>
        <a:srgbClr val="000000"/>
      </a:accent4>
      <a:accent5>
        <a:srgbClr val="E0ADAA"/>
      </a:accent5>
      <a:accent6>
        <a:srgbClr val="E74848"/>
      </a:accent6>
      <a:hlink>
        <a:srgbClr val="4D4D4D"/>
      </a:hlink>
      <a:folHlink>
        <a:srgbClr val="777777"/>
      </a:folHlink>
    </a:clrScheme>
    <a:fontScheme name="Orang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Orang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C73109"/>
        </a:accent1>
        <a:accent2>
          <a:srgbClr val="FF5050"/>
        </a:accent2>
        <a:accent3>
          <a:srgbClr val="FFFFFF"/>
        </a:accent3>
        <a:accent4>
          <a:srgbClr val="000000"/>
        </a:accent4>
        <a:accent5>
          <a:srgbClr val="E0ADAA"/>
        </a:accent5>
        <a:accent6>
          <a:srgbClr val="E74848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WPS Presentation</Application>
  <PresentationFormat>Widescreen</PresentationFormat>
  <Paragraphs>4</Paragraphs>
  <Slides>10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Orange Waves</vt:lpstr>
      <vt:lpstr>Paint.Picture</vt:lpstr>
      <vt:lpstr>Paint.Picture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Ανισοτικές σχέσεις</dc:title>
  <dc:creator/>
  <cp:lastModifiedBy>mpap1</cp:lastModifiedBy>
  <cp:revision>1</cp:revision>
  <dcterms:created xsi:type="dcterms:W3CDTF">2024-10-29T16:30:55Z</dcterms:created>
  <dcterms:modified xsi:type="dcterms:W3CDTF">2024-10-29T16:30:55Z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79D69D6D592D4A648DD1E0A9917EB48F_11</vt:lpwstr>
  </property>
  <property fmtid="{D5CDD505-2E9C-101B-9397-08002B2CF9AE}" pid="3" name="KSOProductBuildVer">
    <vt:lpwstr>1033-12.2.0.18607</vt:lpwstr>
  </property>
</Properties>
</file>