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9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229905-1560-4D1D-AD43-FC9BB9C10B5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95F4AD0-C129-4192-930D-94B9A3CC66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l-GR" dirty="0" smtClean="0"/>
              <a:t>Μαρία Παππά</a:t>
            </a: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l-GR" dirty="0" smtClean="0"/>
              <a:t>Κεφάλαιο 2.1 – Η ευθεία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61388" cy="218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2514600"/>
            <a:ext cx="8623300" cy="171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19600"/>
            <a:ext cx="8631238" cy="165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8062913" cy="325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838200"/>
            <a:ext cx="8912225" cy="229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59257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713788" cy="24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85800" y="1219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ευθεία γραμμή είναι η απλούστερη και η πιο συχνά χρησιμοποιούμενη γραμμή. Στην αναζήτηση της εξίσωσης μιας ευθείας θα μας διευκολύνει η έννοια του συντελεστή διεύθυνσης ευθείας.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8637588" cy="277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14400" y="1143000"/>
            <a:ext cx="7239000" cy="504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/>
              <a:t>Τη γωνία </a:t>
            </a:r>
            <a:r>
              <a:rPr lang="el-GR" i="1" dirty="0"/>
              <a:t>ω</a:t>
            </a:r>
            <a:r>
              <a:rPr lang="el-GR" dirty="0"/>
              <a:t> που διαγράφει ο άξονας </a:t>
            </a:r>
            <a:r>
              <a:rPr lang="el-GR" i="1" dirty="0" err="1"/>
              <a:t>x'x</a:t>
            </a:r>
            <a:r>
              <a:rPr lang="el-GR" dirty="0"/>
              <a:t> όταν στραφεί γύρω από το </a:t>
            </a:r>
            <a:r>
              <a:rPr lang="el-GR" i="1" dirty="0"/>
              <a:t>Α</a:t>
            </a:r>
            <a:r>
              <a:rPr lang="el-GR" dirty="0"/>
              <a:t> κατά τη θετική φορά μέχρι να συμπέσει με την ευθεία </a:t>
            </a:r>
            <a:r>
              <a:rPr lang="el-GR" i="1" dirty="0"/>
              <a:t>ε</a:t>
            </a:r>
            <a:r>
              <a:rPr lang="el-GR" dirty="0"/>
              <a:t> τη λέμε </a:t>
            </a:r>
            <a:r>
              <a:rPr lang="el-GR" b="1" i="1" dirty="0"/>
              <a:t>γωνία που σχηματίζει η ε με τον άξονα </a:t>
            </a:r>
            <a:r>
              <a:rPr lang="el-GR" b="1" i="1" dirty="0" err="1"/>
              <a:t>x'x</a:t>
            </a:r>
            <a:r>
              <a:rPr lang="el-GR" dirty="0"/>
              <a:t>. Αν η ευθεία </a:t>
            </a:r>
            <a:r>
              <a:rPr lang="el-GR" i="1" dirty="0"/>
              <a:t>ε</a:t>
            </a:r>
            <a:r>
              <a:rPr lang="el-GR" dirty="0"/>
              <a:t> είναι παράλληλη προς τον άξονα </a:t>
            </a:r>
            <a:r>
              <a:rPr lang="el-GR" i="1" dirty="0" err="1"/>
              <a:t>x'x</a:t>
            </a:r>
            <a:r>
              <a:rPr lang="el-GR" dirty="0"/>
              <a:t>, τότε λέμε ότι σχηματίζει με αυτόν γωνία </a:t>
            </a:r>
            <a:r>
              <a:rPr lang="el-GR" b="1" i="1" dirty="0"/>
              <a:t>ω</a:t>
            </a:r>
            <a:r>
              <a:rPr lang="el-GR" b="1" dirty="0"/>
              <a:t>=0</a:t>
            </a:r>
            <a:r>
              <a:rPr lang="el-GR" dirty="0"/>
              <a:t>. Σε κάθε περίπτωση για τη γωνία </a:t>
            </a:r>
            <a:r>
              <a:rPr lang="el-GR" i="1" dirty="0"/>
              <a:t>ω</a:t>
            </a:r>
            <a:r>
              <a:rPr lang="el-GR" dirty="0"/>
              <a:t> ισχύει  ή σε ακτίνια . Ως </a:t>
            </a:r>
            <a:r>
              <a:rPr lang="el-GR" b="1" dirty="0"/>
              <a:t>συντελεστή διεύθυνσης</a:t>
            </a:r>
            <a:r>
              <a:rPr lang="el-GR" dirty="0"/>
              <a:t> μιας ευθείας </a:t>
            </a:r>
            <a:r>
              <a:rPr lang="el-GR" i="1" dirty="0"/>
              <a:t>ε</a:t>
            </a:r>
            <a:r>
              <a:rPr lang="el-GR" dirty="0"/>
              <a:t> ορίζουμε την εφαπτομένη της γωνίας </a:t>
            </a:r>
            <a:r>
              <a:rPr lang="el-GR" i="1" dirty="0"/>
              <a:t>ω</a:t>
            </a:r>
            <a:r>
              <a:rPr lang="el-GR" dirty="0"/>
              <a:t> που σχηματίζει η </a:t>
            </a:r>
            <a:r>
              <a:rPr lang="el-GR" i="1" dirty="0"/>
              <a:t>ε</a:t>
            </a:r>
            <a:r>
              <a:rPr lang="el-GR" dirty="0"/>
              <a:t> με τον άξονα </a:t>
            </a:r>
            <a:r>
              <a:rPr lang="el-GR" i="1" dirty="0" err="1"/>
              <a:t>x'x</a:t>
            </a:r>
            <a:r>
              <a:rPr lang="el-GR" dirty="0"/>
              <a:t>. Προφανώς ο συντελεστής διεύθυνσης μιας ευθείας είναι θετικός, αν η γωνία </a:t>
            </a:r>
            <a:r>
              <a:rPr lang="el-GR" i="1" dirty="0"/>
              <a:t>ω</a:t>
            </a:r>
            <a:r>
              <a:rPr lang="el-GR" dirty="0"/>
              <a:t> που σχηματίζει με τον άξονα </a:t>
            </a:r>
            <a:r>
              <a:rPr lang="el-GR" i="1" dirty="0" err="1"/>
              <a:t>x'x</a:t>
            </a:r>
            <a:r>
              <a:rPr lang="el-GR" dirty="0"/>
              <a:t> είναι οξεία και αρνητικός, αν είναι αμβλεία. Αν η ευθεία σχηματίζει με </a:t>
            </a:r>
            <a:r>
              <a:rPr lang="el-GR" dirty="0" err="1"/>
              <a:t>τον</a:t>
            </a:r>
            <a:r>
              <a:rPr lang="el-GR" i="1" dirty="0" err="1"/>
              <a:t>x'x</a:t>
            </a:r>
            <a:r>
              <a:rPr lang="el-GR" dirty="0"/>
              <a:t> μηδενική γωνία, δηλαδή είναι παράλληλη στον άξονα </a:t>
            </a:r>
            <a:r>
              <a:rPr lang="el-GR" i="1" dirty="0" err="1"/>
              <a:t>x'x</a:t>
            </a:r>
            <a:r>
              <a:rPr lang="el-GR" dirty="0"/>
              <a:t>, ο συντελεστής διεύθυνσης είναι ίσος με μηδέν.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85800" y="9144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Στην περίπτωση που η γωνία της ευθείας </a:t>
            </a:r>
            <a:r>
              <a:rPr lang="el-GR" i="1" dirty="0"/>
              <a:t>ε</a:t>
            </a:r>
            <a:r>
              <a:rPr lang="el-GR" dirty="0"/>
              <a:t> με τον άξονα </a:t>
            </a:r>
            <a:r>
              <a:rPr lang="el-GR" i="1" dirty="0" err="1"/>
              <a:t>x'x</a:t>
            </a:r>
            <a:r>
              <a:rPr lang="el-GR" dirty="0"/>
              <a:t> είναι  , δηλαδή η ευθεία </a:t>
            </a:r>
            <a:r>
              <a:rPr lang="el-GR" i="1" dirty="0"/>
              <a:t>ε</a:t>
            </a:r>
            <a:r>
              <a:rPr lang="el-GR" dirty="0"/>
              <a:t> είναι κάθετη στον άξονα </a:t>
            </a:r>
            <a:r>
              <a:rPr lang="el-GR" i="1" dirty="0" err="1"/>
              <a:t>x'x</a:t>
            </a:r>
            <a:r>
              <a:rPr lang="el-GR" dirty="0"/>
              <a:t>, δεν ορίζουμε συντελεστή διεύθυνσης για την ευθεία αυτή.</a:t>
            </a:r>
            <a:endParaRPr lang="en-US" dirty="0"/>
          </a:p>
        </p:txBody>
      </p:sp>
      <p:sp>
        <p:nvSpPr>
          <p:cNvPr id="3" name="2 - TextBox"/>
          <p:cNvSpPr txBox="1"/>
          <p:nvPr/>
        </p:nvSpPr>
        <p:spPr>
          <a:xfrm>
            <a:off x="762000" y="2209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Όταν είναι γνωστά ένα σημείο μιας ευθείας και ο συντελεστής διεύθυνσης της ευθείας, τότε μπορούμε να σχεδιάσουμε την ευθεία. Για παράδειγμα, για να σχεδιάσουμε την ευθεία που διέρχεται από το σημείο </a:t>
            </a:r>
            <a:r>
              <a:rPr lang="el-GR" i="1" dirty="0"/>
              <a:t>Α(-2,1)</a:t>
            </a:r>
            <a:r>
              <a:rPr lang="el-GR" dirty="0"/>
              <a:t> και έχει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76600"/>
            <a:ext cx="26447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62000" y="5105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συντελεστή </a:t>
            </a:r>
            <a:r>
              <a:rPr lang="el-GR" dirty="0"/>
              <a:t>διεύθυνσης , αρκεί από το </a:t>
            </a:r>
            <a:r>
              <a:rPr lang="el-GR" i="1" dirty="0"/>
              <a:t>Α</a:t>
            </a:r>
            <a:r>
              <a:rPr lang="el-GR" dirty="0"/>
              <a:t> να κινηθούμε 3 μονάδες προς τα αριστερά και στη συνέχεια 2 μονάδες προς τα πάνω. Προσδιορίζουμε έτσι το σημείο </a:t>
            </a:r>
            <a:r>
              <a:rPr lang="el-GR" i="1" dirty="0"/>
              <a:t>B(-5,3)</a:t>
            </a:r>
            <a:r>
              <a:rPr lang="el-GR" dirty="0"/>
              <a:t>, οπότε η ζητούμενη ευθεία είναι η </a:t>
            </a:r>
            <a:r>
              <a:rPr lang="el-GR" i="1" dirty="0"/>
              <a:t>AB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66800" y="12192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• Έστω τώρα ένα διάνυσμα  παράλληλο σε μια ευθεία </a:t>
            </a:r>
            <a:r>
              <a:rPr lang="el-GR" i="1" dirty="0" smtClean="0"/>
              <a:t>ε</a:t>
            </a:r>
            <a:r>
              <a:rPr lang="el-GR" dirty="0" smtClean="0"/>
              <a:t>. Αν </a:t>
            </a:r>
            <a:r>
              <a:rPr lang="el-GR" i="1" dirty="0" smtClean="0"/>
              <a:t>φ</a:t>
            </a:r>
            <a:r>
              <a:rPr lang="el-GR" dirty="0" smtClean="0"/>
              <a:t> και </a:t>
            </a:r>
            <a:r>
              <a:rPr lang="el-GR" i="1" dirty="0" smtClean="0"/>
              <a:t>ω</a:t>
            </a:r>
            <a:r>
              <a:rPr lang="el-GR" dirty="0" smtClean="0"/>
              <a:t> είναι οι γωνίες που σχηματίζουν το  και η </a:t>
            </a:r>
            <a:r>
              <a:rPr lang="el-GR" i="1" dirty="0" smtClean="0"/>
              <a:t>ε</a:t>
            </a:r>
            <a:r>
              <a:rPr lang="el-GR" dirty="0" smtClean="0"/>
              <a:t> με τον </a:t>
            </a:r>
            <a:r>
              <a:rPr lang="el-GR" i="1" dirty="0" err="1" smtClean="0"/>
              <a:t>x'x</a:t>
            </a:r>
            <a:r>
              <a:rPr lang="el-GR" dirty="0" smtClean="0"/>
              <a:t> αντιστοίχως, τότε θα ισχύει </a:t>
            </a:r>
          </a:p>
          <a:p>
            <a:r>
              <a:rPr lang="el-GR" i="1" dirty="0" smtClean="0"/>
              <a:t>φ = ω</a:t>
            </a:r>
            <a:r>
              <a:rPr lang="el-GR" dirty="0" smtClean="0"/>
              <a:t> ή </a:t>
            </a:r>
            <a:r>
              <a:rPr lang="el-GR" i="1" dirty="0" smtClean="0"/>
              <a:t>φ = π + ω</a:t>
            </a:r>
            <a:r>
              <a:rPr lang="el-GR" dirty="0" smtClean="0"/>
              <a:t> και επομένως </a:t>
            </a:r>
            <a:r>
              <a:rPr lang="el-GR" i="1" dirty="0" err="1" smtClean="0"/>
              <a:t>εφφ</a:t>
            </a:r>
            <a:r>
              <a:rPr lang="el-GR" i="1" dirty="0" smtClean="0"/>
              <a:t> = </a:t>
            </a:r>
            <a:r>
              <a:rPr lang="el-GR" i="1" dirty="0" err="1" smtClean="0"/>
              <a:t>εφω</a:t>
            </a:r>
            <a:r>
              <a:rPr lang="el-GR" dirty="0" smtClean="0"/>
              <a:t>. </a:t>
            </a:r>
          </a:p>
          <a:p>
            <a:endParaRPr lang="el-GR" dirty="0"/>
          </a:p>
          <a:p>
            <a:r>
              <a:rPr lang="el-GR" dirty="0" smtClean="0"/>
              <a:t>Άρα:</a:t>
            </a:r>
          </a:p>
          <a:p>
            <a:r>
              <a:rPr lang="el-GR" b="1" dirty="0" smtClean="0"/>
              <a:t>"Όταν μια ευθεία και ένα διάνυσμα είναι παράλληλα, έχουν τον ίδιο συντελεστή διεύθυνσης.</a:t>
            </a:r>
            <a:endParaRPr lang="el-GR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733800"/>
            <a:ext cx="58070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447088" cy="139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8610600" cy="102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04238" cy="162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14600"/>
            <a:ext cx="48926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858043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763000" cy="392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1066800"/>
            <a:ext cx="903763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8547100" cy="34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</TotalTime>
  <Words>86</Words>
  <Application>Microsoft Office PowerPoint</Application>
  <PresentationFormat>Προβολή στην οθόνη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Δικαιοσύνη</vt:lpstr>
      <vt:lpstr>Κεφάλαιο 2.1 – Η ευθεία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ευθεία</dc:title>
  <dc:creator>User</dc:creator>
  <cp:lastModifiedBy>User</cp:lastModifiedBy>
  <cp:revision>2</cp:revision>
  <dcterms:created xsi:type="dcterms:W3CDTF">2025-01-02T16:19:27Z</dcterms:created>
  <dcterms:modified xsi:type="dcterms:W3CDTF">2025-01-02T16:39:17Z</dcterms:modified>
</cp:coreProperties>
</file>