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0520" y="912495"/>
            <a:ext cx="9314815" cy="1196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915" y="839470"/>
            <a:ext cx="8957945" cy="19005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5525" y="584835"/>
            <a:ext cx="7465060" cy="23317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7905" y="696595"/>
            <a:ext cx="7604760" cy="1896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3060" y="1878330"/>
            <a:ext cx="8677275" cy="3100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835" y="1592580"/>
            <a:ext cx="8990330" cy="3672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0170" y="1866900"/>
            <a:ext cx="10140315" cy="191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2880" y="1752600"/>
            <a:ext cx="7363460" cy="2706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5300" y="894715"/>
            <a:ext cx="8854440" cy="1557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330" y="3014345"/>
            <a:ext cx="8145780" cy="270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145" y="878205"/>
            <a:ext cx="9201785" cy="2280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460" y="3429000"/>
            <a:ext cx="8034655" cy="688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210" y="4516755"/>
            <a:ext cx="2118360" cy="1722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0465" y="1035685"/>
            <a:ext cx="8114665" cy="135255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4342765" y="205740"/>
            <a:ext cx="254190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l-GR" altLang="zh-CN" sz="4800" b="1">
                <a:ln w="15875"/>
                <a:gradFill>
                  <a:gsLst>
                    <a:gs pos="0">
                      <a:schemeClr val="accent1">
                        <a:lumOff val="-19999"/>
                        <a:satOff val="20000"/>
                      </a:schemeClr>
                    </a:gs>
                    <a:gs pos="100000">
                      <a:schemeClr val="accent1">
                        <a:lumOff val="15000"/>
                        <a:satOff val="-14999"/>
                      </a:schemeClr>
                    </a:gs>
                  </a:gsLst>
                  <a:lin ang="0" scaled="0"/>
                </a:gradFill>
                <a:effectLst/>
                <a:latin typeface="Calibri" panose="020F0502020204030204" charset="0"/>
              </a:rPr>
              <a:t>Ασκήσεις</a:t>
            </a:r>
            <a:endParaRPr lang="el-GR" altLang="zh-CN" sz="4800" b="1">
              <a:ln w="15875"/>
              <a:gradFill>
                <a:gsLst>
                  <a:gs pos="0">
                    <a:schemeClr val="accent1">
                      <a:lumOff val="-19999"/>
                      <a:satOff val="20000"/>
                    </a:schemeClr>
                  </a:gs>
                  <a:gs pos="100000">
                    <a:schemeClr val="accent1">
                      <a:lumOff val="15000"/>
                      <a:satOff val="-14999"/>
                    </a:schemeClr>
                  </a:gs>
                </a:gsLst>
                <a:lin ang="0" scaled="0"/>
              </a:gradFill>
              <a:effectLst/>
              <a:latin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7425" y="1229360"/>
            <a:ext cx="9018905" cy="12350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Presentation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Gear Drives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Maria Pappa</cp:lastModifiedBy>
  <cp:revision>2</cp:revision>
  <dcterms:created xsi:type="dcterms:W3CDTF">2024-10-28T17:08:02Z</dcterms:created>
  <dcterms:modified xsi:type="dcterms:W3CDTF">2024-10-28T17:09:08Z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F146338C77444D12AAA91A3E067C9EC7_11</vt:lpwstr>
  </property>
  <property fmtid="{D5CDD505-2E9C-101B-9397-08002B2CF9AE}" pid="3" name="KSOProductBuildVer">
    <vt:lpwstr>1033-12.2.0.18607</vt:lpwstr>
  </property>
</Properties>
</file>