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73" r:id="rId4"/>
    <p:sldId id="257" r:id="rId5"/>
    <p:sldId id="278" r:id="rId6"/>
    <p:sldId id="274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6" r:id="rId15"/>
    <p:sldId id="270" r:id="rId16"/>
    <p:sldId id="267" r:id="rId17"/>
    <p:sldId id="268" r:id="rId18"/>
    <p:sldId id="269" r:id="rId19"/>
    <p:sldId id="271" r:id="rId20"/>
    <p:sldId id="265" r:id="rId21"/>
    <p:sldId id="275" r:id="rId22"/>
    <p:sldId id="276" r:id="rId23"/>
    <p:sldId id="27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- Τίτλος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2" name="21 - Υπότιτλος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A5FA0E-7FD7-49D1-B0BA-3E95B10C2FC5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20" name="1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9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8F9AB4-E361-4B32-8664-42CC41996AB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7 - Έλλειψη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Έλλειψη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A5FA0E-7FD7-49D1-B0BA-3E95B10C2FC5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8F9AB4-E361-4B32-8664-42CC41996A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A5FA0E-7FD7-49D1-B0BA-3E95B10C2FC5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8F9AB4-E361-4B32-8664-42CC41996A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A5FA0E-7FD7-49D1-B0BA-3E95B10C2FC5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8F9AB4-E361-4B32-8664-42CC41996A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A5FA0E-7FD7-49D1-B0BA-3E95B10C2FC5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8F9AB4-E361-4B32-8664-42CC41996AB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9 - Ορθογώνιο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- Έλλειψη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Έλλειψη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A5FA0E-7FD7-49D1-B0BA-3E95B10C2FC5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8F9AB4-E361-4B32-8664-42CC41996A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A5FA0E-7FD7-49D1-B0BA-3E95B10C2FC5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8F9AB4-E361-4B32-8664-42CC41996A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A5FA0E-7FD7-49D1-B0BA-3E95B10C2FC5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8F9AB4-E361-4B32-8664-42CC41996A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Ορθογώνιο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A5FA0E-7FD7-49D1-B0BA-3E95B10C2FC5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8F9AB4-E361-4B32-8664-42CC41996AB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5 - Ορθογώνιο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A5FA0E-7FD7-49D1-B0BA-3E95B10C2FC5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8F9AB4-E361-4B32-8664-42CC41996A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A5FA0E-7FD7-49D1-B0BA-3E95B10C2FC5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8F9AB4-E361-4B32-8664-42CC41996AB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7 - Ορθογώνιο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9" name="8 - Διάγραμμα ροής: Διεργασία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- Διάγραμμα ροής: Διεργασία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Πίτα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- Έλλειψη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- Κουλούρα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- Θέση τίτλου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Θέση κειμένου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4" name="2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0A5FA0E-7FD7-49D1-B0BA-3E95B10C2FC5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21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48F9AB4-E361-4B32-8664-42CC41996AB5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14 - Ορθογώνιο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dirty="0" smtClean="0"/>
              <a:t>H </a:t>
            </a:r>
            <a:r>
              <a:rPr lang="el-GR" dirty="0" smtClean="0"/>
              <a:t>παραβολή</a:t>
            </a:r>
            <a:endParaRPr lang="en-US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l-GR" dirty="0" smtClean="0"/>
              <a:t>Β Λυκείου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5334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lum bright="-10000" contrast="20000"/>
          </a:blip>
          <a:srcRect/>
          <a:stretch>
            <a:fillRect/>
          </a:stretch>
        </p:blipFill>
        <p:spPr bwMode="auto">
          <a:xfrm>
            <a:off x="1143000" y="1371600"/>
            <a:ext cx="760244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1219200" y="304800"/>
            <a:ext cx="736985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1219200" y="533400"/>
            <a:ext cx="6400800" cy="4255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1295400" y="304800"/>
            <a:ext cx="7010400" cy="34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1447800" y="533400"/>
            <a:ext cx="628241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1524000" y="838200"/>
            <a:ext cx="5867400" cy="275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1295400" y="457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22190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1371600" y="914400"/>
            <a:ext cx="6767513" cy="217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1143000" y="381000"/>
            <a:ext cx="1447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1307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1447800" y="457200"/>
            <a:ext cx="592137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lum bright="-10000" contrast="20000"/>
          </a:blip>
          <a:srcRect/>
          <a:stretch>
            <a:fillRect/>
          </a:stretch>
        </p:blipFill>
        <p:spPr bwMode="auto">
          <a:xfrm>
            <a:off x="5715000" y="3048000"/>
            <a:ext cx="3055937" cy="3574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1066800" y="1524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1306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1295400" y="1066800"/>
            <a:ext cx="5981700" cy="206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1219200" y="457200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21307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1268413" y="1263650"/>
            <a:ext cx="6607175" cy="432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1219200" y="533400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20092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1778000" y="661988"/>
            <a:ext cx="5586413" cy="553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1054359" y="1380930"/>
            <a:ext cx="808796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1219200" y="304800"/>
            <a:ext cx="6096000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2400" b="1" dirty="0" smtClean="0"/>
              <a:t>ΣΥΝΟΨΙΖΟΝΤΑΣ</a:t>
            </a:r>
            <a:endParaRPr lang="en-US" sz="24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1143000" y="914400"/>
            <a:ext cx="7745249" cy="553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1066800" y="838200"/>
            <a:ext cx="7316787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2343150" y="590550"/>
            <a:ext cx="4457700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1143000" y="57150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Σελ.99</a:t>
            </a:r>
          </a:p>
          <a:p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1524000" y="533400"/>
            <a:ext cx="6332538" cy="5726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1066800" y="1371600"/>
            <a:ext cx="7530567" cy="330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1676400" y="533400"/>
            <a:ext cx="6406562" cy="318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1371600" y="685800"/>
            <a:ext cx="6959398" cy="505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1422" y="304800"/>
            <a:ext cx="811257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lum bright="-10000" contrast="20000"/>
          </a:blip>
          <a:srcRect/>
          <a:stretch>
            <a:fillRect/>
          </a:stretch>
        </p:blipFill>
        <p:spPr bwMode="auto">
          <a:xfrm>
            <a:off x="1447800" y="1524000"/>
            <a:ext cx="6675438" cy="378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1066800" y="990600"/>
            <a:ext cx="7835283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1143000" y="1447800"/>
            <a:ext cx="754866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685800"/>
            <a:ext cx="2512671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lum bright="-10000" contrast="20000"/>
          </a:blip>
          <a:srcRect/>
          <a:stretch>
            <a:fillRect/>
          </a:stretch>
        </p:blipFill>
        <p:spPr bwMode="auto">
          <a:xfrm>
            <a:off x="1143000" y="3200400"/>
            <a:ext cx="743966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Ηλιοστάσιο">
  <a:themeElements>
    <a:clrScheme name="Ηλιοστάσιο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Ηλιοστάσιο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Ηλιοστάσιο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30</TotalTime>
  <Words>11</Words>
  <Application>Microsoft Office PowerPoint</Application>
  <PresentationFormat>Προβολή στην οθόνη (4:3)</PresentationFormat>
  <Paragraphs>9</Paragraphs>
  <Slides>23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23</vt:i4>
      </vt:variant>
    </vt:vector>
  </HeadingPairs>
  <TitlesOfParts>
    <vt:vector size="24" baseType="lpstr">
      <vt:lpstr>Ηλιοστάσιο</vt:lpstr>
      <vt:lpstr>H παραβολή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User</cp:lastModifiedBy>
  <cp:revision>5</cp:revision>
  <dcterms:created xsi:type="dcterms:W3CDTF">2025-04-06T10:12:01Z</dcterms:created>
  <dcterms:modified xsi:type="dcterms:W3CDTF">2025-04-06T10:42:46Z</dcterms:modified>
</cp:coreProperties>
</file>