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79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DABDCFA-B028-435C-9B9A-E1D3CAEF660E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5BDC5E4-6BAF-469A-B475-A4781699C7D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DCFA-B028-435C-9B9A-E1D3CAEF660E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C5E4-6BAF-469A-B475-A4781699C7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DCFA-B028-435C-9B9A-E1D3CAEF660E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C5E4-6BAF-469A-B475-A4781699C7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DABDCFA-B028-435C-9B9A-E1D3CAEF660E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5BDC5E4-6BAF-469A-B475-A4781699C7D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DABDCFA-B028-435C-9B9A-E1D3CAEF660E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5BDC5E4-6BAF-469A-B475-A4781699C7D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DCFA-B028-435C-9B9A-E1D3CAEF660E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C5E4-6BAF-469A-B475-A4781699C7D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DCFA-B028-435C-9B9A-E1D3CAEF660E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C5E4-6BAF-469A-B475-A4781699C7D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ABDCFA-B028-435C-9B9A-E1D3CAEF660E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BDC5E4-6BAF-469A-B475-A4781699C7D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DCFA-B028-435C-9B9A-E1D3CAEF660E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C5E4-6BAF-469A-B475-A4781699C7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DABDCFA-B028-435C-9B9A-E1D3CAEF660E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5BDC5E4-6BAF-469A-B475-A4781699C7D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ABDCFA-B028-435C-9B9A-E1D3CAEF660E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BDC5E4-6BAF-469A-B475-A4781699C7D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DABDCFA-B028-435C-9B9A-E1D3CAEF660E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5BDC5E4-6BAF-469A-B475-A4781699C7D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ΤΡΙΓΩΝΟΜΕΤΡΙΚΕΣ ΕΞΙΣΩΣΕΙΣ</a:t>
            </a:r>
            <a:endParaRPr lang="en-US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1</a:t>
            </a:r>
            <a:r>
              <a:rPr lang="el-GR" baseline="30000" dirty="0" smtClean="0"/>
              <a:t>ο</a:t>
            </a:r>
            <a:r>
              <a:rPr lang="el-GR" dirty="0" smtClean="0"/>
              <a:t> ΜΑΘΗΜΑ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81000"/>
            <a:ext cx="64087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905000"/>
            <a:ext cx="4625975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4038600"/>
            <a:ext cx="493256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990600"/>
            <a:ext cx="4648200" cy="129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4114800"/>
            <a:ext cx="4907239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447800"/>
            <a:ext cx="7364184" cy="315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609600"/>
            <a:ext cx="5433763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2362200"/>
            <a:ext cx="5763156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3657600"/>
            <a:ext cx="554288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8200" y="4953000"/>
            <a:ext cx="5159375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838200"/>
            <a:ext cx="615360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2743200"/>
            <a:ext cx="590891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4572000"/>
            <a:ext cx="768372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838200"/>
            <a:ext cx="6717359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3886200"/>
            <a:ext cx="61722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</TotalTime>
  <Words>4</Words>
  <Application>Microsoft Office PowerPoint</Application>
  <PresentationFormat>Προβολή στην οθόνη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Προεξοχή</vt:lpstr>
      <vt:lpstr>ΤΡΙΓΩΝΟΜΕΤΡΙΚΕΣ ΕΞΙΣΩΣΕΙΣ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4</cp:revision>
  <dcterms:created xsi:type="dcterms:W3CDTF">2025-01-07T16:09:08Z</dcterms:created>
  <dcterms:modified xsi:type="dcterms:W3CDTF">2025-01-07T16:25:10Z</dcterms:modified>
</cp:coreProperties>
</file>