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9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ABDCFA-B028-435C-9B9A-E1D3CAEF660E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BDC5E4-6BAF-469A-B475-A4781699C7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DCFA-B028-435C-9B9A-E1D3CAEF660E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C5E4-6BAF-469A-B475-A4781699C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DCFA-B028-435C-9B9A-E1D3CAEF660E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C5E4-6BAF-469A-B475-A4781699C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ABDCFA-B028-435C-9B9A-E1D3CAEF660E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BDC5E4-6BAF-469A-B475-A4781699C7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ABDCFA-B028-435C-9B9A-E1D3CAEF660E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BDC5E4-6BAF-469A-B475-A4781699C7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DCFA-B028-435C-9B9A-E1D3CAEF660E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C5E4-6BAF-469A-B475-A4781699C7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DCFA-B028-435C-9B9A-E1D3CAEF660E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C5E4-6BAF-469A-B475-A4781699C7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ABDCFA-B028-435C-9B9A-E1D3CAEF660E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BDC5E4-6BAF-469A-B475-A4781699C7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DCFA-B028-435C-9B9A-E1D3CAEF660E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C5E4-6BAF-469A-B475-A4781699C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ABDCFA-B028-435C-9B9A-E1D3CAEF660E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BDC5E4-6BAF-469A-B475-A4781699C7D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ABDCFA-B028-435C-9B9A-E1D3CAEF660E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BDC5E4-6BAF-469A-B475-A4781699C7D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ABDCFA-B028-435C-9B9A-E1D3CAEF660E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BDC5E4-6BAF-469A-B475-A4781699C7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ΤΡΙΓΩΝΟΜΕΤΡΙΚΕΣ ΕΞΙΣΩΣΕΙΣ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ΜΑΘΗΜΑ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81000"/>
            <a:ext cx="64087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05000"/>
            <a:ext cx="462597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038600"/>
            <a:ext cx="493256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4648200" cy="129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114800"/>
            <a:ext cx="490723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7364184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54337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362200"/>
            <a:ext cx="576315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657600"/>
            <a:ext cx="554288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4953000"/>
            <a:ext cx="5159375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615360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743200"/>
            <a:ext cx="590891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572000"/>
            <a:ext cx="768372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671735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886200"/>
            <a:ext cx="61722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4</Words>
  <Application>Microsoft Office PowerPoint</Application>
  <PresentationFormat>Προβολή στην οθόνη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Προεξοχή</vt:lpstr>
      <vt:lpstr>ΤΡΙΓΩΝΟΜΕΤΡΙΚΕΣ ΕΞΙΣΩΣΕΙΣ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4</cp:revision>
  <dcterms:created xsi:type="dcterms:W3CDTF">2025-01-07T16:09:08Z</dcterms:created>
  <dcterms:modified xsi:type="dcterms:W3CDTF">2025-01-07T16:25:10Z</dcterms:modified>
</cp:coreProperties>
</file>