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3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538480"/>
            <a:ext cx="10851515" cy="108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4815" y="1706880"/>
            <a:ext cx="8647430" cy="344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745" y="671830"/>
            <a:ext cx="7562215" cy="5513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9510" y="531495"/>
            <a:ext cx="7681595" cy="2215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2980055"/>
            <a:ext cx="7733665" cy="126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80" y="4476750"/>
            <a:ext cx="7653655" cy="1253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1460" y="1395730"/>
            <a:ext cx="8497570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60" y="2879090"/>
            <a:ext cx="8166735" cy="1755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" y="765175"/>
            <a:ext cx="8745855" cy="1430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2663190"/>
            <a:ext cx="7762875" cy="3474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360" y="993775"/>
            <a:ext cx="8263890" cy="4253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820" y="1305560"/>
            <a:ext cx="8964295" cy="3186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20" y="4644390"/>
            <a:ext cx="6964680" cy="784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995680"/>
            <a:ext cx="7731125" cy="425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6260" y="971550"/>
            <a:ext cx="7752080" cy="446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228090"/>
            <a:ext cx="9375775" cy="199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30" y="3534410"/>
            <a:ext cx="4373880" cy="235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295" y="1193165"/>
            <a:ext cx="8157845" cy="427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4870" y="864235"/>
            <a:ext cx="7268210" cy="470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Maria Pappa</cp:lastModifiedBy>
  <cp:revision>4</cp:revision>
  <dcterms:created xsi:type="dcterms:W3CDTF">2024-10-28T17:08:02Z</dcterms:created>
  <dcterms:modified xsi:type="dcterms:W3CDTF">2024-10-28T17:28:08Z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0EABBE8943014AF1BADA0C501497E313_13</vt:lpwstr>
  </property>
  <property fmtid="{D5CDD505-2E9C-101B-9397-08002B2CF9AE}" pid="3" name="KSOProductBuildVer">
    <vt:lpwstr>1033-12.2.0.18607</vt:lpwstr>
  </property>
</Properties>
</file>