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7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169C-F804-4D57-BC79-26ED55130338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B3B2-3CDF-42B0-B472-1B7AD778FD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169C-F804-4D57-BC79-26ED55130338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B3B2-3CDF-42B0-B472-1B7AD778FD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169C-F804-4D57-BC79-26ED55130338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B3B2-3CDF-42B0-B472-1B7AD778FD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169C-F804-4D57-BC79-26ED55130338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B3B2-3CDF-42B0-B472-1B7AD778FD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169C-F804-4D57-BC79-26ED55130338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B3B2-3CDF-42B0-B472-1B7AD778FD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169C-F804-4D57-BC79-26ED55130338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B3B2-3CDF-42B0-B472-1B7AD778FD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169C-F804-4D57-BC79-26ED55130338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B3B2-3CDF-42B0-B472-1B7AD778FD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169C-F804-4D57-BC79-26ED55130338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B3B2-3CDF-42B0-B472-1B7AD778FD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169C-F804-4D57-BC79-26ED55130338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B3B2-3CDF-42B0-B472-1B7AD778FD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169C-F804-4D57-BC79-26ED55130338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B3B2-3CDF-42B0-B472-1B7AD778FD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169C-F804-4D57-BC79-26ED55130338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B3B2-3CDF-42B0-B472-1B7AD778FD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9169C-F804-4D57-BC79-26ED55130338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5B3B2-3CDF-42B0-B472-1B7AD778FD9E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85786" y="0"/>
            <a:ext cx="7772400" cy="785818"/>
          </a:xfrm>
        </p:spPr>
        <p:txBody>
          <a:bodyPr/>
          <a:lstStyle/>
          <a:p>
            <a:r>
              <a:rPr lang="el-GR" dirty="0" smtClean="0"/>
              <a:t>ΔΙΑΓΡΑΜΜΑΤΑ ΡΟΗΣ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43042" y="928670"/>
            <a:ext cx="6400800" cy="685808"/>
          </a:xfrm>
        </p:spPr>
        <p:txBody>
          <a:bodyPr/>
          <a:lstStyle/>
          <a:p>
            <a:r>
              <a:rPr lang="el-GR" dirty="0" smtClean="0"/>
              <a:t>ΑΠΛΗ ΑΝ</a:t>
            </a:r>
            <a:endParaRPr lang="el-GR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rot="16200000" flipH="1">
            <a:off x="4564869" y="1721619"/>
            <a:ext cx="600076" cy="143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Ρόμβος"/>
          <p:cNvSpPr/>
          <p:nvPr/>
        </p:nvSpPr>
        <p:spPr>
          <a:xfrm>
            <a:off x="3714744" y="2071678"/>
            <a:ext cx="2357454" cy="1428760"/>
          </a:xfrm>
          <a:prstGeom prst="diamond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Χ &gt; 0</a:t>
            </a:r>
            <a:endParaRPr lang="el-GR" b="1" dirty="0">
              <a:solidFill>
                <a:srgbClr val="FF0000"/>
              </a:solidFill>
            </a:endParaRPr>
          </a:p>
        </p:txBody>
      </p:sp>
      <p:cxnSp>
        <p:nvCxnSpPr>
          <p:cNvPr id="18" name="17 - Ευθεία γραμμή σύνδεσης"/>
          <p:cNvCxnSpPr/>
          <p:nvPr/>
        </p:nvCxnSpPr>
        <p:spPr>
          <a:xfrm rot="10800000">
            <a:off x="2357422" y="2786058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εία γραμμή σύνδεσης"/>
          <p:cNvCxnSpPr/>
          <p:nvPr/>
        </p:nvCxnSpPr>
        <p:spPr>
          <a:xfrm rot="10800000">
            <a:off x="6072199" y="2786058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rot="5400000">
            <a:off x="6465902" y="3750470"/>
            <a:ext cx="1928033" cy="7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ύγραμμο βέλος σύνδεσης"/>
          <p:cNvCxnSpPr/>
          <p:nvPr/>
        </p:nvCxnSpPr>
        <p:spPr>
          <a:xfrm rot="5400000">
            <a:off x="2001026" y="3142454"/>
            <a:ext cx="714380" cy="1588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Έλλειψη"/>
          <p:cNvSpPr/>
          <p:nvPr/>
        </p:nvSpPr>
        <p:spPr>
          <a:xfrm>
            <a:off x="4786314" y="4714884"/>
            <a:ext cx="142876" cy="1428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7" name="26 - Ευθεία γραμμή σύνδεσης"/>
          <p:cNvCxnSpPr>
            <a:endCxn id="25" idx="1"/>
          </p:cNvCxnSpPr>
          <p:nvPr/>
        </p:nvCxnSpPr>
        <p:spPr>
          <a:xfrm>
            <a:off x="2357422" y="4714884"/>
            <a:ext cx="2449816" cy="20924"/>
          </a:xfrm>
          <a:prstGeom prst="line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Ορθογώνιο"/>
          <p:cNvSpPr/>
          <p:nvPr/>
        </p:nvSpPr>
        <p:spPr>
          <a:xfrm>
            <a:off x="1571604" y="3571876"/>
            <a:ext cx="1785950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ΓΡΑΨΕ ‘ΘΕΤΙΚΟΣ’</a:t>
            </a:r>
            <a:endParaRPr lang="el-GR" dirty="0"/>
          </a:p>
        </p:txBody>
      </p:sp>
      <p:cxnSp>
        <p:nvCxnSpPr>
          <p:cNvPr id="34" name="33 - Ευθύγραμμο βέλος σύνδεσης"/>
          <p:cNvCxnSpPr/>
          <p:nvPr/>
        </p:nvCxnSpPr>
        <p:spPr>
          <a:xfrm rot="5400000">
            <a:off x="1929588" y="4285462"/>
            <a:ext cx="857256" cy="1588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>
            <a:endCxn id="25" idx="7"/>
          </p:cNvCxnSpPr>
          <p:nvPr/>
        </p:nvCxnSpPr>
        <p:spPr>
          <a:xfrm rot="10800000" flipV="1">
            <a:off x="4908266" y="4714884"/>
            <a:ext cx="2521254" cy="20924"/>
          </a:xfrm>
          <a:prstGeom prst="line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ύγραμμο βέλος σύνδεσης"/>
          <p:cNvCxnSpPr/>
          <p:nvPr/>
        </p:nvCxnSpPr>
        <p:spPr>
          <a:xfrm rot="16200000" flipH="1">
            <a:off x="4550559" y="5150644"/>
            <a:ext cx="600076" cy="143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2928926" y="241672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6429388" y="2416726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Ψ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4" name="43 - TextBox"/>
          <p:cNvSpPr txBox="1"/>
          <p:nvPr/>
        </p:nvSpPr>
        <p:spPr>
          <a:xfrm>
            <a:off x="285720" y="1214422"/>
            <a:ext cx="1736309" cy="8309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l-GR" sz="1600" i="1" dirty="0" smtClean="0"/>
              <a:t>ΑΝ  </a:t>
            </a:r>
            <a:r>
              <a:rPr lang="el-GR" sz="1600" b="1" i="1" dirty="0" smtClean="0">
                <a:solidFill>
                  <a:srgbClr val="FF0000"/>
                </a:solidFill>
              </a:rPr>
              <a:t>Χ &gt; 0 </a:t>
            </a:r>
            <a:r>
              <a:rPr lang="el-GR" sz="1600" i="1" dirty="0" smtClean="0"/>
              <a:t>ΤΟΤΕ</a:t>
            </a:r>
            <a:br>
              <a:rPr lang="el-GR" sz="1600" i="1" dirty="0" smtClean="0"/>
            </a:br>
            <a:r>
              <a:rPr lang="el-GR" sz="1600" i="1" dirty="0" smtClean="0"/>
              <a:t>   ΓΡΑΨΕ ‘ΘΕΤΙΚΟΣ’</a:t>
            </a:r>
            <a:br>
              <a:rPr lang="el-GR" sz="1600" i="1" dirty="0" smtClean="0"/>
            </a:br>
            <a:r>
              <a:rPr lang="el-GR" sz="1600" i="1" dirty="0" smtClean="0"/>
              <a:t>ΤΕΛΟΣ_ΑΝ</a:t>
            </a:r>
            <a:endParaRPr lang="el-GR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5" grpId="0" animBg="1"/>
      <p:bldP spid="33" grpId="0" animBg="1"/>
      <p:bldP spid="42" grpId="0"/>
      <p:bldP spid="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85786" y="0"/>
            <a:ext cx="7772400" cy="785818"/>
          </a:xfrm>
        </p:spPr>
        <p:txBody>
          <a:bodyPr/>
          <a:lstStyle/>
          <a:p>
            <a:r>
              <a:rPr lang="el-GR" dirty="0" smtClean="0"/>
              <a:t>ΔΙΑΓΡΑΜΜΑΤΑ ΡΟΗΣ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43042" y="928670"/>
            <a:ext cx="6400800" cy="685808"/>
          </a:xfrm>
        </p:spPr>
        <p:txBody>
          <a:bodyPr/>
          <a:lstStyle/>
          <a:p>
            <a:r>
              <a:rPr lang="el-GR" dirty="0" smtClean="0"/>
              <a:t>ΣΥΝΘΕΤΗ ΑΝ</a:t>
            </a:r>
            <a:endParaRPr lang="el-GR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rot="16200000" flipH="1">
            <a:off x="4564869" y="1721619"/>
            <a:ext cx="600076" cy="143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Ρόμβος"/>
          <p:cNvSpPr/>
          <p:nvPr/>
        </p:nvSpPr>
        <p:spPr>
          <a:xfrm>
            <a:off x="3714744" y="2071678"/>
            <a:ext cx="2357454" cy="1428760"/>
          </a:xfrm>
          <a:prstGeom prst="diamond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Χ &gt; 0</a:t>
            </a:r>
            <a:endParaRPr lang="el-GR" b="1" dirty="0">
              <a:solidFill>
                <a:srgbClr val="FF0000"/>
              </a:solidFill>
            </a:endParaRPr>
          </a:p>
        </p:txBody>
      </p:sp>
      <p:cxnSp>
        <p:nvCxnSpPr>
          <p:cNvPr id="18" name="17 - Ευθεία γραμμή σύνδεσης"/>
          <p:cNvCxnSpPr/>
          <p:nvPr/>
        </p:nvCxnSpPr>
        <p:spPr>
          <a:xfrm rot="10800000">
            <a:off x="2357422" y="2786058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εία γραμμή σύνδεσης"/>
          <p:cNvCxnSpPr/>
          <p:nvPr/>
        </p:nvCxnSpPr>
        <p:spPr>
          <a:xfrm rot="10800000">
            <a:off x="6072199" y="2786058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ύγραμμο βέλος σύνδεσης"/>
          <p:cNvCxnSpPr/>
          <p:nvPr/>
        </p:nvCxnSpPr>
        <p:spPr>
          <a:xfrm rot="5400000">
            <a:off x="2001026" y="3142454"/>
            <a:ext cx="714380" cy="1588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Έλλειψη"/>
          <p:cNvSpPr/>
          <p:nvPr/>
        </p:nvSpPr>
        <p:spPr>
          <a:xfrm>
            <a:off x="4786314" y="4714884"/>
            <a:ext cx="142876" cy="1428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7" name="26 - Ευθεία γραμμή σύνδεσης"/>
          <p:cNvCxnSpPr>
            <a:endCxn id="25" idx="1"/>
          </p:cNvCxnSpPr>
          <p:nvPr/>
        </p:nvCxnSpPr>
        <p:spPr>
          <a:xfrm>
            <a:off x="2357422" y="4714884"/>
            <a:ext cx="2449816" cy="20924"/>
          </a:xfrm>
          <a:prstGeom prst="line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Ορθογώνιο"/>
          <p:cNvSpPr/>
          <p:nvPr/>
        </p:nvSpPr>
        <p:spPr>
          <a:xfrm>
            <a:off x="1428728" y="3571876"/>
            <a:ext cx="1785950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ΓΡΑΨΕ ‘ΘΕΤΙΚΟΣ’</a:t>
            </a:r>
            <a:endParaRPr lang="el-GR" dirty="0"/>
          </a:p>
        </p:txBody>
      </p:sp>
      <p:cxnSp>
        <p:nvCxnSpPr>
          <p:cNvPr id="34" name="33 - Ευθύγραμμο βέλος σύνδεσης"/>
          <p:cNvCxnSpPr/>
          <p:nvPr/>
        </p:nvCxnSpPr>
        <p:spPr>
          <a:xfrm rot="5400000">
            <a:off x="1929588" y="4356900"/>
            <a:ext cx="857256" cy="1588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>
            <a:endCxn id="25" idx="7"/>
          </p:cNvCxnSpPr>
          <p:nvPr/>
        </p:nvCxnSpPr>
        <p:spPr>
          <a:xfrm rot="10800000" flipV="1">
            <a:off x="4908266" y="4714884"/>
            <a:ext cx="2521254" cy="20924"/>
          </a:xfrm>
          <a:prstGeom prst="line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ύγραμμο βέλος σύνδεσης"/>
          <p:cNvCxnSpPr/>
          <p:nvPr/>
        </p:nvCxnSpPr>
        <p:spPr>
          <a:xfrm rot="16200000" flipH="1">
            <a:off x="4550559" y="5150644"/>
            <a:ext cx="600076" cy="143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2928926" y="241672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6429388" y="2416726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Ψ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4" name="43 - TextBox"/>
          <p:cNvSpPr txBox="1"/>
          <p:nvPr/>
        </p:nvSpPr>
        <p:spPr>
          <a:xfrm>
            <a:off x="285720" y="928670"/>
            <a:ext cx="1971245" cy="132343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l-GR" sz="1600" i="1" dirty="0" smtClean="0"/>
              <a:t>ΑΝ  </a:t>
            </a:r>
            <a:r>
              <a:rPr lang="el-GR" sz="1600" b="1" i="1" dirty="0" smtClean="0">
                <a:solidFill>
                  <a:srgbClr val="FF0000"/>
                </a:solidFill>
              </a:rPr>
              <a:t>Χ &gt; 0 </a:t>
            </a:r>
            <a:r>
              <a:rPr lang="el-GR" sz="1600" i="1" dirty="0" smtClean="0"/>
              <a:t>ΤΟΤΕ</a:t>
            </a:r>
            <a:br>
              <a:rPr lang="el-GR" sz="1600" i="1" dirty="0" smtClean="0"/>
            </a:br>
            <a:r>
              <a:rPr lang="el-GR" sz="1600" i="1" dirty="0" smtClean="0"/>
              <a:t>   ΓΡΑΨΕ ‘ΘΕΤΙΚΟΣ’</a:t>
            </a:r>
            <a:br>
              <a:rPr lang="el-GR" sz="1600" i="1" dirty="0" smtClean="0"/>
            </a:br>
            <a:r>
              <a:rPr lang="el-GR" sz="1600" i="1" dirty="0" smtClean="0"/>
              <a:t>ΑΛΛΙΩΣ</a:t>
            </a:r>
            <a:br>
              <a:rPr lang="el-GR" sz="1600" i="1" dirty="0" smtClean="0"/>
            </a:br>
            <a:r>
              <a:rPr lang="el-GR" sz="1600" i="1" dirty="0" smtClean="0"/>
              <a:t>   ΓΡΑΨΕ ‘ΑΡΝΗΤΙΚΟΣ’</a:t>
            </a:r>
            <a:br>
              <a:rPr lang="el-GR" sz="1600" i="1" dirty="0" smtClean="0"/>
            </a:br>
            <a:r>
              <a:rPr lang="el-GR" sz="1600" i="1" dirty="0" smtClean="0"/>
              <a:t>ΤΕΛΟΣ_ΑΝ</a:t>
            </a:r>
            <a:endParaRPr lang="el-GR" sz="1600" i="1" dirty="0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 rot="5400000">
            <a:off x="7073124" y="3142454"/>
            <a:ext cx="714380" cy="1588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Ορθογώνιο"/>
          <p:cNvSpPr/>
          <p:nvPr/>
        </p:nvSpPr>
        <p:spPr>
          <a:xfrm>
            <a:off x="6429388" y="3571876"/>
            <a:ext cx="2071702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ΓΡΑΨΕ ‘ΑΡΝΗΤΙΚΟΣ’</a:t>
            </a:r>
            <a:endParaRPr lang="el-GR" dirty="0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rot="5400000">
            <a:off x="7001686" y="4356900"/>
            <a:ext cx="857256" cy="1588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25" grpId="0" animBg="1"/>
      <p:bldP spid="33" grpId="0" animBg="1"/>
      <p:bldP spid="42" grpId="0"/>
      <p:bldP spid="43" grpId="0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85786" y="0"/>
            <a:ext cx="7772400" cy="785818"/>
          </a:xfrm>
        </p:spPr>
        <p:txBody>
          <a:bodyPr/>
          <a:lstStyle/>
          <a:p>
            <a:r>
              <a:rPr lang="el-GR" dirty="0" smtClean="0"/>
              <a:t>ΔΙΑΓΡΑΜΜΑΤΑ ΡΟΗΣ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43042" y="928670"/>
            <a:ext cx="6400800" cy="685808"/>
          </a:xfrm>
        </p:spPr>
        <p:txBody>
          <a:bodyPr/>
          <a:lstStyle/>
          <a:p>
            <a:r>
              <a:rPr lang="el-GR" dirty="0" smtClean="0"/>
              <a:t>ΠΟΛΛΑΠΛΗ  ΑΝ</a:t>
            </a:r>
            <a:endParaRPr lang="el-GR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rot="16200000" flipH="1">
            <a:off x="3278985" y="2078810"/>
            <a:ext cx="600076" cy="143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Ρόμβος"/>
          <p:cNvSpPr/>
          <p:nvPr/>
        </p:nvSpPr>
        <p:spPr>
          <a:xfrm>
            <a:off x="2714612" y="2428869"/>
            <a:ext cx="1785950" cy="1000132"/>
          </a:xfrm>
          <a:prstGeom prst="diamond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Χ  &gt; 0</a:t>
            </a:r>
            <a:endParaRPr lang="el-GR" b="1" dirty="0">
              <a:solidFill>
                <a:srgbClr val="FF0000"/>
              </a:solidFill>
            </a:endParaRPr>
          </a:p>
        </p:txBody>
      </p:sp>
      <p:cxnSp>
        <p:nvCxnSpPr>
          <p:cNvPr id="18" name="17 - Ευθεία γραμμή σύνδεσης"/>
          <p:cNvCxnSpPr/>
          <p:nvPr/>
        </p:nvCxnSpPr>
        <p:spPr>
          <a:xfrm rot="10800000">
            <a:off x="1357290" y="2928935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εία γραμμή σύνδεσης"/>
          <p:cNvCxnSpPr/>
          <p:nvPr/>
        </p:nvCxnSpPr>
        <p:spPr>
          <a:xfrm rot="10800000">
            <a:off x="4500562" y="2941077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ύγραμμο βέλος σύνδεσης"/>
          <p:cNvCxnSpPr/>
          <p:nvPr/>
        </p:nvCxnSpPr>
        <p:spPr>
          <a:xfrm rot="5400000">
            <a:off x="1000894" y="3285331"/>
            <a:ext cx="714380" cy="1588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Έλλειψη"/>
          <p:cNvSpPr/>
          <p:nvPr/>
        </p:nvSpPr>
        <p:spPr>
          <a:xfrm>
            <a:off x="3857620" y="5643578"/>
            <a:ext cx="142876" cy="1428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1357290" y="5715016"/>
            <a:ext cx="2500330" cy="1588"/>
          </a:xfrm>
          <a:prstGeom prst="line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Ορθογώνιο"/>
          <p:cNvSpPr/>
          <p:nvPr/>
        </p:nvSpPr>
        <p:spPr>
          <a:xfrm>
            <a:off x="500034" y="3714753"/>
            <a:ext cx="1785950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ΓΡΑΨΕ ‘ΘΕΤΙΚΟΣ’</a:t>
            </a:r>
            <a:endParaRPr lang="el-GR" dirty="0"/>
          </a:p>
        </p:txBody>
      </p:sp>
      <p:cxnSp>
        <p:nvCxnSpPr>
          <p:cNvPr id="34" name="33 - Ευθύγραμμο βέλος σύνδεσης"/>
          <p:cNvCxnSpPr/>
          <p:nvPr/>
        </p:nvCxnSpPr>
        <p:spPr>
          <a:xfrm rot="5400000">
            <a:off x="500829" y="4856966"/>
            <a:ext cx="1714511" cy="1588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0800000" flipV="1">
            <a:off x="4000500" y="5715016"/>
            <a:ext cx="3929087" cy="20924"/>
          </a:xfrm>
          <a:prstGeom prst="line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ύγραμμο βέλος σύνδεσης"/>
          <p:cNvCxnSpPr/>
          <p:nvPr/>
        </p:nvCxnSpPr>
        <p:spPr>
          <a:xfrm rot="5400000">
            <a:off x="7643835" y="5357826"/>
            <a:ext cx="57150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1928794" y="255960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4857751" y="2571745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Ψ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4" name="43 - TextBox"/>
          <p:cNvSpPr txBox="1"/>
          <p:nvPr/>
        </p:nvSpPr>
        <p:spPr>
          <a:xfrm>
            <a:off x="71406" y="642918"/>
            <a:ext cx="2298258" cy="203132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l-GR" i="1" dirty="0" smtClean="0"/>
              <a:t>ΑΝ </a:t>
            </a:r>
            <a:r>
              <a:rPr lang="el-GR" b="1" i="1" dirty="0" smtClean="0">
                <a:solidFill>
                  <a:srgbClr val="FF0000"/>
                </a:solidFill>
              </a:rPr>
              <a:t>Χ &gt; 0</a:t>
            </a:r>
            <a:r>
              <a:rPr lang="el-GR" i="1" dirty="0" smtClean="0"/>
              <a:t> ΤΟΤΕ</a:t>
            </a:r>
            <a:br>
              <a:rPr lang="el-GR" i="1" dirty="0" smtClean="0"/>
            </a:br>
            <a:r>
              <a:rPr lang="el-GR" i="1" dirty="0" smtClean="0"/>
              <a:t>   ΓΡΑΨΕ ‘ΘΕΤΙΚΟΣ’</a:t>
            </a:r>
            <a:br>
              <a:rPr lang="el-GR" i="1" dirty="0" smtClean="0"/>
            </a:br>
            <a:r>
              <a:rPr lang="el-GR" i="1" dirty="0" smtClean="0"/>
              <a:t>ΑΛΛΙΩΣ_ΑΝ </a:t>
            </a:r>
            <a:r>
              <a:rPr lang="el-GR" b="1" i="1" dirty="0" smtClean="0">
                <a:solidFill>
                  <a:srgbClr val="FF0000"/>
                </a:solidFill>
              </a:rPr>
              <a:t>Χ=0</a:t>
            </a:r>
            <a:r>
              <a:rPr lang="el-GR" i="1" dirty="0" smtClean="0"/>
              <a:t> ΤΟΤΕ</a:t>
            </a:r>
            <a:br>
              <a:rPr lang="el-GR" i="1" dirty="0" smtClean="0"/>
            </a:br>
            <a:r>
              <a:rPr lang="el-GR" i="1" dirty="0" smtClean="0"/>
              <a:t>   </a:t>
            </a:r>
            <a:r>
              <a:rPr lang="el-GR" i="1" dirty="0" smtClean="0"/>
              <a:t>ΓΡΑΨΕ ‘ΜΗΔΕΝ’ </a:t>
            </a:r>
            <a:br>
              <a:rPr lang="el-GR" i="1" dirty="0" smtClean="0"/>
            </a:br>
            <a:r>
              <a:rPr lang="el-GR" i="1" dirty="0" smtClean="0"/>
              <a:t>ΑΛΛΙΩΣ</a:t>
            </a:r>
            <a:br>
              <a:rPr lang="el-GR" i="1" dirty="0" smtClean="0"/>
            </a:br>
            <a:r>
              <a:rPr lang="el-GR" i="1" dirty="0" smtClean="0"/>
              <a:t>    ΓΡΑΨΕ ‘ΑΡΝΗΤΙΚΟΣ’ </a:t>
            </a:r>
            <a:r>
              <a:rPr lang="el-GR" i="1" dirty="0" smtClean="0"/>
              <a:t/>
            </a:r>
            <a:br>
              <a:rPr lang="el-GR" i="1" dirty="0" smtClean="0"/>
            </a:br>
            <a:r>
              <a:rPr lang="el-GR" i="1" dirty="0" smtClean="0"/>
              <a:t>ΤΕΛΟΣ_ΑΝ</a:t>
            </a:r>
            <a:endParaRPr lang="el-GR" i="1" dirty="0"/>
          </a:p>
        </p:txBody>
      </p:sp>
      <p:sp>
        <p:nvSpPr>
          <p:cNvPr id="20" name="19 - Ρόμβος"/>
          <p:cNvSpPr/>
          <p:nvPr/>
        </p:nvSpPr>
        <p:spPr>
          <a:xfrm>
            <a:off x="5000628" y="3571877"/>
            <a:ext cx="1785950" cy="1000132"/>
          </a:xfrm>
          <a:prstGeom prst="diamond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Χ  = 0</a:t>
            </a:r>
            <a:endParaRPr lang="el-GR" b="1" dirty="0">
              <a:solidFill>
                <a:srgbClr val="FF0000"/>
              </a:solidFill>
            </a:endParaRPr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5400000">
            <a:off x="5537207" y="3249612"/>
            <a:ext cx="642942" cy="1588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10800000">
            <a:off x="6786578" y="4071942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10800000">
            <a:off x="3929058" y="4071942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4397160" y="370261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7286044" y="370261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Ψ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0" name="39 - Ορθογώνιο"/>
          <p:cNvSpPr/>
          <p:nvPr/>
        </p:nvSpPr>
        <p:spPr>
          <a:xfrm>
            <a:off x="3071802" y="4714884"/>
            <a:ext cx="1785950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ΓΡΑΨΕ ‘ΜΗΔΕΝ’</a:t>
            </a:r>
            <a:endParaRPr lang="el-GR" dirty="0"/>
          </a:p>
        </p:txBody>
      </p:sp>
      <p:sp>
        <p:nvSpPr>
          <p:cNvPr id="41" name="40 - Ορθογώνιο"/>
          <p:cNvSpPr/>
          <p:nvPr/>
        </p:nvSpPr>
        <p:spPr>
          <a:xfrm>
            <a:off x="6929454" y="4714884"/>
            <a:ext cx="2071702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ΓΡΑΨΕ ‘ΑΡΝΗΤΙΚΟΣ’</a:t>
            </a:r>
            <a:endParaRPr lang="el-GR" dirty="0"/>
          </a:p>
        </p:txBody>
      </p:sp>
      <p:cxnSp>
        <p:nvCxnSpPr>
          <p:cNvPr id="45" name="44 - Ευθύγραμμο βέλος σύνδεσης"/>
          <p:cNvCxnSpPr/>
          <p:nvPr/>
        </p:nvCxnSpPr>
        <p:spPr>
          <a:xfrm rot="5400000">
            <a:off x="7608909" y="4392619"/>
            <a:ext cx="642942" cy="1588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ύγραμμο βέλος σύνδεσης"/>
          <p:cNvCxnSpPr/>
          <p:nvPr/>
        </p:nvCxnSpPr>
        <p:spPr>
          <a:xfrm rot="5400000">
            <a:off x="3606793" y="4392619"/>
            <a:ext cx="642942" cy="1588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ύγραμμο βέλος σύνδεσης"/>
          <p:cNvCxnSpPr/>
          <p:nvPr/>
        </p:nvCxnSpPr>
        <p:spPr>
          <a:xfrm rot="5400000">
            <a:off x="3608381" y="5321313"/>
            <a:ext cx="642942" cy="1588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ύγραμμο βέλος σύνδεσης"/>
          <p:cNvCxnSpPr/>
          <p:nvPr/>
        </p:nvCxnSpPr>
        <p:spPr>
          <a:xfrm rot="16200000" flipH="1">
            <a:off x="3636175" y="6007899"/>
            <a:ext cx="600076" cy="143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3" grpId="0" animBg="1"/>
      <p:bldP spid="42" grpId="0"/>
      <p:bldP spid="43" grpId="0"/>
      <p:bldP spid="20" grpId="0" animBg="1"/>
      <p:bldP spid="38" grpId="0"/>
      <p:bldP spid="39" grpId="0"/>
      <p:bldP spid="40" grpId="0" animBg="1"/>
      <p:bldP spid="41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71</Words>
  <Application>Microsoft Office PowerPoint</Application>
  <PresentationFormat>Προβολή στην οθόνη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ΔΙΑΓΡΑΜΜΑΤΑ ΡΟΗΣ</vt:lpstr>
      <vt:lpstr>ΔΙΑΓΡΑΜΜΑΤΑ ΡΟΗΣ</vt:lpstr>
      <vt:lpstr>ΔΙΑΓΡΑΜΜΑΤΑ ΡΟΗΣ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ΔΙΑΓΡΑΜΜΑΤΑ ΡΟΗΣ</dc:title>
  <dc:creator>DIMITRIS</dc:creator>
  <cp:lastModifiedBy>DIMITRIS</cp:lastModifiedBy>
  <cp:revision>3</cp:revision>
  <dcterms:created xsi:type="dcterms:W3CDTF">2020-11-11T19:23:02Z</dcterms:created>
  <dcterms:modified xsi:type="dcterms:W3CDTF">2020-11-11T20:05:28Z</dcterms:modified>
</cp:coreProperties>
</file>