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689" autoAdjust="0"/>
    <p:restoredTop sz="94660"/>
  </p:normalViewPr>
  <p:slideViewPr>
    <p:cSldViewPr>
      <p:cViewPr varScale="1">
        <p:scale>
          <a:sx n="110" d="100"/>
          <a:sy n="110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7BB1D-6B33-4A7D-AFBD-BB4A5DFCA72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9D946-BF2F-4F5D-861E-6D9C1B3EADCD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Ι </a:t>
            </a:r>
            <a:r>
              <a:rPr lang="en-US" dirty="0" smtClean="0"/>
              <a:t>have</a:t>
            </a:r>
            <a:r>
              <a:rPr lang="en-US" baseline="0" dirty="0" smtClean="0"/>
              <a:t> 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9D946-BF2F-4F5D-861E-6D9C1B3EADCD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69D946-BF2F-4F5D-861E-6D9C1B3EADCD}" type="slidenum">
              <a:rPr lang="el-GR" smtClean="0"/>
              <a:t>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F077B-780A-4E36-BA40-1DBC764E848C}" type="datetimeFigureOut">
              <a:rPr lang="el-GR" smtClean="0"/>
              <a:t>29/3/2022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F031D-C13D-470C-B381-D83428EA0F8F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Causative form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Όταν κάποιος κάνει κάτι για </a:t>
            </a:r>
            <a:r>
              <a:rPr lang="el-GR" dirty="0" err="1" smtClean="0"/>
              <a:t>λογαρισμό</a:t>
            </a:r>
            <a:r>
              <a:rPr lang="el-GR" dirty="0" smtClean="0"/>
              <a:t> μου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214414" y="642918"/>
            <a:ext cx="607223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dirty="0" smtClean="0"/>
              <a:t>Ι </a:t>
            </a:r>
            <a:r>
              <a:rPr lang="en-US" b="1" dirty="0" smtClean="0"/>
              <a:t>have</a:t>
            </a:r>
            <a:r>
              <a:rPr lang="en-US" b="1" baseline="0" dirty="0" smtClean="0"/>
              <a:t>  </a:t>
            </a:r>
            <a:r>
              <a:rPr lang="en-US" b="1" baseline="0" dirty="0" err="1" smtClean="0"/>
              <a:t>sth</a:t>
            </a:r>
            <a:r>
              <a:rPr lang="en-US" b="1" baseline="0" dirty="0" smtClean="0"/>
              <a:t> done by someone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I have </a:t>
            </a:r>
            <a:r>
              <a:rPr lang="en-US" b="1" dirty="0" smtClean="0"/>
              <a:t>my dinner </a:t>
            </a:r>
            <a:r>
              <a:rPr lang="en-US" b="1" u="sng" dirty="0" smtClean="0"/>
              <a:t>cooked</a:t>
            </a:r>
            <a:r>
              <a:rPr lang="en-US" dirty="0" smtClean="0"/>
              <a:t> by my sister</a:t>
            </a:r>
          </a:p>
          <a:p>
            <a:r>
              <a:rPr lang="en-US" dirty="0" smtClean="0"/>
              <a:t>I had my dinner cooked yesterday</a:t>
            </a:r>
          </a:p>
          <a:p>
            <a:r>
              <a:rPr lang="en-US" dirty="0" smtClean="0"/>
              <a:t>I will have my dinner cooked tomorrow</a:t>
            </a:r>
          </a:p>
          <a:p>
            <a:r>
              <a:rPr lang="en-US" dirty="0" smtClean="0"/>
              <a:t>I haven’t  </a:t>
            </a:r>
            <a:r>
              <a:rPr lang="en-US" b="1" dirty="0" smtClean="0"/>
              <a:t>had</a:t>
            </a:r>
            <a:r>
              <a:rPr lang="en-US" dirty="0" smtClean="0"/>
              <a:t> my dinner </a:t>
            </a:r>
            <a:r>
              <a:rPr lang="en-US" b="1" dirty="0" smtClean="0"/>
              <a:t>cooked yet / since/ for/…..</a:t>
            </a:r>
          </a:p>
          <a:p>
            <a:r>
              <a:rPr lang="en-US" b="1" dirty="0" smtClean="0"/>
              <a:t>I Had had my dinner cooked</a:t>
            </a:r>
          </a:p>
          <a:p>
            <a:endParaRPr lang="en-US" b="1" dirty="0"/>
          </a:p>
          <a:p>
            <a:r>
              <a:rPr lang="en-US" b="1" dirty="0" smtClean="0"/>
              <a:t>I am having my dinner cooked</a:t>
            </a:r>
          </a:p>
          <a:p>
            <a:r>
              <a:rPr lang="en-US" b="1" dirty="0" smtClean="0"/>
              <a:t>I was having my dinner cooked</a:t>
            </a:r>
          </a:p>
          <a:p>
            <a:r>
              <a:rPr lang="en-US" b="1" dirty="0" smtClean="0"/>
              <a:t>I will be having my dinner cooked  </a:t>
            </a:r>
            <a:endParaRPr lang="en-US" b="1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571604" y="571480"/>
            <a:ext cx="592935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aseline="0" dirty="0" smtClean="0"/>
          </a:p>
          <a:p>
            <a:r>
              <a:rPr lang="en-US" dirty="0" smtClean="0"/>
              <a:t>I will have a laptop bought by Peter tomorrow.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I am going to </a:t>
            </a:r>
            <a:r>
              <a:rPr lang="en-US" b="1" dirty="0" smtClean="0"/>
              <a:t>have</a:t>
            </a:r>
            <a:r>
              <a:rPr lang="en-US" dirty="0" smtClean="0"/>
              <a:t> a laptop </a:t>
            </a:r>
            <a:r>
              <a:rPr lang="en-US" b="1" dirty="0" smtClean="0"/>
              <a:t>bought</a:t>
            </a:r>
            <a:r>
              <a:rPr lang="en-US" dirty="0" smtClean="0"/>
              <a:t> tomorrow </a:t>
            </a:r>
          </a:p>
          <a:p>
            <a:endParaRPr lang="en-US" dirty="0" smtClean="0"/>
          </a:p>
          <a:p>
            <a:r>
              <a:rPr lang="en-US" dirty="0" smtClean="0"/>
              <a:t>Every month I </a:t>
            </a:r>
            <a:r>
              <a:rPr lang="en-US" b="1" dirty="0" smtClean="0"/>
              <a:t>have</a:t>
            </a:r>
            <a:r>
              <a:rPr lang="en-US" dirty="0" smtClean="0"/>
              <a:t> my hair </a:t>
            </a:r>
            <a:r>
              <a:rPr lang="en-US" b="1" dirty="0" smtClean="0"/>
              <a:t>cut</a:t>
            </a:r>
          </a:p>
          <a:p>
            <a:r>
              <a:rPr lang="en-US" dirty="0" smtClean="0"/>
              <a:t>Every Saturday I </a:t>
            </a:r>
            <a:r>
              <a:rPr lang="en-US" b="1" dirty="0" smtClean="0"/>
              <a:t>have</a:t>
            </a:r>
            <a:r>
              <a:rPr lang="en-US" dirty="0" smtClean="0"/>
              <a:t> my nails </a:t>
            </a:r>
            <a:r>
              <a:rPr lang="en-US" b="1" dirty="0" smtClean="0"/>
              <a:t>painted</a:t>
            </a:r>
            <a:r>
              <a:rPr lang="en-US" dirty="0" smtClean="0"/>
              <a:t> (by the nail artist) </a:t>
            </a:r>
          </a:p>
          <a:p>
            <a:r>
              <a:rPr lang="en-US" dirty="0" smtClean="0"/>
              <a:t>Agent : </a:t>
            </a:r>
            <a:r>
              <a:rPr lang="el-GR" dirty="0" smtClean="0"/>
              <a:t>ποιητικό αίτιο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 </a:t>
            </a:r>
          </a:p>
          <a:p>
            <a:endParaRPr lang="en-US" baseline="0" dirty="0" smtClean="0"/>
          </a:p>
          <a:p>
            <a:endParaRPr lang="en-US" dirty="0"/>
          </a:p>
          <a:p>
            <a:r>
              <a:rPr lang="en-US" baseline="0" dirty="0" smtClean="0"/>
              <a:t> </a:t>
            </a:r>
            <a:endParaRPr lang="el-GR" dirty="0"/>
          </a:p>
        </p:txBody>
      </p:sp>
      <p:sp>
        <p:nvSpPr>
          <p:cNvPr id="3" name="2 - Ορθογώνιο"/>
          <p:cNvSpPr/>
          <p:nvPr/>
        </p:nvSpPr>
        <p:spPr>
          <a:xfrm>
            <a:off x="2285985" y="1142984"/>
            <a:ext cx="379678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 had a</a:t>
            </a:r>
            <a:r>
              <a:rPr lang="en-US" baseline="0" dirty="0" smtClean="0"/>
              <a:t> laptop</a:t>
            </a:r>
            <a:r>
              <a:rPr lang="el-GR" baseline="0" dirty="0" smtClean="0"/>
              <a:t> </a:t>
            </a:r>
            <a:r>
              <a:rPr lang="en-US" b="1" baseline="0" dirty="0" smtClean="0"/>
              <a:t>bought</a:t>
            </a:r>
            <a:r>
              <a:rPr lang="en-US" dirty="0" smtClean="0"/>
              <a:t> by Peter yesterday</a:t>
            </a:r>
            <a:r>
              <a:rPr lang="en-US" baseline="0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130</Words>
  <Application>Microsoft Office PowerPoint</Application>
  <PresentationFormat>Προβολή στην οθόνη (4:3)</PresentationFormat>
  <Paragraphs>35</Paragraphs>
  <Slides>3</Slides>
  <Notes>2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Θέμα του Office</vt:lpstr>
      <vt:lpstr>Causative form</vt:lpstr>
      <vt:lpstr>Διαφάνεια 2</vt:lpstr>
      <vt:lpstr>Διαφάνεια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Causative form</dc:title>
  <dc:creator>agapi</dc:creator>
  <cp:lastModifiedBy>agapi</cp:lastModifiedBy>
  <cp:revision>4</cp:revision>
  <dcterms:created xsi:type="dcterms:W3CDTF">2022-03-29T17:16:05Z</dcterms:created>
  <dcterms:modified xsi:type="dcterms:W3CDTF">2022-03-29T17:36:26Z</dcterms:modified>
</cp:coreProperties>
</file>