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752"/>
            <a:ext cx="7556500" cy="105458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44" y="0"/>
            <a:ext cx="7488605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210"/>
            <a:ext cx="7556500" cy="10264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752"/>
            <a:ext cx="7556500" cy="10545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246"/>
            <a:ext cx="7556500" cy="104129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246"/>
            <a:ext cx="7556500" cy="104129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5695"/>
            <a:ext cx="7556500" cy="9362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3493"/>
            <a:ext cx="7556500" cy="100064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12" y="0"/>
            <a:ext cx="7290079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1387"/>
            <a:ext cx="7556500" cy="10310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2024-12-04T18:17:03Z</dcterms:created>
  <dcterms:modified xsi:type="dcterms:W3CDTF">2024-12-04T18:17:03Z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2024-12-04T00:00:00Z</vt:filetime>
  </property>
</Properties>
</file>