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70" r:id="rId2"/>
    <p:sldId id="256" r:id="rId3"/>
    <p:sldId id="271" r:id="rId4"/>
    <p:sldId id="257" r:id="rId5"/>
    <p:sldId id="258" r:id="rId6"/>
    <p:sldId id="259" r:id="rId7"/>
    <p:sldId id="272" r:id="rId8"/>
    <p:sldId id="278" r:id="rId9"/>
    <p:sldId id="277" r:id="rId10"/>
    <p:sldId id="281" r:id="rId11"/>
    <p:sldId id="273" r:id="rId12"/>
    <p:sldId id="275" r:id="rId13"/>
    <p:sldId id="27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handoutMaster" Target="handoutMasters/handoutMaster1.xml" /><Relationship Id="rId10" Type="http://schemas.openxmlformats.org/officeDocument/2006/relationships/slide" Target="slides/slide9.xml" /><Relationship Id="rId19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29723F-745D-493C-91AB-D7AD4AE682B6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8497BA-726B-4626-853C-35493BBB7A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1599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A550-EF74-41C5-93A4-2C472A64BACD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F17D-8701-4BE1-A698-7D261689BF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745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A550-EF74-41C5-93A4-2C472A64BACD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F17D-8701-4BE1-A698-7D261689BF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42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A550-EF74-41C5-93A4-2C472A64BACD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F17D-8701-4BE1-A698-7D261689BF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326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A550-EF74-41C5-93A4-2C472A64BACD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F17D-8701-4BE1-A698-7D261689BF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2825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A550-EF74-41C5-93A4-2C472A64BACD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F17D-8701-4BE1-A698-7D261689BF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141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A550-EF74-41C5-93A4-2C472A64BACD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F17D-8701-4BE1-A698-7D261689BF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8557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A550-EF74-41C5-93A4-2C472A64BACD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F17D-8701-4BE1-A698-7D261689BF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25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A550-EF74-41C5-93A4-2C472A64BACD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F17D-8701-4BE1-A698-7D261689BF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0445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A550-EF74-41C5-93A4-2C472A64BACD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F17D-8701-4BE1-A698-7D261689BF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737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A550-EF74-41C5-93A4-2C472A64BACD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F17D-8701-4BE1-A698-7D261689BF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10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AA550-EF74-41C5-93A4-2C472A64BACD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F17D-8701-4BE1-A698-7D261689BF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763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AA550-EF74-41C5-93A4-2C472A64BACD}" type="datetimeFigureOut">
              <a:rPr lang="en-GB" smtClean="0"/>
              <a:t>05/05/2020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FF17D-8701-4BE1-A698-7D261689BF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658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bc.co.uk/iplayer/episode/p07ktc8g/fashion-conscious-future-fabrics" TargetMode="External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heguardian.com/fashion/2020/apr/07/fast-fashion-speeding-toward-environmental-disaster-report-warns" TargetMode="Externa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hyperlink" Target="https://www.youtube.com/watch?v=tLfNUD0-8ts" TargetMode="External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R7bXsoNwwE" TargetMode="External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hyperlink" Target="https://www.bbc.co.uk/news/av/business-51243912/fast-fashion-can-it-ever-be-ethical-and-cheap" TargetMode="Externa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3568" y="317723"/>
            <a:ext cx="7772400" cy="1470025"/>
          </a:xfrm>
        </p:spPr>
        <p:txBody>
          <a:bodyPr/>
          <a:lstStyle/>
          <a:p>
            <a:r>
              <a:rPr lang="en-GB" dirty="0"/>
              <a:t>S2 Business Admin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07604" y="1772816"/>
            <a:ext cx="6400800" cy="1752600"/>
          </a:xfrm>
        </p:spPr>
        <p:txBody>
          <a:bodyPr>
            <a:noAutofit/>
          </a:bodyPr>
          <a:lstStyle/>
          <a:p>
            <a:r>
              <a:rPr lang="en-GB" sz="6600" b="1" dirty="0">
                <a:solidFill>
                  <a:srgbClr val="92D050"/>
                </a:solidFill>
              </a:rPr>
              <a:t>Ethical Business – Fast Fashion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7177" y="4044301"/>
            <a:ext cx="2664296" cy="2249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3902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en-GB" b="1" dirty="0"/>
              <a:t>Business Opportunity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Some </a:t>
            </a:r>
            <a:r>
              <a:rPr lang="en-GB"/>
              <a:t>businesses </a:t>
            </a:r>
            <a:r>
              <a:rPr lang="en-US"/>
              <a:t>may </a:t>
            </a:r>
            <a:r>
              <a:rPr lang="en-GB"/>
              <a:t>make </a:t>
            </a:r>
            <a:r>
              <a:rPr lang="en-GB" dirty="0"/>
              <a:t>a </a:t>
            </a:r>
            <a:r>
              <a:rPr lang="en-GB"/>
              <a:t>decision </a:t>
            </a:r>
            <a:r>
              <a:rPr lang="en-US"/>
              <a:t>to use SUSTAINABLE materials and encouarge customers to recycle their clothes. T</a:t>
            </a:r>
            <a:r>
              <a:rPr lang="en-GB"/>
              <a:t>his </a:t>
            </a:r>
            <a:r>
              <a:rPr lang="en-GB" dirty="0"/>
              <a:t>means that they will get a </a:t>
            </a:r>
            <a:r>
              <a:rPr lang="en-GB" sz="4000" dirty="0"/>
              <a:t>good reputation </a:t>
            </a:r>
            <a:r>
              <a:rPr lang="en-GB" dirty="0"/>
              <a:t>for being an ethical business</a:t>
            </a:r>
          </a:p>
          <a:p>
            <a:pPr marL="0" indent="0">
              <a:buNone/>
            </a:pPr>
            <a:r>
              <a:rPr lang="en-GB" dirty="0"/>
              <a:t>Customers will be </a:t>
            </a:r>
            <a:r>
              <a:rPr lang="en-GB" sz="4000" dirty="0"/>
              <a:t>loyal</a:t>
            </a:r>
            <a:r>
              <a:rPr lang="en-GB" dirty="0"/>
              <a:t> and more likely to buy from a business that they think is ethical </a:t>
            </a:r>
          </a:p>
        </p:txBody>
      </p:sp>
    </p:spTree>
    <p:extLst>
      <p:ext uri="{BB962C8B-B14F-4D97-AF65-F5344CB8AC3E}">
        <p14:creationId xmlns:p14="http://schemas.microsoft.com/office/powerpoint/2010/main" val="32706063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A08DC-6625-3342-96CB-0267690BA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748" y="122549"/>
            <a:ext cx="7886700" cy="994172"/>
          </a:xfrm>
        </p:spPr>
        <p:txBody>
          <a:bodyPr/>
          <a:lstStyle/>
          <a:p>
            <a:r>
              <a:rPr lang="en-US" b="1"/>
              <a:t>Future Fabrics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B4BE55-F949-AD4A-9523-A4F320D0F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284" y="1251858"/>
            <a:ext cx="8532359" cy="548359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>
                <a:hlinkClick r:id="rId2"/>
              </a:rPr>
              <a:t>https://www.bbc.co.uk/iplayer/episode/p07ktc8g/fashion-conscious-future-fabrics</a:t>
            </a:r>
            <a:r>
              <a:rPr lang="en-US"/>
              <a:t>   7 mins</a:t>
            </a:r>
          </a:p>
          <a:p>
            <a:pPr marL="385763" indent="-385763">
              <a:buFont typeface="+mj-lt"/>
              <a:buAutoNum type="arabicPeriod"/>
            </a:pPr>
            <a:r>
              <a:rPr lang="en-US"/>
              <a:t>What does it mean if a material or fabric is SUSTAINABLE?</a:t>
            </a:r>
          </a:p>
          <a:p>
            <a:pPr marL="385763" indent="-385763">
              <a:buFont typeface="+mj-lt"/>
              <a:buAutoNum type="arabicPeriod"/>
            </a:pPr>
            <a:r>
              <a:rPr lang="en-US"/>
              <a:t>What is the social or environmental cost of using materials that are not sustainable?</a:t>
            </a:r>
          </a:p>
          <a:p>
            <a:pPr marL="385763" indent="-385763">
              <a:buFont typeface="+mj-lt"/>
              <a:buAutoNum type="arabicPeriod"/>
            </a:pPr>
            <a:r>
              <a:rPr lang="en-US"/>
              <a:t>Do you agree that the manufacturer (the maker) of the clothes should pay for damage to the environment that happens when materials are produced?</a:t>
            </a:r>
          </a:p>
          <a:p>
            <a:pPr marL="385763" indent="-385763">
              <a:buFont typeface="+mj-lt"/>
              <a:buAutoNum type="arabicPeriod"/>
            </a:pPr>
            <a:r>
              <a:rPr lang="en-US"/>
              <a:t>If the manufacturer (maker) does have to pay for damage, what will happen to the COST of the material?  So what will happen to the PRICE you pay for clothes?</a:t>
            </a:r>
          </a:p>
          <a:p>
            <a:pPr marL="385763" indent="-385763">
              <a:buFont typeface="+mj-lt"/>
              <a:buAutoNum type="arabicPeriod"/>
            </a:pPr>
            <a:r>
              <a:rPr lang="en-US"/>
              <a:t>Would you be willing to pay more for clothes if they were made from sustainable fabric? Why/why not? </a:t>
            </a:r>
          </a:p>
        </p:txBody>
      </p:sp>
    </p:spTree>
    <p:extLst>
      <p:ext uri="{BB962C8B-B14F-4D97-AF65-F5344CB8AC3E}">
        <p14:creationId xmlns:p14="http://schemas.microsoft.com/office/powerpoint/2010/main" val="3013413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90535-273A-F54A-93C6-D0DAFA3D0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/>
              <a:t>Research and Present 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CF27F-FE4C-1C49-80C3-B3C175CB7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321" y="1143000"/>
            <a:ext cx="8749393" cy="57150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b="1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Research</a:t>
            </a:r>
            <a:endParaRPr lang="en-US" b="1" i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Carry out research on a clothing brand that you know.  How do they protect the environment?  </a:t>
            </a:r>
            <a:r>
              <a:rPr lang="en-US" b="0" i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For example, H&amp;M encourages customers to bring in old clothes, Primark use paper bags which can be recycled etc. </a:t>
            </a:r>
            <a:r>
              <a:rPr lang="en-US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br>
              <a:rPr lang="en-GB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GB" b="0" i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b="1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Activity</a:t>
            </a:r>
            <a:endParaRPr lang="en-GB" b="0" i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r>
              <a:rPr lang="en-GB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Design an advertising poster for a fashion business</a:t>
            </a:r>
            <a:r>
              <a:rPr lang="en-US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that takes steps to protect the environment</a:t>
            </a:r>
            <a:r>
              <a:rPr lang="en-GB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Maybe they use sustainable or organic materials or perhaps they encourage customers to bring in old clothes for recyclying.</a:t>
            </a:r>
          </a:p>
          <a:p>
            <a:r>
              <a:rPr lang="en-GB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Your advert should use their ethical approach as a marketing </a:t>
            </a:r>
            <a:r>
              <a:rPr lang="en-US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opportunity </a:t>
            </a:r>
            <a:r>
              <a:rPr lang="en-US">
                <a:solidFill>
                  <a:srgbClr val="000000"/>
                </a:solidFill>
                <a:latin typeface="Arial" panose="020B0604020202020204" pitchFamily="34" charset="0"/>
              </a:rPr>
              <a:t>and attract customers who care about the environment</a:t>
            </a:r>
          </a:p>
          <a:p>
            <a:r>
              <a:rPr lang="en-US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Email the finished advert to your teacher </a:t>
            </a:r>
            <a:endParaRPr lang="en-GB" b="0" i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6516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FA3D3-8BC5-9547-8B8B-CC18B3E8D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 with literacy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375B7-91F5-134F-8961-4642920366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/>
              <a:t>You could read the following article from the Guardian.  </a:t>
            </a:r>
          </a:p>
          <a:p>
            <a:pPr marL="0" indent="0">
              <a:buNone/>
            </a:pPr>
            <a:r>
              <a:rPr lang="en-US"/>
              <a:t>This is a good source of information because it is well known and will be fact checked.</a:t>
            </a:r>
            <a:br>
              <a:rPr lang="en-US"/>
            </a:br>
            <a:r>
              <a:rPr lang="en-US"/>
              <a:t>Reading newspaper articles from quality newspapers will help develop your language skills.  </a:t>
            </a:r>
          </a:p>
          <a:p>
            <a:pPr marL="0" indent="0">
              <a:buNone/>
            </a:pPr>
            <a:r>
              <a:rPr lang="en-GB">
                <a:hlinkClick r:id="rId2"/>
              </a:rPr>
              <a:t>https://www.theguardian.com/fashion/2020/apr/07/fast-fashion-speeding-toward-environmental-disaster-report-warns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020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/>
              <a:t>Success Criteria</a:t>
            </a:r>
            <a:r>
              <a:rPr lang="en-US"/>
              <a:t>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2B1B4-D6AB-E041-A584-98AD7F9F27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i="1"/>
              <a:t>By working through the tasks and videos in this unit.  I will be able to:</a:t>
            </a:r>
          </a:p>
          <a:p>
            <a:r>
              <a:rPr lang="en-US" i="1"/>
              <a:t>Describe what the term Fast Fashion means </a:t>
            </a:r>
          </a:p>
          <a:p>
            <a:r>
              <a:rPr lang="en-US" i="1"/>
              <a:t>Identify ways clothing businesses encourage customers to buy more clothes and why</a:t>
            </a:r>
          </a:p>
          <a:p>
            <a:r>
              <a:rPr lang="en-US" i="1"/>
              <a:t>Consider the impact on the environment of making clothes and disposing of clothes</a:t>
            </a:r>
          </a:p>
          <a:p>
            <a:r>
              <a:rPr lang="en-US" i="1"/>
              <a:t>Carry out research on ways the clothing industry can be more environmentally friendly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320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85CDF-09AA-8546-87C7-1FBCB08E8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6537" y="551543"/>
            <a:ext cx="8229600" cy="1143000"/>
          </a:xfrm>
        </p:spPr>
        <p:txBody>
          <a:bodyPr/>
          <a:lstStyle/>
          <a:p>
            <a:r>
              <a:rPr lang="en-US"/>
              <a:t>Starter Activity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746D2-5FE8-504F-BB9A-3AA21D4D0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283" y="2125266"/>
            <a:ext cx="8532359" cy="358973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/>
              <a:t>Think of your favourite clothes shop or clothing brand.  </a:t>
            </a:r>
          </a:p>
          <a:p>
            <a:pPr marL="0" indent="0">
              <a:buNone/>
            </a:pPr>
            <a:r>
              <a:rPr lang="en-US" b="1"/>
              <a:t>Write a list (or draw a mind map) that lists all the things that you like about the shop or brand.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Think about what you look for in your clothes and  then watch the following video about Fast Fashion </a:t>
            </a:r>
          </a:p>
          <a:p>
            <a:pPr marL="0" indent="0">
              <a:buNone/>
            </a:pPr>
            <a:r>
              <a:rPr lang="en-GB">
                <a:solidFill>
                  <a:srgbClr val="0563C1"/>
                </a:solidFill>
              </a:rPr>
              <a:t> </a:t>
            </a:r>
            <a:r>
              <a:rPr lang="en-GB">
                <a:solidFill>
                  <a:srgbClr val="0563C1"/>
                </a:solidFill>
                <a:hlinkClick r:id="rId2"/>
              </a:rPr>
              <a:t>https://www.youtube.com/watch?v=tLfNUD0-8ts</a:t>
            </a:r>
            <a:endParaRPr lang="en-US">
              <a:solidFill>
                <a:srgbClr val="0563C1"/>
              </a:solidFill>
            </a:endParaRP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23E20DA-983D-7141-8B96-0B0D5A2B5B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284" y="274638"/>
            <a:ext cx="2545216" cy="1696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590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668" y="1626532"/>
            <a:ext cx="8229600" cy="6766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600" dirty="0"/>
              <a:t>The main </a:t>
            </a:r>
            <a:r>
              <a:rPr lang="en-GB" sz="6000" b="1" dirty="0"/>
              <a:t>objective </a:t>
            </a:r>
            <a:r>
              <a:rPr lang="en-GB" sz="3600" dirty="0"/>
              <a:t>of a business is to make a</a:t>
            </a:r>
          </a:p>
        </p:txBody>
      </p:sp>
      <p:sp>
        <p:nvSpPr>
          <p:cNvPr id="4" name="Rectangle 3"/>
          <p:cNvSpPr/>
          <p:nvPr/>
        </p:nvSpPr>
        <p:spPr>
          <a:xfrm>
            <a:off x="950048" y="3015477"/>
            <a:ext cx="756084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perspectiveRelaxedModerately"/>
              <a:lightRig rig="threePt" dir="t"/>
            </a:scene3d>
          </a:bodyPr>
          <a:lstStyle/>
          <a:p>
            <a:pPr algn="ctr"/>
            <a:r>
              <a:rPr lang="en-US" sz="138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PROFIT</a:t>
            </a:r>
          </a:p>
        </p:txBody>
      </p:sp>
      <p:pic>
        <p:nvPicPr>
          <p:cNvPr id="1026" name="Picture 2" descr="C:\Users\LKUPSCH014\AppData\Local\Microsoft\Windows\Temporary Internet Files\Content.IE5\ZNGAKDB5\MC900440395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293096"/>
            <a:ext cx="2088232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ADBC264-3B53-254E-ADA6-8B26D5EF848A}"/>
              </a:ext>
            </a:extLst>
          </p:cNvPr>
          <p:cNvSpPr txBox="1"/>
          <p:nvPr/>
        </p:nvSpPr>
        <p:spPr>
          <a:xfrm>
            <a:off x="459921" y="426203"/>
            <a:ext cx="78812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/>
              <a:t>All of your favourite clothing brands are a business and ….</a:t>
            </a:r>
          </a:p>
        </p:txBody>
      </p:sp>
    </p:spTree>
    <p:extLst>
      <p:ext uri="{BB962C8B-B14F-4D97-AF65-F5344CB8AC3E}">
        <p14:creationId xmlns:p14="http://schemas.microsoft.com/office/powerpoint/2010/main" val="944549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492896"/>
            <a:ext cx="8229600" cy="1296144"/>
          </a:xfrm>
          <a:solidFill>
            <a:srgbClr val="92D050"/>
          </a:solidFill>
          <a:ln w="38100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6000" b="1" dirty="0"/>
              <a:t>Sales – Costs = Profit</a:t>
            </a:r>
          </a:p>
        </p:txBody>
      </p:sp>
    </p:spTree>
    <p:extLst>
      <p:ext uri="{BB962C8B-B14F-4D97-AF65-F5344CB8AC3E}">
        <p14:creationId xmlns:p14="http://schemas.microsoft.com/office/powerpoint/2010/main" val="317733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In order to make more profit the business must….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20933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4400" b="1" dirty="0"/>
              <a:t>Make more </a:t>
            </a:r>
            <a:r>
              <a:rPr lang="en-GB" sz="6600" b="1" dirty="0"/>
              <a:t>sales</a:t>
            </a:r>
            <a:r>
              <a:rPr lang="en-GB" sz="4400" b="1" dirty="0"/>
              <a:t> </a:t>
            </a:r>
          </a:p>
          <a:p>
            <a:pPr algn="ctr"/>
            <a:endParaRPr lang="en-GB" sz="4400" b="1" dirty="0"/>
          </a:p>
          <a:p>
            <a:pPr marL="0" indent="0" algn="ctr">
              <a:buNone/>
            </a:pPr>
            <a:r>
              <a:rPr lang="en-GB" sz="4400" b="1" dirty="0"/>
              <a:t>OR</a:t>
            </a:r>
          </a:p>
          <a:p>
            <a:pPr algn="ctr"/>
            <a:endParaRPr lang="en-GB" sz="4400" b="1" dirty="0"/>
          </a:p>
          <a:p>
            <a:pPr marL="0" indent="0" algn="ctr">
              <a:buNone/>
            </a:pPr>
            <a:r>
              <a:rPr lang="en-GB" sz="4400" b="1" dirty="0"/>
              <a:t>Reduce their </a:t>
            </a:r>
            <a:r>
              <a:rPr lang="en-GB" sz="6600" b="1" dirty="0"/>
              <a:t>costs</a:t>
            </a:r>
          </a:p>
        </p:txBody>
      </p:sp>
    </p:spTree>
    <p:extLst>
      <p:ext uri="{BB962C8B-B14F-4D97-AF65-F5344CB8AC3E}">
        <p14:creationId xmlns:p14="http://schemas.microsoft.com/office/powerpoint/2010/main" val="1371695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0694C-514D-384F-8712-4EFC215DD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What is Fast Fashion?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A7FFA-B340-0F4B-995B-A6EC43BFA1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>
                <a:hlinkClick r:id="rId2"/>
              </a:rPr>
              <a:t>https://www.youtube.com/watch?v=fR7bXsoNwwE</a:t>
            </a:r>
            <a:endParaRPr lang="en-US"/>
          </a:p>
          <a:p>
            <a:pPr marL="385763" indent="-385763">
              <a:buFont typeface="+mj-lt"/>
              <a:buAutoNum type="arabicPeriod"/>
            </a:pPr>
            <a:r>
              <a:rPr lang="en-US"/>
              <a:t>How do the fast fashion brands keep people buying clothes? </a:t>
            </a:r>
          </a:p>
          <a:p>
            <a:pPr marL="385763" indent="-385763">
              <a:buFont typeface="+mj-lt"/>
              <a:buAutoNum type="arabicPeriod"/>
            </a:pPr>
            <a:r>
              <a:rPr lang="en-US"/>
              <a:t>Why do the clothing brands want you to keep buying clothes?</a:t>
            </a:r>
          </a:p>
          <a:p>
            <a:pPr marL="385763" indent="-385763">
              <a:buFont typeface="+mj-lt"/>
              <a:buAutoNum type="arabicPeriod"/>
            </a:pPr>
            <a:r>
              <a:rPr lang="en-US"/>
              <a:t>How do the clothing brands keep their costs down?</a:t>
            </a:r>
          </a:p>
          <a:p>
            <a:pPr marL="385763" indent="-385763">
              <a:buFont typeface="+mj-lt"/>
              <a:buAutoNum type="arabicPeriod"/>
            </a:pPr>
            <a:r>
              <a:rPr lang="en-US"/>
              <a:t>If they keep costs low, what does that mean for you as a customer?</a:t>
            </a:r>
          </a:p>
          <a:p>
            <a:pPr marL="385763" indent="-385763">
              <a:buFont typeface="+mj-lt"/>
              <a:buAutoNum type="arabicPeriod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266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55BC8-2519-A343-9045-CA903B47E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Where do all the clothes go?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2F964D-A82A-4C43-8E26-F0F004AA4E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/>
              <a:t>THINK</a:t>
            </a:r>
          </a:p>
          <a:p>
            <a:r>
              <a:rPr lang="en-US"/>
              <a:t>What do you do with all your old clothes?</a:t>
            </a:r>
          </a:p>
          <a:p>
            <a:r>
              <a:rPr lang="en-US"/>
              <a:t>Do you know where they go and what happens when you no longer want them?</a:t>
            </a:r>
          </a:p>
        </p:txBody>
      </p:sp>
    </p:spTree>
    <p:extLst>
      <p:ext uri="{BB962C8B-B14F-4D97-AF65-F5344CB8AC3E}">
        <p14:creationId xmlns:p14="http://schemas.microsoft.com/office/powerpoint/2010/main" val="2717965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8028B-133B-C446-BC58-270475EAA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210" y="1127123"/>
            <a:ext cx="4005943" cy="4525963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Is Fast Fashion bad for the environment? </a:t>
            </a:r>
            <a:r>
              <a:rPr lang="en-GB">
                <a:hlinkClick r:id="rId2"/>
              </a:rPr>
              <a:t>https://www.bbc.co.uk/news/av/business-51243912/fast-fashion-can-it-ever-be-ethical-and-cheap</a:t>
            </a:r>
            <a:r>
              <a:rPr lang="en-US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F44F55-084D-7640-A961-C0B3C0CB23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217694"/>
            <a:ext cx="4301790" cy="6344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983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431</Words>
  <Application>Microsoft Office PowerPoint</Application>
  <PresentationFormat>On-screen Show (4:3)</PresentationFormat>
  <Paragraphs>45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S2 Business Admin </vt:lpstr>
      <vt:lpstr>Success Criteria  </vt:lpstr>
      <vt:lpstr>Starter Activity </vt:lpstr>
      <vt:lpstr>PowerPoint Presentation</vt:lpstr>
      <vt:lpstr>PowerPoint Presentation</vt:lpstr>
      <vt:lpstr>In order to make more profit the business must….</vt:lpstr>
      <vt:lpstr>What is Fast Fashion?</vt:lpstr>
      <vt:lpstr>Where do all the clothes go?</vt:lpstr>
      <vt:lpstr>PowerPoint Presentation</vt:lpstr>
      <vt:lpstr>Business Opportunity </vt:lpstr>
      <vt:lpstr>Future Fabrics</vt:lpstr>
      <vt:lpstr>Research and Present Task</vt:lpstr>
      <vt:lpstr>Link with literacy</vt:lpstr>
    </vt:vector>
  </TitlesOfParts>
  <Company>Inverclyde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Kupsch</dc:creator>
  <cp:lastModifiedBy>Ms Kupsch</cp:lastModifiedBy>
  <cp:revision>14</cp:revision>
  <cp:lastPrinted>2014-05-14T09:38:43Z</cp:lastPrinted>
  <dcterms:created xsi:type="dcterms:W3CDTF">2014-05-14T08:35:38Z</dcterms:created>
  <dcterms:modified xsi:type="dcterms:W3CDTF">2020-05-05T16:31:47Z</dcterms:modified>
</cp:coreProperties>
</file>