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A023B3-937B-4C35-85D1-DF69F35F9139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60825A5-579E-4543-AA23-20A174321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ΑΓΑΠΗ- ΕΡΩΤΑΣ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50178" name="Picture 2" descr="Έδωσε 478.000 δολάρια για την αυθεντική αφίσα της κλασικής ταινίας  Καζαμπλάνκα | mono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532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Ονοματικά σύνολα:&#10; συζυγική, συντροφική, μητρική, πατρική, αδερφική&#10; μεγάλη, πολλή, ιδιαίτερη, βαθιά , απέραντη, υπέρμετ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Ρήματα&#10;νιώθω, αισθάνομαι, τρέφω, δίνω, προσφέρω, παίρνω,&#10;δέχομαι αγάπη&#10;11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Γνωρίσματα της αγάπης&#10; Η απουσία πνεύματος διακρίσεων, μνησικακίας,χαιρεκακίας,&#10;ζηλοφθονίας, εγωισμού, αλαζονείας,κτητική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Σημασία της αγάπης&#10; Σε κοινωνικό επίπεδο&#10;• Συμβάλλει στη διαμόρφωση υγιών διαπροσωπικών&#10;σχέσεων, που χαρακτηρίζονται απ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ε ατομικό επίπεδο&#10; καλλιεργεί θετικές αξίες όπως ανιδιοτέλεια, αλτρουισμός …(βλ.&#10;γνωρίσματα και λεξιλόγιο)&#10; απαλλάσσε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Σε διαπροσωπικό επίπεδο&#10; βοηθά στην δημιουργία υγιών σχέσεων&#10; απομακρύνει αρνητικά στοιχεία από τις σχέσεις όπως ο&#10;ατομ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σε διεθνιστικό επίπεδο&#10; Καλλιεργεί πνεύμα συνεργασίας και οικουμενικής&#10;συνείδησης.&#10;16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Η αγάπη όμως κινδυνεύει σήμερα! Γιατί;&#10; από τον καταιγισμό των αντιθέτων της ( ατομισμός, ιδιοτέλεια , ..συνεχίστε)&#10; Τ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Αποτέλεσμα&#10; Η αποξένωση&#10; η μελαγχολία&#10; η έξαρση των ψυχικών ασθενειών&#10; η μοναξιά&#10; η δυστυχία…&#10;18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Είναι δυο άνθρωποι. Ο ένας με μαχαίρι, ο άλλος άοπλος.&#10;Αυτός με το μαχαίρι λέει στον άλλο: &quot;Θα σε σκοτώσω&quot;.&#10;&quot;Μα γιατί;&quot;, 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γάπη είναι….&#10;…. ο ισχυρός συναισθηματικός δεσμός μεταξύ&#10;προσώπων , που αφοσιώνονται το ένα στο άλλο χωρίς&#10;ιδιοτέλεια κα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Διψάω γι’ αγάπη, πεινάω γι’ αγάπη, πονάω γι’ αγάπη.&#10;Ουρλιάζω γι’ αγάπη, πεθαίνω γι’ αγάπη... αλλά..&#10;Είμαι o λύκος, o κακό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 Αν δεν προσδοκούμε τίποτε , έχουμε τα&#10;πάντα, λέει ο Βούδας. Αγάπα επειδή θέλεις&#10;να αγαπάς. Δίνε , επειδή θέλεις να δίνε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 Οδυσσέας Ελύτης, «To Μονόγραμμα»&#10; Γιάννης Ρίτσος, «Σάρκινος λόγος»&#10; Νικόλαος Επισκοπόπουλος, «Άσμα&#10;Ασμάτων» [πηγή: Πύλ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Κινηματογράφος&#10; «Δεν θα είναι εύκολο. Θα είναι πραγματικά δύσκολο. Θα&#10;πρέπει να το δουλεύουμε κάθε μέρα, μα θέλω να το κά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πό μια αγαπημένη μας ταινία!&#10;24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ΕΡΩΤΑΣ&#10; Έντονο συναίσθημα έλξης κι επιθυμίας μεταξύ δυο&#10;προσώπων που χαρακτηρίζεται από πόθο για σεξουαλική&#10;επαφή. Σφοδρό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Ερωτεύομαι σημαίνει&#10; Να είμαι αφηρημένη, να σκέφτομαι μόνο αυτόν.&#10; Να χτυπάει το κινητό και η καρδιά μου να πάει να σπάσ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Σοφοκλής, Αντιγόνη, στ. 781 κ.ε.&#10;Έρωτα ανίκητε&#10;Εσύ που με τα βέλη σου ορμάς&#10;πάνω σ' αυτούς που πλάνεψες,&#10;που χαίρεσαι τι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Γνωρίσματα του έρωτα&#10; έλξη, τρυφερότητα, ρομαντισμός, εξιδανίκευση (ο Άλλος&#10;είναι τέλειος, χωρίς ψεγάδια!)&#10; διογκωμένη 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Σημασία του έρωτα&#10; Νοηματοδοτεί τη ζωή&#10; την ομορφαίνει,&#10; την γεμίζει με χαρά και αισιοδοξία&#10; σιγουριά, ψυχική πληρότητ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γάπη είναι…&#10;…..εκείνη η συναισθηματική κατάσταση που μας οδηγεί να&#10;προσφέρουμε, ως αποτέλεσμα της ελεύθερης εκλογής μας,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Έρωτας κι εφηβεία&#10; Δύσκολη περίοδος. Προσπαθεί να κατανοήσει τη νέα&#10;λειτουργία (σεξουαλικότητα) μα και το άλλο φύλο.&#10; Εύ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Τα εμπόδια;&#10; Η συντηρητική ανενημέρωτη οικογένεια&#10; η απουσία διαπαιδαγώγησης στο σχολείο&#10; η εκχυδαϊσμένη και κυνική ει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 Πρώτη εκτέλεση: Άλκηστις Πρωτοψάλτη&#10;-Κάθε φορά που με πληγώνεις θέλω να τρέξω να κρυφτώ&#10;απ' όλα όσα εσύ δεν ξέρεις, απ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Το ξέρω πως καθένας μονάχος πορεύεται στον&#10;έρωτα,&#10;μονάχος στη δόξα και στο θάνατο&#10;Το ξέρω , το δοκίμασα, δεν ωφελεί,&#10;Άφησ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. Εργαστείτε σε ομάδες και συγκεντρώστε τραγούδια που&#10;μιλούν για τον έρωτα ή την αγάπη.&#10;2. Συνθέστε, αν θέλετε, ένα δικ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&#10;Gustav Klimt The Kiss (Lovers), oil and gold leaf on canvas, 1908–&#10;1909. Österreichische Galerie Belvedere , Vienna, 18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Αναδρομή&#10; Οι αρχαίοι Έλληνες γνώριζαν τη σημασία της και&#10;εκτιμούσαν κάθε έργο που φανέρωνε αγάπη για τον&#10;«πλησίον» άνθρω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 Τη σημασία της αγάπης τονίζει ο Απόστολος Παύλος στον&#10;περίφημο ύμνο του στην προς κορινθίους Επιστολή του&#10; Αποκορύφωμα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Σύμφωνα με τη νεότερη ηθική αντίληψη&#10; Η αγάπη περιλαμβάνει όλες τις αρετές που οδηγούν σε ευτυχία&#10;μια κοινωνία&#10; 1. Η αν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Είπαν – έγραψαν…&#10; «Αγάπη είναι το ενεργητικό ενδιαφέρον για την ζωή και&#10;την ανάπτυξη αυτού που αγαπάμε» (Έριχ Φρομ)&#10; «Η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 οὔτοι συνέχθειν, ἀλλὰ συμφιλεῖν ἔφυν.&#10;Δε γεννήθηκα για να μισώ, αλλά για ν’ αγαπώ.&#10;Σοφοκλή Αντιγόνη στίχος 523&#10; « Αγάπ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Λεξιλόγιο&#10; -αγάπη, φιλαλληλία, συμπάθεια, στοργή, τρυφερότητα,&#10;πόθος, έρωτας, λατρεία, λαχτάρα, σεβντάς.&#10; -αλτρουισμός(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Προσαρμοσμένο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2</Words>
  <Application>Microsoft Office PowerPoint</Application>
  <PresentationFormat>Προβολή στην οθόνη (4:3)</PresentationFormat>
  <Paragraphs>1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Δικαιοσύνη</vt:lpstr>
      <vt:lpstr>ΑΓΑΠΗ- ΕΡΩΤΑΣ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</cp:revision>
  <dcterms:created xsi:type="dcterms:W3CDTF">2020-09-02T15:29:12Z</dcterms:created>
  <dcterms:modified xsi:type="dcterms:W3CDTF">2021-01-16T19:55:33Z</dcterms:modified>
</cp:coreProperties>
</file>