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7065B-2454-43E8-BA7D-CF5BCC83F23D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62EB-05DF-4242-90C0-43833A02E1E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2644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			</a:t>
            </a:r>
            <a:r>
              <a:rPr kumimoji="0" lang="el-GR" altLang="zh-CN" sz="2400" b="1" i="0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ΠΑΡΝΑΣΣΙΣΜΟΣ</a:t>
            </a:r>
            <a:r>
              <a:rPr kumimoji="0" lang="el-GR" altLang="zh-CN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		</a:t>
            </a:r>
            <a:r>
              <a:rPr kumimoji="0" lang="el-GR" altLang="zh-CN" sz="24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Νέα Αθηναϊκή Σχολή (γενιά του 1880)</a:t>
            </a:r>
            <a:endParaRPr kumimoji="0" lang="el-GR" altLang="zh-CN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027" name="Picture 3" descr="Νέα Αθηναϊκή Σχολή - Βικιπαίδει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285992"/>
            <a:ext cx="5710480" cy="40719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-386647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SimSun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dirty="0">
              <a:solidFill>
                <a:srgbClr val="000000"/>
              </a:solidFill>
              <a:latin typeface="Bookman Old Style" pitchFamily="18" charset="0"/>
              <a:ea typeface="SimSun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Λογοτεχνικό κίνημα που εμφανίζεται στη Γαλλία στα μέσα του 19ου αι. ως αντίδραση στον Ρομαντισμό.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Δίνει μεγάλη σημασία στην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ακρίβεια της έκφρασης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και στη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λεπτομέρεια.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Καλλιεργεί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ποίηση απρόσωπη και αντικειμενική.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Υιοθετεί απόλυτα ισορροπημένο και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ψυχρό ποιητικό τόνο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(ποίηση χωρίς αληθινή ζωή, χωρίς ανθρώπινη παρουσία).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Επιδιώκει την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απουσία κάθε συναισθήματος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, πάθους, έντασης. Οι </a:t>
            </a:r>
            <a:r>
              <a:rPr kumimoji="0" lang="el-GR" altLang="zh-CN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Έλληνες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r>
              <a:rPr kumimoji="0" lang="el-GR" altLang="zh-CN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παρνασσικοί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r>
              <a:rPr kumimoji="0" lang="el-GR" altLang="zh-CN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διατήρησαν αρκετά το συναίσθημα στην ποίησή τους 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κυρίως όσον αφορά κάποια υποκειμενική στάση απέναντι στα θέματά τους.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Επιδιώκει να εκφράσει την ηρεμία, τη γαλήνη , την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απάθεια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. Οι </a:t>
            </a:r>
            <a:r>
              <a:rPr kumimoji="0" lang="el-GR" altLang="zh-CN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Έλληνες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r>
              <a:rPr kumimoji="0" lang="el-GR" altLang="zh-CN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παρνασσικοί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r>
              <a:rPr kumimoji="0" lang="el-GR" altLang="zh-CN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δεν έφτασαν ποτέ στην τέλεια απάθεια.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Υιοθετεί την πλαστικότητα και την αρμονία της κλασικής τέχνης.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Ενδιαφέρεται υπερβολικά για τη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μορφή.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Σέβεται τους ρυθμικούς, μετρικούς και στιχουργικούς κανόνες.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Επεξεργασία του στίχου.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Ομοιοκαταληξία.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Θέματα: </a:t>
            </a: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μυθολογία, ιστορία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, χαμένοι πολιτισμοί της αρχαιότητας (ελληνικός και ινδικός πολιτισμός). 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Δημοτική γλώσσα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(γενιά του δημοτικισμού).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Απλότητα στην έκφραση,</a:t>
            </a: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 καθημερινότητα, θέρμη της καθημερινής ομιλίας.</a:t>
            </a: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428597" y="2214554"/>
          <a:ext cx="8072494" cy="1618306"/>
        </p:xfrm>
        <a:graphic>
          <a:graphicData uri="http://schemas.openxmlformats.org/drawingml/2006/table">
            <a:tbl>
              <a:tblPr/>
              <a:tblGrid>
                <a:gridCol w="8072494"/>
              </a:tblGrid>
              <a:tr h="1618306">
                <a:tc>
                  <a:txBody>
                    <a:bodyPr/>
                    <a:lstStyle/>
                    <a:p>
                      <a:pPr marL="457200" indent="457200" algn="l"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  <a:ea typeface="SimSun"/>
                          <a:cs typeface="Times New Roman"/>
                        </a:rPr>
                        <a:t>Κωστής </a:t>
                      </a:r>
                      <a:r>
                        <a:rPr lang="el-G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  <a:ea typeface="SimSun"/>
                          <a:cs typeface="Times New Roman"/>
                        </a:rPr>
                        <a:t>Παλαμάς, Ιωάννης Γρυπάρης, Γεώργιος Δροσίνης, Αριστομένης </a:t>
                      </a:r>
                      <a:r>
                        <a:rPr lang="el-GR" sz="2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  <a:ea typeface="SimSun"/>
                          <a:cs typeface="Times New Roman"/>
                        </a:rPr>
                        <a:t>Προβελέγγιος</a:t>
                      </a:r>
                      <a:r>
                        <a:rPr lang="el-G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  <a:ea typeface="SimSun"/>
                          <a:cs typeface="Times New Roman"/>
                        </a:rPr>
                        <a:t>, 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  <a:ea typeface="SimSun"/>
                        <a:cs typeface="Times New Roman"/>
                      </a:endParaRPr>
                    </a:p>
                    <a:p>
                      <a:pPr marL="457200" indent="457200" algn="l"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  <a:ea typeface="SimSun"/>
                          <a:cs typeface="Times New Roman"/>
                        </a:rPr>
                        <a:t>Λορέντζος Μαβίλης, Άγγελος Σικελιανός, Κώστας Βάρναλης (μεταγενέστεροι), ...</a:t>
                      </a:r>
                      <a:endParaRPr lang="el-GR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  <a:ea typeface="SimSu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807681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		</a:t>
            </a:r>
            <a:r>
              <a:rPr kumimoji="0" lang="el-GR" altLang="zh-CN" sz="2400" b="0" i="0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Έλληνες ποιητές που έγραψαν κυρίως 				παρνασσιακά ποιήματα:</a:t>
            </a:r>
            <a:endParaRPr kumimoji="0" lang="el-GR" altLang="zh-CN" sz="2400" b="0" i="0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71503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ΣΟΝΕΤΟ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1214422"/>
            <a:ext cx="6400800" cy="4424378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>
                <a:solidFill>
                  <a:schemeClr val="tx1"/>
                </a:solidFill>
                <a:latin typeface="Bookman Old Style" pitchFamily="18" charset="0"/>
              </a:rPr>
              <a:t>Είναι ποιητικό είδος που ακολουθεί μια σταθερή στιχουργική μορφή. Αποτελείται από 14 στίχους, γι’ αυτό συχνά αποκαλείται και δεκατετράστιχο. Διακρίνονται δύο βασικές μορφές σονέτων: το ιταλικό και το αγγλικό. Το ιταλικό σονέτο, που είναι και πιο καθιερωμένο, αποτελείται από δύο τετράστιχες και δύο τρίστιχες στροφές, ενώ το αγγλικό από τρεις τετράστιχες και ένα καταληκτικό δίστιχο.</a:t>
            </a:r>
            <a:endParaRPr lang="el-GR" sz="20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22530" name="Picture 2" descr="iTravelPoetry | Η ΡΑΓΙΣΜΕΝΗ ΚΑΜΠΑΝΑ (Σονέτο με αρχικό τίτλο Η Ανία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2197" y="3929067"/>
            <a:ext cx="4545951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00100" y="-154195"/>
            <a:ext cx="757242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Κωστής Παλαμάς,  «Πατρίδες»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Οι «Πατρίδες», μια σειρά από δώδεκα έξοχα παρνασσιακά σονέτα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, κατέχουν σημαντική θέση στην ποίηση του Παλαμά.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Πρωτοδημοσιευμένα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το 1895, τα συμπεριέλαβε αργότερα ο ποιητής στη συλλογή του «Η Ασάλευτη Ζωή» (1904). Με τα ποιήματά του αυτά ο Παλαμάς, σε μια πορεία μέσα από τον τόπο και το χρόνο, αποκαλύπτει και αναλύει την πολυδιάστατη προσωπικότητά του και τα μυστικά της ποιητικής του τέχνης. </a:t>
            </a: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Οι «Πατρίδες» είναι οι τόποι, όπου πραγματικά έζησε ή ταξίδεψε με την ποιητική του φαντασία.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Η Πάτρα, το Μεσολόγγι, η Αθήνα, η Κέρκυρα, το Άγιο Όρος, η Ρούμελη, η Αίγυπτος, το Βυζάντιο, η Γη, οι μυθικές χώρες των υπερβορείων, το αστρικό σύμπαν και ο τελικός προορισμός, παρουσιάζονται στα σονέτα αυτά ως σταθμοί της υπαρξιακής και πνευματικής πορείας του ποιητή. Από αισθητική άποψη στις Πατρίδες η παρνασσιακή τελειότητα της μορφής ισορροπεί με τη στοχαστική και λυρική διάθεση.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39128"/>
            <a:ext cx="850109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Κωστής Παλαμάς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Πατρίδες [Σαν των Φαιάκων το καράβι...]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	Ο ποιητής στο ένατο αυτό σονέτο των «Πατρίδων», απλώνεται 	σε διάφορες περιοχές του κόσμου -πατρίδες του κι αυτές, 	αλλά νοερές- με τις οποίες τον συνδέουν πολλά κοινά. 	Παρουσιάζεται εδώ, πέρα από τα στενά εθνικά όρια, σαν ένα 	πνεύμα οικουμενικό.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7411" name="Picture 3" descr="ΝΕΑ ΑΘΗΝΑΪΚΗ ΣΧΟΛΗ - ΦΙΛΟΛΟΓΙΚΗ ΓΩΝΙ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7128" y="3143248"/>
            <a:ext cx="4728236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85852" y="407636"/>
            <a:ext cx="557216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Σαν των Φαιάκων το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καράβ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’ η Φαντασία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χωρίς να τη βοηθάν πανιά και λαμνοκόποι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κυλάει· και είναι στα βάθη της ψυχής μου τόποι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πανάρχαιοι κι ασάλευτοι σαν την Ασία,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πεντάγνωμοι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κι απόκοτοι σαν την Ευρώπη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σα μαύρη γη Αφρική με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σφίγγ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’ η απελπισία,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κρατώ μιαν άγρια μέσα μου Πολυνησία,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και πάντα ένα Κολόμβο παίρνω το κατόπι.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Και τα τεράστια της ζωής και τα λιοπύρια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των τροπικών τα γνώρισα, και με των πόλων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τυλίχτηκα τα σάβανα, και χίλια μύρια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Ταξίδια εμπρός μου ξάνοιξαν τον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κόσμον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όλο.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Και τι ‘μαι; Χόρτο ριζωμένο σ’ ένα σβώλο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απάνω, που ξεφεύγει κι απ’ τα κλαδευτήρια.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85786" y="456608"/>
            <a:ext cx="6429420" cy="50167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το καράβι των Φαιάκων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πρόκειται για το γοργοτάξιδο καράβι με το οποίο ο Αλκίνοος έστειλε τον Οδυσσέα στην Ιθάκη- ούτε το γεράκι, το ταχύτερο πουλί, δεν παράβγαινε μαζί του (Οδύσσεια, ν, 86-87).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πεντάγνωμος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αυτός που έχει πολλές και διαφορετικές γνώμες, πολλές και πλούσιες ιδέες.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απόκοτος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παράτολμος, ορμητικός.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Πολυνησία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ονομασία μεγάλου αριθμού νησιών του Ειρηνικού, που ανήκουν στην Ωκεανία.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Κολόμβος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εδώ το όνομα του μεγάλου θαλασσοπόρου και εξερευνητή χρησιμοποιείται μεταφορικά.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ταξίδια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ο Παλαμάς δεν ταξίδεψε ποτέ στο εξωτερικό· ήταν όμως φανατικός βιβλιόφιλος και τον κόσμο τον γνώρισε διαβάζοντας.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ξάνοιξαν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φανέρωσαν, αποκάλυψαν.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χόρτο ριζωμένο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πρβλ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. Ησαΐα, Μ 7-8 «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Πᾶσα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σάρξ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χόρτος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καί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πᾶσα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δόξα 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ἀνθρώπου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ὡς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ἂνθος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χόρτου...»/ 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«</a:t>
            </a:r>
            <a:r>
              <a:rPr kumimoji="0" lang="el-GR" altLang="zh-CN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Ο κάθε άνθρωπος είναι σαν το χορτάρι, και η δόξα του όλη φευγαλέα σαν το αγριολούλουδο»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l-GR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Επίσης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Ιλιάδα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, Ζ, 146 «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οἳη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πέρ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φύλλων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γενεή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τοίη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δέ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καί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Calibri" pitchFamily="34" charset="0"/>
              </a:rPr>
              <a:t> ανδρών»/</a:t>
            </a:r>
            <a:r>
              <a:rPr kumimoji="0" lang="el-GR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l-GR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Times New Roman" pitchFamily="18" charset="0"/>
              </a:rPr>
              <a:t>«</a:t>
            </a:r>
            <a:r>
              <a:rPr kumimoji="0" lang="el-GR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SimSun" pitchFamily="2" charset="-122"/>
                <a:cs typeface="Calibri" pitchFamily="34" charset="0"/>
              </a:rPr>
              <a:t>Και των θνητών η γενεά των φύλλων ομοιάζει»</a:t>
            </a:r>
            <a:endParaRPr kumimoji="0" lang="el-GR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Προσαρμοσμένος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678</Words>
  <Application>Microsoft Office PowerPoint</Application>
  <PresentationFormat>Προβολή στην οθόνη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ΣΟΝΕΤΟ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21</cp:revision>
  <dcterms:created xsi:type="dcterms:W3CDTF">2020-04-29T21:04:43Z</dcterms:created>
  <dcterms:modified xsi:type="dcterms:W3CDTF">2021-03-19T05:46:56Z</dcterms:modified>
</cp:coreProperties>
</file>