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1FF-57A7-40A4-A2F8-6F3A4F82B93C}" type="datetimeFigureOut">
              <a:rPr lang="el-GR" smtClean="0"/>
              <a:pPr/>
              <a:t>8/11/2020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2D6-5F66-4A15-B260-ABBF54ADAA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1FF-57A7-40A4-A2F8-6F3A4F82B93C}" type="datetimeFigureOut">
              <a:rPr lang="el-GR" smtClean="0"/>
              <a:pPr/>
              <a:t>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2D6-5F66-4A15-B260-ABBF54ADAA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1FF-57A7-40A4-A2F8-6F3A4F82B93C}" type="datetimeFigureOut">
              <a:rPr lang="el-GR" smtClean="0"/>
              <a:pPr/>
              <a:t>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2D6-5F66-4A15-B260-ABBF54ADAA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1FF-57A7-40A4-A2F8-6F3A4F82B93C}" type="datetimeFigureOut">
              <a:rPr lang="el-GR" smtClean="0"/>
              <a:pPr/>
              <a:t>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2D6-5F66-4A15-B260-ABBF54ADAA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1FF-57A7-40A4-A2F8-6F3A4F82B93C}" type="datetimeFigureOut">
              <a:rPr lang="el-GR" smtClean="0"/>
              <a:pPr/>
              <a:t>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2D6-5F66-4A15-B260-ABBF54ADAA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1FF-57A7-40A4-A2F8-6F3A4F82B93C}" type="datetimeFigureOut">
              <a:rPr lang="el-GR" smtClean="0"/>
              <a:pPr/>
              <a:t>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2D6-5F66-4A15-B260-ABBF54ADAA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1FF-57A7-40A4-A2F8-6F3A4F82B93C}" type="datetimeFigureOut">
              <a:rPr lang="el-GR" smtClean="0"/>
              <a:pPr/>
              <a:t>8/11/2020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2D6-5F66-4A15-B260-ABBF54ADAA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1FF-57A7-40A4-A2F8-6F3A4F82B93C}" type="datetimeFigureOut">
              <a:rPr lang="el-GR" smtClean="0"/>
              <a:pPr/>
              <a:t>8/11/2020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2D6-5F66-4A15-B260-ABBF54ADAA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1FF-57A7-40A4-A2F8-6F3A4F82B93C}" type="datetimeFigureOut">
              <a:rPr lang="el-GR" smtClean="0"/>
              <a:pPr/>
              <a:t>8/11/2020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2D6-5F66-4A15-B260-ABBF54ADAA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1FF-57A7-40A4-A2F8-6F3A4F82B93C}" type="datetimeFigureOut">
              <a:rPr lang="el-GR" smtClean="0"/>
              <a:pPr/>
              <a:t>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2D6-5F66-4A15-B260-ABBF54ADAA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71FF-57A7-40A4-A2F8-6F3A4F82B93C}" type="datetimeFigureOut">
              <a:rPr lang="el-GR" smtClean="0"/>
              <a:pPr/>
              <a:t>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89D2D6-5F66-4A15-B260-ABBF54ADAA5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7C71FF-57A7-40A4-A2F8-6F3A4F82B93C}" type="datetimeFigureOut">
              <a:rPr lang="el-GR" smtClean="0"/>
              <a:pPr/>
              <a:t>8/11/2020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89D2D6-5F66-4A15-B260-ABBF54ADAA51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Βασικά στοιχεία Αλγορίθμου και δομή ακολουθίας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92696"/>
            <a:ext cx="7467600" cy="5433467"/>
          </a:xfrm>
        </p:spPr>
        <p:txBody>
          <a:bodyPr/>
          <a:lstStyle/>
          <a:p>
            <a:pPr>
              <a:buNone/>
            </a:pPr>
            <a:endParaRPr lang="el-GR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buNone/>
            </a:pPr>
            <a:endParaRPr lang="el-GR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Αλγόριθμος</a:t>
            </a:r>
            <a:r>
              <a:rPr lang="el-GR" dirty="0" smtClean="0"/>
              <a:t> </a:t>
            </a:r>
            <a:r>
              <a:rPr lang="el-GR" dirty="0" err="1" smtClean="0"/>
              <a:t>όνομα_αλγορίθμου</a:t>
            </a: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			εντολές </a:t>
            </a:r>
          </a:p>
          <a:p>
            <a:pPr lvl="1">
              <a:buNone/>
            </a:pP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</a:t>
            </a:r>
            <a:r>
              <a:rPr lang="el-GR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	</a:t>
            </a:r>
            <a:r>
              <a:rPr lang="el-GR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</a:t>
            </a:r>
            <a:r>
              <a:rPr lang="el-GR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Τέλος </a:t>
            </a:r>
            <a:r>
              <a:rPr lang="el-GR" dirty="0" err="1" smtClean="0"/>
              <a:t>όνομα_αλγορίθμου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Τα </a:t>
            </a:r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σχόλια</a:t>
            </a:r>
            <a:r>
              <a:rPr lang="el-GR" dirty="0" smtClean="0"/>
              <a:t> (εξηγήσεις του προγραμματιστή προς τον εαυτό του ή τους συναδέλφους του) ξεκινούν με το ! </a:t>
            </a:r>
          </a:p>
        </p:txBody>
      </p:sp>
      <p:sp>
        <p:nvSpPr>
          <p:cNvPr id="7" name="6 - Θέση περιεχομένου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Δεσμευμένες</a:t>
            </a:r>
            <a:r>
              <a:rPr lang="el-GR" dirty="0" smtClean="0"/>
              <a:t> είναι οι λέξεις που χρησιμοποιούνται από την </a:t>
            </a:r>
            <a:r>
              <a:rPr lang="el-GR" dirty="0" err="1" smtClean="0"/>
              <a:t>ψευδογλώσσα</a:t>
            </a:r>
            <a:r>
              <a:rPr lang="el-GR" dirty="0" smtClean="0"/>
              <a:t> για να δηλώσουν κάτι συγκεκριμένο. </a:t>
            </a:r>
            <a:endParaRPr lang="el-GR" dirty="0"/>
          </a:p>
          <a:p>
            <a:pPr>
              <a:buNone/>
            </a:pPr>
            <a:r>
              <a:rPr lang="el-GR" sz="1800" dirty="0" smtClean="0"/>
              <a:t>	Παραδείγματα δεσμευμένων λέξεων: Αλγόριθμος, Τέλος, Διάβασε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τελεστές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sz="1800" dirty="0" smtClean="0"/>
              <a:t>Οι τελεστές που μπορούμε να χρησιμοποιήσουμε </a:t>
            </a:r>
            <a:r>
              <a:rPr lang="el-GR" sz="1800" dirty="0" err="1" smtClean="0"/>
              <a:t>κατα</a:t>
            </a:r>
            <a:r>
              <a:rPr lang="el-GR" sz="1800" dirty="0" smtClean="0"/>
              <a:t> τη διάρκεια του μαθήματος είναι τρείς:</a:t>
            </a:r>
          </a:p>
          <a:p>
            <a:pPr>
              <a:buNone/>
            </a:pPr>
            <a:r>
              <a:rPr lang="el-GR" sz="1800" dirty="0" smtClean="0"/>
              <a:t/>
            </a:r>
            <a:br>
              <a:rPr lang="el-GR" sz="1800" dirty="0" smtClean="0"/>
            </a:br>
            <a:r>
              <a:rPr lang="el-GR" sz="1800" dirty="0" smtClean="0"/>
              <a:t>1. </a:t>
            </a:r>
            <a:r>
              <a:rPr lang="el-GR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Οι αριθμητικοί τελεστές</a:t>
            </a:r>
            <a:br>
              <a:rPr lang="el-GR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el-GR" sz="1800" dirty="0" smtClean="0"/>
          </a:p>
          <a:p>
            <a:pPr>
              <a:buNone/>
            </a:pPr>
            <a:r>
              <a:rPr lang="el-GR" sz="1800" dirty="0" smtClean="0"/>
              <a:t>	2. </a:t>
            </a:r>
            <a:r>
              <a:rPr lang="el-GR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Οι συγκριτικοί τελεστές </a:t>
            </a:r>
            <a:r>
              <a:rPr lang="el-GR" sz="1800" dirty="0" smtClean="0"/>
              <a:t>(μπορεί να τους συναντήσουμε και ως σχεσιακούς)  και</a:t>
            </a:r>
            <a:br>
              <a:rPr lang="el-GR" sz="1800" dirty="0" smtClean="0"/>
            </a:br>
            <a:endParaRPr lang="el-GR" sz="1800" dirty="0" smtClean="0"/>
          </a:p>
          <a:p>
            <a:pPr>
              <a:buNone/>
            </a:pPr>
            <a:r>
              <a:rPr lang="el-GR" sz="1800" dirty="0" smtClean="0"/>
              <a:t>	3. </a:t>
            </a:r>
            <a:r>
              <a:rPr lang="el-GR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Οι λογικοί τελεστές</a:t>
            </a:r>
            <a:endParaRPr lang="el-GR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52936"/>
            <a:ext cx="5724525" cy="1762126"/>
          </a:xfrm>
          <a:prstGeom prst="rect">
            <a:avLst/>
          </a:prstGeom>
          <a:noFill/>
        </p:spPr>
      </p:pic>
      <p:sp>
        <p:nvSpPr>
          <p:cNvPr id="9" name="8 - Τίτλος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l-G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Αριθμητικοί τελεστές</a:t>
            </a:r>
            <a:endParaRPr lang="el-G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Οι συγκριτικοί (σχεσιακοί) τελεστές</a:t>
            </a:r>
            <a:endParaRPr lang="el-GR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b="1" dirty="0" smtClean="0"/>
              <a:t/>
            </a:r>
            <a:br>
              <a:rPr lang="el-GR" b="1" dirty="0" smtClean="0"/>
            </a:br>
            <a:endParaRPr lang="el-GR" b="1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&gt;     Μεγαλύτερο</a:t>
            </a:r>
          </a:p>
          <a:p>
            <a:pPr>
              <a:buFont typeface="Wingdings" pitchFamily="2" charset="2"/>
              <a:buChar char="q"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&lt;     Μικρότερο</a:t>
            </a:r>
          </a:p>
          <a:p>
            <a:pPr>
              <a:buFont typeface="Wingdings" pitchFamily="2" charset="2"/>
              <a:buChar char="q"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=     Ίσο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&gt;=   Μεγαλύτερο ή ίσο</a:t>
            </a:r>
          </a:p>
          <a:p>
            <a:pPr>
              <a:buFont typeface="Wingdings" pitchFamily="2" charset="2"/>
              <a:buChar char="q"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&lt;=   Μικρότερο ή ίσο</a:t>
            </a:r>
          </a:p>
          <a:p>
            <a:pPr>
              <a:buFont typeface="Wingdings" pitchFamily="2" charset="2"/>
              <a:buChar char="q"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&lt; &gt;   Διάφορο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	Υπάρχουν τρείς λογικοί τελεστές σε αυτό το μάθημα:</a:t>
            </a:r>
          </a:p>
          <a:p>
            <a:r>
              <a:rPr lang="el-GR" dirty="0" smtClean="0"/>
              <a:t>Ο τελεστής ΟΧΙ.</a:t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Ο τελεστής ΚΑΙ  και</a:t>
            </a:r>
            <a:br>
              <a:rPr lang="el-GR" dirty="0" smtClean="0"/>
            </a:br>
            <a:r>
              <a:rPr lang="el-GR" dirty="0" smtClean="0"/>
              <a:t>					</a:t>
            </a:r>
            <a:r>
              <a:rPr lang="el-GR" sz="1050" dirty="0" smtClean="0"/>
              <a:t>πίνακας με τα αποτελέσματα των λογικών τελεστών</a:t>
            </a:r>
            <a:endParaRPr lang="el-GR" dirty="0" smtClean="0"/>
          </a:p>
          <a:p>
            <a:r>
              <a:rPr lang="el-GR" dirty="0" smtClean="0"/>
              <a:t>Ο τελεστής Η΄.</a:t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Η παραπάνω σειρά είναι και η σειρά προτεραιότητάς τους, εκτός αν υπάρχουν παρενθέσεις.</a:t>
            </a:r>
          </a:p>
          <a:p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Λογικοί τελεστές</a:t>
            </a:r>
            <a:endParaRPr lang="el-GR" dirty="0"/>
          </a:p>
        </p:txBody>
      </p:sp>
      <p:pic>
        <p:nvPicPr>
          <p:cNvPr id="54274" name="Picture 2" descr="Pi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708920"/>
            <a:ext cx="4536504" cy="10336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Βασικές εντολές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 εντολές εξόδου</a:t>
            </a:r>
            <a:r>
              <a:rPr lang="el-GR" dirty="0" smtClean="0"/>
              <a:t> είναι οι εξής :  </a:t>
            </a:r>
          </a:p>
          <a:p>
            <a:r>
              <a:rPr lang="el-GR" dirty="0" smtClean="0"/>
              <a:t> ΓΡΑΨΕ</a:t>
            </a:r>
          </a:p>
          <a:p>
            <a:endParaRPr lang="el-GR" dirty="0" smtClean="0"/>
          </a:p>
          <a:p>
            <a:r>
              <a:rPr lang="el-GR" dirty="0" smtClean="0"/>
              <a:t> Εμφάνισε</a:t>
            </a:r>
          </a:p>
          <a:p>
            <a:endParaRPr lang="el-GR" dirty="0" smtClean="0"/>
          </a:p>
          <a:p>
            <a:r>
              <a:rPr lang="el-GR" dirty="0" smtClean="0"/>
              <a:t> Εκτύπωσε ( Έχει τη λογική ότι η έξοδος θα γίνει στον εκτυπωτή άρα θα εκτυπωθεί το αποτέλεσμα )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Εντολές εισόδου:</a:t>
            </a:r>
          </a:p>
          <a:p>
            <a:pPr>
              <a:buNone/>
            </a:pPr>
            <a:endParaRPr lang="el-GR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el-GR" dirty="0" smtClean="0"/>
              <a:t> ΔΙΑΒΑΣΕ ΜΕΤΑΒΛΗΤΗ-ΤΕΣ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Η δομή </a:t>
            </a:r>
            <a:r>
              <a:rPr lang="el-GR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τησ</a:t>
            </a:r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l-GR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ακολουθίασ</a:t>
            </a:r>
            <a:endParaRPr lang="el-G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	Η πρώτη </a:t>
            </a:r>
            <a:r>
              <a:rPr lang="el-GR" dirty="0" err="1" smtClean="0"/>
              <a:t>απο</a:t>
            </a:r>
            <a:r>
              <a:rPr lang="el-GR" dirty="0" smtClean="0"/>
              <a:t> τις τρείς βασικές δομές που χρησιμοποιούμε στο μάθημα είναι η δομή της ακολουθίας . Οι άλλες δυο είναι η δομή της επιλογής και η δομή της επανάληψης .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Η δομή της ακολουθίας είναι η πιο απλή </a:t>
            </a:r>
            <a:r>
              <a:rPr lang="el-GR" dirty="0" err="1" smtClean="0"/>
              <a:t>απο</a:t>
            </a:r>
            <a:r>
              <a:rPr lang="el-GR" dirty="0" smtClean="0"/>
              <a:t> τις τρείς δομές . Στη δομή αυτή οι εντολές που περιγράφουμε εκτελούνται όλες η μια μετά </a:t>
            </a:r>
            <a:r>
              <a:rPr lang="el-GR" dirty="0" err="1" smtClean="0"/>
              <a:t>απο</a:t>
            </a:r>
            <a:r>
              <a:rPr lang="el-GR" dirty="0" smtClean="0"/>
              <a:t> την άλλη ,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ακολουθιακά!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57</Words>
  <Application>Microsoft Office PowerPoint</Application>
  <PresentationFormat>Προβολή στην οθόνη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Ροή</vt:lpstr>
      <vt:lpstr>Βασικά στοιχεία Αλγορίθμου και δομή ακολουθίας</vt:lpstr>
      <vt:lpstr>Διαφάνεια 2</vt:lpstr>
      <vt:lpstr>Διαφάνεια 3</vt:lpstr>
      <vt:lpstr>τελεστές</vt:lpstr>
      <vt:lpstr>Αριθμητικοί τελεστές</vt:lpstr>
      <vt:lpstr>Οι συγκριτικοί (σχεσιακοί) τελεστές</vt:lpstr>
      <vt:lpstr> Λογικοί τελεστές</vt:lpstr>
      <vt:lpstr>Βασικές εντολές</vt:lpstr>
      <vt:lpstr>Η δομή τησ ακολουθίασ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xrysa</dc:creator>
  <cp:lastModifiedBy>xrysa</cp:lastModifiedBy>
  <cp:revision>7</cp:revision>
  <dcterms:created xsi:type="dcterms:W3CDTF">2020-11-08T14:30:32Z</dcterms:created>
  <dcterms:modified xsi:type="dcterms:W3CDTF">2020-11-08T15:17:40Z</dcterms:modified>
</cp:coreProperties>
</file>