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sldIdLst>
    <p:sldId id="276" r:id="rId2"/>
    <p:sldId id="269" r:id="rId3"/>
    <p:sldId id="259" r:id="rId4"/>
    <p:sldId id="277" r:id="rId5"/>
    <p:sldId id="278" r:id="rId6"/>
    <p:sldId id="279" r:id="rId7"/>
    <p:sldId id="280" r:id="rId8"/>
    <p:sldId id="281" r:id="rId9"/>
    <p:sldId id="282" r:id="rId10"/>
  </p:sldIdLst>
  <p:sldSz cx="12192000" cy="6858000"/>
  <p:notesSz cx="12192000" cy="6858000"/>
  <p:defaultTextStyle>
    <a:defPPr>
      <a:defRPr lang="en-US"/>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pos="3757">
          <p15:clr>
            <a:srgbClr val="A4A3A4"/>
          </p15:clr>
        </p15:guide>
        <p15:guide id="2"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F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5AB1C69-6EDB-4FF4-983F-18BD219EF322}">
  <a:tblStyle styleId="{F5AB1C69-6EDB-4FF4-983F-18BD219EF322}" styleName="Medium Style 2 - Accent 3">
    <a:wholeTbl>
      <a:tcTxStyle>
        <a:fontRef idx="minor">
          <a:prstClr val="black"/>
        </a:fontRef>
        <a:schemeClr val="dk1"/>
      </a:tcTxStyle>
      <a:tcStyle>
        <a:tcBdr>
          <a:left>
            <a:ln w="12700">
              <a:solidFill>
                <a:schemeClr val="lt1"/>
              </a:solidFill>
            </a:ln>
          </a:left>
          <a:right>
            <a:ln w="12700">
              <a:solidFill>
                <a:schemeClr val="lt1"/>
              </a:solidFill>
            </a:ln>
          </a:right>
          <a:top>
            <a:ln w="12700">
              <a:solidFill>
                <a:schemeClr val="lt1"/>
              </a:solidFill>
            </a:ln>
          </a:top>
          <a:bottom>
            <a:ln w="12700">
              <a:solidFill>
                <a:schemeClr val="lt1"/>
              </a:solidFill>
            </a:ln>
          </a:bottom>
          <a:insideH>
            <a:ln w="12700">
              <a:solidFill>
                <a:schemeClr val="lt1"/>
              </a:solidFill>
            </a:ln>
          </a:insideH>
          <a:insideV>
            <a:ln w="12700">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fill>
          <a:solidFill>
            <a:schemeClr val="accent3">
              <a:tint val="40000"/>
            </a:schemeClr>
          </a:solidFill>
        </a:fill>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a:solidFill>
                <a:schemeClr val="lt1"/>
              </a:solidFill>
            </a:ln>
          </a:top>
        </a:tcBdr>
        <a:fill>
          <a:solidFill>
            <a:schemeClr val="accent3"/>
          </a:solidFill>
        </a:fill>
      </a:tcStyle>
    </a:lastRow>
    <a:seCell>
      <a:tcStyle>
        <a:tcBdr/>
      </a:tcStyle>
    </a:seCell>
    <a:swCell>
      <a:tcStyle>
        <a:tcBdr/>
      </a:tcStyle>
    </a:swCell>
    <a:firstRow>
      <a:tcTxStyle b="on">
        <a:fontRef idx="minor">
          <a:prstClr val="black"/>
        </a:fontRef>
        <a:schemeClr val="lt1"/>
      </a:tcTxStyle>
      <a:tcStyle>
        <a:tcBdr>
          <a:bottom>
            <a:ln w="38100">
              <a:solidFill>
                <a:schemeClr val="lt1"/>
              </a:solidFill>
            </a:ln>
          </a:bottom>
        </a:tcBdr>
        <a:fill>
          <a:solidFill>
            <a:schemeClr val="accent3"/>
          </a:solidFill>
        </a:fill>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871"/>
    <p:restoredTop sz="94694"/>
  </p:normalViewPr>
  <p:slideViewPr>
    <p:cSldViewPr snapToGrid="0" snapToObjects="1">
      <p:cViewPr>
        <p:scale>
          <a:sx n="60" d="100"/>
          <a:sy n="60" d="100"/>
        </p:scale>
        <p:origin x="2888" y="1496"/>
      </p:cViewPr>
      <p:guideLst>
        <p:guide pos="3757"/>
        <p:guide orient="horz"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preserve="1" userDrawn="1">
  <p:cSld name="Title">
    <p:bg>
      <p:bgPr>
        <a:solidFill>
          <a:schemeClr val="tx2"/>
        </a:solidFill>
        <a:effectLst/>
      </p:bgPr>
    </p:bg>
    <p:spTree>
      <p:nvGrpSpPr>
        <p:cNvPr id="1" name=""/>
        <p:cNvGrpSpPr/>
        <p:nvPr/>
      </p:nvGrpSpPr>
      <p:grpSpPr bwMode="auto">
        <a:xfrm>
          <a:off x="0" y="0"/>
          <a:ext cx="0" cy="0"/>
          <a:chOff x="0" y="0"/>
          <a:chExt cx="0" cy="0"/>
        </a:xfrm>
      </p:grpSpPr>
      <p:sp>
        <p:nvSpPr>
          <p:cNvPr id="3" name="Subtitle 2"/>
          <p:cNvSpPr>
            <a:spLocks noGrp="1"/>
          </p:cNvSpPr>
          <p:nvPr>
            <p:ph type="subTitle" idx="1" hasCustomPrompt="1"/>
          </p:nvPr>
        </p:nvSpPr>
        <p:spPr bwMode="auto">
          <a:xfrm>
            <a:off x="1879600" y="5502964"/>
            <a:ext cx="6943344" cy="410817"/>
          </a:xfrm>
        </p:spPr>
        <p:txBody>
          <a:bodyPr lIns="0" tIns="0" rIns="0" bIns="0">
            <a:normAutofit/>
          </a:bodyPr>
          <a:lstStyle>
            <a:lvl1pPr marL="0" indent="0" algn="l">
              <a:buNone/>
              <a:defRPr sz="1200" b="0" i="0" cap="all">
                <a:solidFill>
                  <a:srgbClr val="FFFFFF"/>
                </a:solidFill>
                <a:latin typeface="Grantipo"/>
                <a:ea typeface="Grantipo"/>
                <a:cs typeface="Grantipo"/>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fld id="{60BF1996-4579-DF41-B2AE-154DF8AEB4DB}" type="datetime3">
              <a:rPr lang="en-US"/>
              <a:t>​</a:t>
            </a:fld>
            <a:endParaRPr lang="en-US"/>
          </a:p>
        </p:txBody>
      </p:sp>
      <p:pic>
        <p:nvPicPr>
          <p:cNvPr id="2" name="Picture 1"/>
          <p:cNvPicPr>
            <a:picLocks noChangeAspect="1"/>
          </p:cNvPicPr>
          <p:nvPr userDrawn="1"/>
        </p:nvPicPr>
        <p:blipFill>
          <a:blip r:embed="rId2"/>
          <a:stretch/>
        </p:blipFill>
        <p:spPr bwMode="auto">
          <a:xfrm>
            <a:off x="1879599" y="724372"/>
            <a:ext cx="2199600" cy="583372"/>
          </a:xfrm>
          <a:prstGeom prst="rect">
            <a:avLst/>
          </a:prstGeom>
        </p:spPr>
      </p:pic>
      <p:sp>
        <p:nvSpPr>
          <p:cNvPr id="6" name="Title 1"/>
          <p:cNvSpPr>
            <a:spLocks noGrp="1"/>
          </p:cNvSpPr>
          <p:nvPr>
            <p:ph type="title" hasCustomPrompt="1"/>
          </p:nvPr>
        </p:nvSpPr>
        <p:spPr bwMode="auto">
          <a:xfrm>
            <a:off x="1879598" y="2161310"/>
            <a:ext cx="9309101" cy="2898244"/>
          </a:xfrm>
        </p:spPr>
        <p:txBody>
          <a:bodyPr lIns="0" tIns="0" rIns="0" bIns="0" anchor="ctr" anchorCtr="0"/>
          <a:lstStyle>
            <a:lvl1pPr>
              <a:defRPr b="0" i="0">
                <a:solidFill>
                  <a:schemeClr val="bg2"/>
                </a:solidFill>
                <a:latin typeface="Campton Medium"/>
                <a:ea typeface="Campton Medium"/>
                <a:cs typeface="Campton Medium"/>
              </a:defRPr>
            </a:lvl1pPr>
          </a:lstStyle>
          <a:p>
            <a:pPr>
              <a:defRPr/>
            </a:pPr>
            <a:r>
              <a:rPr lang="en-GB"/>
              <a:t>Subtitle name sit amet</a:t>
            </a:r>
            <a:br>
              <a:rPr lang="en-GB"/>
            </a:br>
            <a:r>
              <a:rPr lang="en-GB"/>
              <a:t>dolor delenit augue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preserve="1" userDrawn="1">
  <p:cSld name="Quote">
    <p:bg>
      <p:bgPr>
        <a:solidFill>
          <a:schemeClr val="accent5"/>
        </a:solidFill>
        <a:effectLst/>
      </p:bgPr>
    </p:bg>
    <p:spTree>
      <p:nvGrpSpPr>
        <p:cNvPr id="1" name=""/>
        <p:cNvGrpSpPr/>
        <p:nvPr/>
      </p:nvGrpSpPr>
      <p:grpSpPr bwMode="auto">
        <a:xfrm>
          <a:off x="0" y="0"/>
          <a:ext cx="0" cy="0"/>
          <a:chOff x="0" y="0"/>
          <a:chExt cx="0" cy="0"/>
        </a:xfrm>
      </p:grpSpPr>
      <p:pic>
        <p:nvPicPr>
          <p:cNvPr id="3" name="Picture 2"/>
          <p:cNvPicPr>
            <a:picLocks noChangeAspect="1"/>
          </p:cNvPicPr>
          <p:nvPr userDrawn="1"/>
        </p:nvPicPr>
        <p:blipFill>
          <a:blip r:embed="rId2"/>
          <a:stretch/>
        </p:blipFill>
        <p:spPr bwMode="auto">
          <a:xfrm>
            <a:off x="11232989" y="5949950"/>
            <a:ext cx="558800" cy="495300"/>
          </a:xfrm>
          <a:prstGeom prst="rect">
            <a:avLst/>
          </a:prstGeom>
        </p:spPr>
      </p:pic>
      <p:sp>
        <p:nvSpPr>
          <p:cNvPr id="2" name="Title 1"/>
          <p:cNvSpPr>
            <a:spLocks noGrp="1"/>
          </p:cNvSpPr>
          <p:nvPr>
            <p:ph type="title" hasCustomPrompt="1"/>
          </p:nvPr>
        </p:nvSpPr>
        <p:spPr bwMode="auto">
          <a:xfrm>
            <a:off x="1074420" y="902824"/>
            <a:ext cx="8752486" cy="4815069"/>
          </a:xfrm>
        </p:spPr>
        <p:txBody>
          <a:bodyPr lIns="0" tIns="0" rIns="0" bIns="0" anchor="ctr"/>
          <a:lstStyle>
            <a:lvl1pPr>
              <a:defRPr sz="5000">
                <a:solidFill>
                  <a:srgbClr val="FFFFFF"/>
                </a:solidFill>
              </a:defRPr>
            </a:lvl1pPr>
          </a:lstStyle>
          <a:p>
            <a:pPr>
              <a:defRPr/>
            </a:pPr>
            <a:r>
              <a:rPr lang="en-GB"/>
              <a:t>„Lorem ipsum dolor sit amet, consectetuer adipiscing sed diam“</a:t>
            </a:r>
            <a:endParaRPr lang="en-US"/>
          </a:p>
        </p:txBody>
      </p:sp>
      <p:sp>
        <p:nvSpPr>
          <p:cNvPr id="6" name="Slide Number Placeholder 4"/>
          <p:cNvSpPr>
            <a:spLocks noGrp="1"/>
          </p:cNvSpPr>
          <p:nvPr>
            <p:ph type="sldNum" sz="quarter" idx="12"/>
          </p:nvPr>
        </p:nvSpPr>
        <p:spPr bwMode="auto">
          <a:xfrm>
            <a:off x="11224768" y="404814"/>
            <a:ext cx="554228" cy="250646"/>
          </a:xfrm>
        </p:spPr>
        <p:txBody>
          <a:bodyPr tIns="0" rIns="0" anchor="t" anchorCtr="0"/>
          <a:lstStyle>
            <a:lvl1pPr>
              <a:defRPr>
                <a:solidFill>
                  <a:srgbClr val="F7F7F7"/>
                </a:solidFill>
              </a:defRPr>
            </a:lvl1pPr>
          </a:lstStyle>
          <a:p>
            <a:pPr>
              <a:defRPr/>
            </a:pPr>
            <a:fld id="{53969381-6070-C14C-AC19-9F0CCB6EE0F1}" type="slidenum">
              <a:rPr lang="en-US"/>
              <a:t>‹#›</a:t>
            </a:fld>
            <a:r>
              <a:rPr lang="en-US"/>
              <a:t> </a:t>
            </a:r>
            <a:endParaRPr/>
          </a:p>
        </p:txBody>
      </p:sp>
      <p:sp>
        <p:nvSpPr>
          <p:cNvPr id="9" name="Footer Placeholder 3"/>
          <p:cNvSpPr>
            <a:spLocks noGrp="1"/>
          </p:cNvSpPr>
          <p:nvPr>
            <p:ph type="ftr" sz="quarter" idx="11"/>
          </p:nvPr>
        </p:nvSpPr>
        <p:spPr bwMode="auto">
          <a:xfrm>
            <a:off x="414663" y="404813"/>
            <a:ext cx="4458279" cy="139197"/>
          </a:xfrm>
        </p:spPr>
        <p:txBody>
          <a:bodyPr lIns="0" tIns="0" rIns="0" bIns="0" anchor="t"/>
          <a:lstStyle>
            <a:lvl1pPr>
              <a:defRPr sz="1000" b="0" i="0" cap="all" spc="100">
                <a:solidFill>
                  <a:schemeClr val="bg2"/>
                </a:solidFill>
                <a:latin typeface="Campton Medium"/>
                <a:ea typeface="Campton Medium"/>
                <a:cs typeface="Campton Medium"/>
              </a:defRPr>
            </a:lvl1pPr>
          </a:lstStyle>
          <a:p>
            <a:pPr>
              <a:defRPr/>
            </a:pP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preserve="1" userDrawn="1">
  <p:cSld name="Table">
    <p:bg>
      <p:bgPr>
        <a:solidFill>
          <a:srgbClr val="F7F7F7"/>
        </a:solidFill>
        <a:effectLst/>
      </p:bgPr>
    </p:bg>
    <p:spTree>
      <p:nvGrpSpPr>
        <p:cNvPr id="1" name=""/>
        <p:cNvGrpSpPr/>
        <p:nvPr/>
      </p:nvGrpSpPr>
      <p:grpSpPr bwMode="auto">
        <a:xfrm>
          <a:off x="0" y="0"/>
          <a:ext cx="0" cy="0"/>
          <a:chOff x="0" y="0"/>
          <a:chExt cx="0" cy="0"/>
        </a:xfrm>
      </p:grpSpPr>
      <p:sp>
        <p:nvSpPr>
          <p:cNvPr id="16" name="Title 1"/>
          <p:cNvSpPr>
            <a:spLocks noGrp="1"/>
          </p:cNvSpPr>
          <p:nvPr>
            <p:ph type="title" hasCustomPrompt="1"/>
          </p:nvPr>
        </p:nvSpPr>
        <p:spPr bwMode="auto">
          <a:xfrm>
            <a:off x="1074420" y="1319916"/>
            <a:ext cx="9919162" cy="971872"/>
          </a:xfrm>
        </p:spPr>
        <p:txBody>
          <a:bodyPr/>
          <a:lstStyle>
            <a:lvl1pPr>
              <a:defRPr sz="3200">
                <a:solidFill>
                  <a:schemeClr val="tx1"/>
                </a:solidFill>
              </a:defRPr>
            </a:lvl1pPr>
          </a:lstStyle>
          <a:p>
            <a:pPr>
              <a:defRPr/>
            </a:pPr>
            <a:r>
              <a:rPr lang="en-GB"/>
              <a:t>Title name lorem laoreet </a:t>
            </a:r>
            <a:br>
              <a:rPr lang="en-GB"/>
            </a:br>
            <a:r>
              <a:rPr lang="en-GB"/>
              <a:t>dolor ipsum long</a:t>
            </a:r>
            <a:endParaRPr lang="en-US"/>
          </a:p>
        </p:txBody>
      </p:sp>
      <p:sp>
        <p:nvSpPr>
          <p:cNvPr id="3" name="Table Placeholder 2"/>
          <p:cNvSpPr>
            <a:spLocks noGrp="1"/>
          </p:cNvSpPr>
          <p:nvPr>
            <p:ph type="tbl" sz="quarter" idx="13"/>
          </p:nvPr>
        </p:nvSpPr>
        <p:spPr bwMode="auto">
          <a:xfrm>
            <a:off x="1074419" y="2327275"/>
            <a:ext cx="9919163" cy="3390619"/>
          </a:xfrm>
        </p:spPr>
        <p:txBody>
          <a:bodyPr anchor="ctr"/>
          <a:lstStyle>
            <a:lvl1pPr marL="0" indent="0" algn="ctr">
              <a:buNone/>
              <a:defRPr/>
            </a:lvl1pPr>
          </a:lstStyle>
          <a:p>
            <a:pPr>
              <a:defRPr/>
            </a:pPr>
            <a:endParaRPr lang="en-US"/>
          </a:p>
        </p:txBody>
      </p:sp>
      <p:sp>
        <p:nvSpPr>
          <p:cNvPr id="6" name="Slide Number Placeholder 4"/>
          <p:cNvSpPr>
            <a:spLocks noGrp="1"/>
          </p:cNvSpPr>
          <p:nvPr>
            <p:ph type="sldNum" sz="quarter" idx="12"/>
          </p:nvPr>
        </p:nvSpPr>
        <p:spPr bwMode="auto">
          <a:xfrm>
            <a:off x="11224768" y="404814"/>
            <a:ext cx="554228" cy="250646"/>
          </a:xfrm>
        </p:spPr>
        <p:txBody>
          <a:bodyPr tIns="0" rIns="0" anchor="t" anchorCtr="0"/>
          <a:lstStyle/>
          <a:p>
            <a:pPr>
              <a:defRPr/>
            </a:pPr>
            <a:fld id="{53969381-6070-C14C-AC19-9F0CCB6EE0F1}" type="slidenum">
              <a:rPr lang="en-US"/>
              <a:t>‹#›</a:t>
            </a:fld>
            <a:r>
              <a:rPr lang="en-US"/>
              <a:t> </a:t>
            </a:r>
            <a:endParaRPr/>
          </a:p>
        </p:txBody>
      </p:sp>
      <p:sp>
        <p:nvSpPr>
          <p:cNvPr id="7" name="Footer Placeholder 3"/>
          <p:cNvSpPr>
            <a:spLocks noGrp="1"/>
          </p:cNvSpPr>
          <p:nvPr>
            <p:ph type="ftr" sz="quarter" idx="11"/>
          </p:nvPr>
        </p:nvSpPr>
        <p:spPr bwMode="auto">
          <a:xfrm>
            <a:off x="414663" y="404813"/>
            <a:ext cx="6050280" cy="250646"/>
          </a:xfrm>
        </p:spPr>
        <p:txBody>
          <a:bodyPr lIns="0" tIns="0" rIns="0" bIns="0" anchor="t"/>
          <a:lstStyle>
            <a:lvl1pPr>
              <a:defRPr sz="1000" b="0" i="0" cap="all" spc="100">
                <a:solidFill>
                  <a:srgbClr val="000000"/>
                </a:solidFill>
                <a:latin typeface="Campton Medium"/>
                <a:ea typeface="Campton Medium"/>
                <a:cs typeface="Campton Medium"/>
              </a:defRPr>
            </a:lvl1pPr>
          </a:lstStyle>
          <a:p>
            <a:pPr>
              <a:defRPr/>
            </a:pPr>
            <a:endParaRPr lang="en-US"/>
          </a:p>
        </p:txBody>
      </p:sp>
      <p:pic>
        <p:nvPicPr>
          <p:cNvPr id="8" name="Picture 7"/>
          <p:cNvPicPr>
            <a:picLocks noChangeAspect="1"/>
          </p:cNvPicPr>
          <p:nvPr userDrawn="1"/>
        </p:nvPicPr>
        <p:blipFill>
          <a:blip r:embed="rId2"/>
          <a:stretch/>
        </p:blipFill>
        <p:spPr bwMode="auto">
          <a:xfrm>
            <a:off x="11224768" y="5949950"/>
            <a:ext cx="558800" cy="495300"/>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preserve="1" userDrawn="1">
  <p:cSld name="Thank you">
    <p:bg>
      <p:bgPr>
        <a:solidFill>
          <a:schemeClr val="tx2"/>
        </a:solidFill>
        <a:effectLst/>
      </p:bgPr>
    </p:bg>
    <p:spTree>
      <p:nvGrpSpPr>
        <p:cNvPr id="1" name=""/>
        <p:cNvGrpSpPr/>
        <p:nvPr/>
      </p:nvGrpSpPr>
      <p:grpSpPr bwMode="auto">
        <a:xfrm>
          <a:off x="0" y="0"/>
          <a:ext cx="0" cy="0"/>
          <a:chOff x="0" y="0"/>
          <a:chExt cx="0" cy="0"/>
        </a:xfrm>
      </p:grpSpPr>
      <p:sp>
        <p:nvSpPr>
          <p:cNvPr id="3" name="Subtitle 2"/>
          <p:cNvSpPr>
            <a:spLocks noGrp="1"/>
          </p:cNvSpPr>
          <p:nvPr>
            <p:ph type="subTitle" idx="1" hasCustomPrompt="1"/>
          </p:nvPr>
        </p:nvSpPr>
        <p:spPr bwMode="auto">
          <a:xfrm>
            <a:off x="1879599" y="5893429"/>
            <a:ext cx="9413240" cy="380480"/>
          </a:xfrm>
        </p:spPr>
        <p:txBody>
          <a:bodyPr lIns="90000" rIns="0" numCol="3" spcCol="360000">
            <a:normAutofit/>
          </a:bodyPr>
          <a:lstStyle>
            <a:lvl1pPr marL="0" indent="0" algn="l">
              <a:buNone/>
              <a:defRPr sz="1600" b="0" i="0">
                <a:solidFill>
                  <a:schemeClr val="bg1"/>
                </a:solidFill>
                <a:latin typeface="Grantipo"/>
                <a:ea typeface="Grantipo"/>
                <a:cs typeface="Grantipo"/>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en-GB"/>
              <a:t>+370 682 67890</a:t>
            </a:r>
            <a:endParaRPr/>
          </a:p>
          <a:p>
            <a:pPr>
              <a:defRPr/>
            </a:pPr>
            <a:r>
              <a:rPr lang="en-GB"/>
              <a:t>info@conexus.com</a:t>
            </a:r>
            <a:endParaRPr/>
          </a:p>
          <a:p>
            <a:pPr>
              <a:defRPr/>
            </a:pPr>
            <a:r>
              <a:rPr lang="en-GB"/>
              <a:t>www.conexus.com</a:t>
            </a:r>
            <a:endParaRPr/>
          </a:p>
        </p:txBody>
      </p:sp>
      <p:sp>
        <p:nvSpPr>
          <p:cNvPr id="8" name="Title 7"/>
          <p:cNvSpPr>
            <a:spLocks noGrp="1"/>
          </p:cNvSpPr>
          <p:nvPr>
            <p:ph type="title" hasCustomPrompt="1"/>
          </p:nvPr>
        </p:nvSpPr>
        <p:spPr bwMode="auto">
          <a:xfrm>
            <a:off x="1884099" y="2465593"/>
            <a:ext cx="9408740" cy="1926812"/>
          </a:xfrm>
        </p:spPr>
        <p:txBody>
          <a:bodyPr anchor="ctr"/>
          <a:lstStyle>
            <a:lvl1pPr marL="0" marR="0" indent="0" algn="l" defTabSz="914400">
              <a:lnSpc>
                <a:spcPct val="90000"/>
              </a:lnSpc>
              <a:spcBef>
                <a:spcPts val="0"/>
              </a:spcBef>
              <a:spcAft>
                <a:spcPts val="0"/>
              </a:spcAft>
              <a:buClrTx/>
              <a:buSzTx/>
              <a:buFontTx/>
              <a:buNone/>
              <a:defRPr sz="5000" b="0" i="0">
                <a:solidFill>
                  <a:srgbClr val="FFFFFF"/>
                </a:solidFill>
                <a:latin typeface="Campton Medium"/>
                <a:ea typeface="Campton Medium"/>
                <a:cs typeface="Campton Medium"/>
              </a:defRPr>
            </a:lvl1pPr>
          </a:lstStyle>
          <a:p>
            <a:pPr>
              <a:defRPr/>
            </a:pPr>
            <a:r>
              <a:rPr lang="en-GB"/>
              <a:t>Thank you!</a:t>
            </a:r>
            <a:endParaRPr lang="en-US"/>
          </a:p>
        </p:txBody>
      </p:sp>
      <p:pic>
        <p:nvPicPr>
          <p:cNvPr id="11" name="Picture 10"/>
          <p:cNvPicPr>
            <a:picLocks noChangeAspect="1"/>
          </p:cNvPicPr>
          <p:nvPr userDrawn="1"/>
        </p:nvPicPr>
        <p:blipFill>
          <a:blip r:embed="rId2"/>
          <a:stretch/>
        </p:blipFill>
        <p:spPr bwMode="auto">
          <a:xfrm>
            <a:off x="1879599" y="724372"/>
            <a:ext cx="2199600" cy="583372"/>
          </a:xfrm>
          <a:prstGeom prst="rect">
            <a:avLst/>
          </a:prstGeom>
        </p:spPr>
      </p:pic>
      <p:sp>
        <p:nvSpPr>
          <p:cNvPr id="2" name="TextBox 1"/>
          <p:cNvSpPr txBox="1"/>
          <p:nvPr userDrawn="1"/>
        </p:nvSpPr>
        <p:spPr bwMode="auto">
          <a:xfrm>
            <a:off x="1879599" y="4731798"/>
            <a:ext cx="8596051" cy="738664"/>
          </a:xfrm>
          <a:prstGeom prst="rect">
            <a:avLst/>
          </a:prstGeom>
          <a:noFill/>
        </p:spPr>
        <p:txBody>
          <a:bodyPr wrap="square" rtlCol="0">
            <a:spAutoFit/>
          </a:bodyPr>
          <a:lstStyle/>
          <a:p>
            <a:pPr marL="0" marR="0" lvl="0" indent="0" algn="l" defTabSz="914400">
              <a:lnSpc>
                <a:spcPct val="100000"/>
              </a:lnSpc>
              <a:spcBef>
                <a:spcPts val="0"/>
              </a:spcBef>
              <a:spcAft>
                <a:spcPts val="0"/>
              </a:spcAft>
              <a:buClrTx/>
              <a:buSzTx/>
              <a:buFontTx/>
              <a:buNone/>
              <a:defRPr/>
            </a:pPr>
            <a:r>
              <a:rPr lang="en-US" sz="1400">
                <a:solidFill>
                  <a:schemeClr val="bg2"/>
                </a:solidFill>
                <a:latin typeface="Grantipo"/>
              </a:rPr>
              <a:t>Funded by the European Union. Views and opinions expressed are however those of the author(s) only and do not necessarily reflect those of the European Union or EACEA. Neither the European Union nor the granting authority can be held responsible for them.</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preserve="1" userDrawn="1">
  <p:cSld name="1_Title+EU_Logotype">
    <p:bg>
      <p:bgPr>
        <a:solidFill>
          <a:schemeClr val="tx2"/>
        </a:solidFill>
        <a:effectLst/>
      </p:bgPr>
    </p:bg>
    <p:spTree>
      <p:nvGrpSpPr>
        <p:cNvPr id="1" name=""/>
        <p:cNvGrpSpPr/>
        <p:nvPr/>
      </p:nvGrpSpPr>
      <p:grpSpPr bwMode="auto">
        <a:xfrm>
          <a:off x="0" y="0"/>
          <a:ext cx="0" cy="0"/>
          <a:chOff x="0" y="0"/>
          <a:chExt cx="0" cy="0"/>
        </a:xfrm>
      </p:grpSpPr>
      <p:sp>
        <p:nvSpPr>
          <p:cNvPr id="3" name="Subtitle 2"/>
          <p:cNvSpPr>
            <a:spLocks noGrp="1"/>
          </p:cNvSpPr>
          <p:nvPr>
            <p:ph type="subTitle" idx="1" hasCustomPrompt="1"/>
          </p:nvPr>
        </p:nvSpPr>
        <p:spPr bwMode="auto">
          <a:xfrm>
            <a:off x="1879600" y="5502964"/>
            <a:ext cx="6943344" cy="410817"/>
          </a:xfrm>
        </p:spPr>
        <p:txBody>
          <a:bodyPr lIns="0" tIns="0" rIns="0" bIns="0">
            <a:normAutofit/>
          </a:bodyPr>
          <a:lstStyle>
            <a:lvl1pPr marL="0" indent="0" algn="l">
              <a:buNone/>
              <a:defRPr sz="1200" b="0" i="0" cap="all">
                <a:solidFill>
                  <a:srgbClr val="FFFFFF"/>
                </a:solidFill>
                <a:latin typeface="Grantipo"/>
                <a:ea typeface="Grantipo"/>
                <a:cs typeface="Grantipo"/>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fld id="{D53F55B0-5AC2-8242-844E-0421012AA4E4}" type="datetime3">
              <a:rPr lang="en-US"/>
              <a:t>​</a:t>
            </a:fld>
            <a:endParaRPr lang="en-US"/>
          </a:p>
        </p:txBody>
      </p:sp>
      <p:pic>
        <p:nvPicPr>
          <p:cNvPr id="2" name="Picture 1"/>
          <p:cNvPicPr>
            <a:picLocks noChangeAspect="1"/>
          </p:cNvPicPr>
          <p:nvPr userDrawn="1"/>
        </p:nvPicPr>
        <p:blipFill>
          <a:blip r:embed="rId2"/>
          <a:stretch/>
        </p:blipFill>
        <p:spPr bwMode="auto">
          <a:xfrm>
            <a:off x="1879599" y="724372"/>
            <a:ext cx="2199600" cy="583372"/>
          </a:xfrm>
          <a:prstGeom prst="rect">
            <a:avLst/>
          </a:prstGeom>
        </p:spPr>
      </p:pic>
      <p:sp>
        <p:nvSpPr>
          <p:cNvPr id="6" name="Title 1"/>
          <p:cNvSpPr>
            <a:spLocks noGrp="1"/>
          </p:cNvSpPr>
          <p:nvPr>
            <p:ph type="title" hasCustomPrompt="1"/>
          </p:nvPr>
        </p:nvSpPr>
        <p:spPr bwMode="auto">
          <a:xfrm>
            <a:off x="1879598" y="2161310"/>
            <a:ext cx="9309101" cy="2898244"/>
          </a:xfrm>
        </p:spPr>
        <p:txBody>
          <a:bodyPr lIns="0" tIns="0" rIns="0" bIns="0" anchor="ctr" anchorCtr="0"/>
          <a:lstStyle>
            <a:lvl1pPr>
              <a:defRPr b="0" i="0">
                <a:solidFill>
                  <a:schemeClr val="bg2"/>
                </a:solidFill>
                <a:latin typeface="Campton Medium"/>
                <a:ea typeface="Campton Medium"/>
                <a:cs typeface="Campton Medium"/>
              </a:defRPr>
            </a:lvl1pPr>
          </a:lstStyle>
          <a:p>
            <a:pPr>
              <a:defRPr/>
            </a:pPr>
            <a:r>
              <a:rPr lang="en-GB"/>
              <a:t>Subtitle name sit amet</a:t>
            </a:r>
            <a:br>
              <a:rPr lang="en-GB"/>
            </a:br>
            <a:r>
              <a:rPr lang="en-GB"/>
              <a:t>dolor delenit augue</a:t>
            </a:r>
            <a:endParaRPr lang="en-US"/>
          </a:p>
        </p:txBody>
      </p:sp>
      <p:pic>
        <p:nvPicPr>
          <p:cNvPr id="7" name="Picture 6"/>
          <p:cNvPicPr>
            <a:picLocks noChangeAspect="1"/>
          </p:cNvPicPr>
          <p:nvPr userDrawn="1"/>
        </p:nvPicPr>
        <p:blipFill>
          <a:blip r:embed="rId3"/>
          <a:stretch/>
        </p:blipFill>
        <p:spPr bwMode="auto">
          <a:xfrm>
            <a:off x="4621337" y="696858"/>
            <a:ext cx="3062283" cy="642452"/>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preserve="1" userDrawn="1">
  <p:cSld name="Intro">
    <p:bg>
      <p:bgPr>
        <a:solidFill>
          <a:srgbClr val="F7F7F7"/>
        </a:solidFill>
        <a:effectLst/>
      </p:bgPr>
    </p:bg>
    <p:spTree>
      <p:nvGrpSpPr>
        <p:cNvPr id="1" name=""/>
        <p:cNvGrpSpPr/>
        <p:nvPr/>
      </p:nvGrpSpPr>
      <p:grpSpPr bwMode="auto">
        <a:xfrm>
          <a:off x="0" y="0"/>
          <a:ext cx="0" cy="0"/>
          <a:chOff x="0" y="0"/>
          <a:chExt cx="0" cy="0"/>
        </a:xfrm>
      </p:grpSpPr>
      <p:sp>
        <p:nvSpPr>
          <p:cNvPr id="2" name="Title 1"/>
          <p:cNvSpPr>
            <a:spLocks noGrp="1"/>
          </p:cNvSpPr>
          <p:nvPr>
            <p:ph type="title" hasCustomPrompt="1"/>
          </p:nvPr>
        </p:nvSpPr>
        <p:spPr bwMode="auto">
          <a:xfrm>
            <a:off x="1879598" y="2161310"/>
            <a:ext cx="9309101" cy="2898244"/>
          </a:xfrm>
        </p:spPr>
        <p:txBody>
          <a:bodyPr lIns="0" tIns="0" rIns="0" bIns="0" anchor="ctr" anchorCtr="0"/>
          <a:lstStyle>
            <a:lvl1pPr>
              <a:defRPr b="0" i="0">
                <a:solidFill>
                  <a:srgbClr val="000000"/>
                </a:solidFill>
                <a:latin typeface="Campton Medium"/>
                <a:ea typeface="Campton Medium"/>
                <a:cs typeface="Campton Medium"/>
              </a:defRPr>
            </a:lvl1pPr>
          </a:lstStyle>
          <a:p>
            <a:pPr>
              <a:defRPr/>
            </a:pPr>
            <a:r>
              <a:rPr lang="en-GB"/>
              <a:t>Subtitle name sit amet</a:t>
            </a:r>
            <a:br>
              <a:rPr lang="en-GB"/>
            </a:br>
            <a:r>
              <a:rPr lang="en-GB"/>
              <a:t>dolor delenit augue</a:t>
            </a:r>
            <a:endParaRPr lang="en-US"/>
          </a:p>
        </p:txBody>
      </p:sp>
      <p:pic>
        <p:nvPicPr>
          <p:cNvPr id="3" name="Picture 2"/>
          <p:cNvPicPr>
            <a:picLocks noChangeAspect="1"/>
          </p:cNvPicPr>
          <p:nvPr userDrawn="1"/>
        </p:nvPicPr>
        <p:blipFill>
          <a:blip r:embed="rId2"/>
          <a:stretch/>
        </p:blipFill>
        <p:spPr bwMode="auto">
          <a:xfrm>
            <a:off x="1879599" y="727630"/>
            <a:ext cx="2199600" cy="580114"/>
          </a:xfrm>
          <a:prstGeom prst="rect">
            <a:avLst/>
          </a:prstGeom>
        </p:spPr>
      </p:pic>
      <p:sp>
        <p:nvSpPr>
          <p:cNvPr id="14" name="Subtitle 2"/>
          <p:cNvSpPr>
            <a:spLocks noGrp="1"/>
          </p:cNvSpPr>
          <p:nvPr>
            <p:ph type="subTitle" idx="1" hasCustomPrompt="1"/>
          </p:nvPr>
        </p:nvSpPr>
        <p:spPr bwMode="auto">
          <a:xfrm>
            <a:off x="1879600" y="5502964"/>
            <a:ext cx="6943344" cy="410817"/>
          </a:xfrm>
        </p:spPr>
        <p:txBody>
          <a:bodyPr lIns="0" tIns="0" rIns="0" bIns="0">
            <a:normAutofit/>
          </a:bodyPr>
          <a:lstStyle>
            <a:lvl1pPr marL="0" indent="0" algn="l">
              <a:buNone/>
              <a:defRPr sz="1200" b="0" i="0" cap="all">
                <a:solidFill>
                  <a:schemeClr val="tx1"/>
                </a:solidFill>
                <a:latin typeface="Grantipo"/>
                <a:ea typeface="Grantipo"/>
                <a:cs typeface="Grantipo"/>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fld id="{A38F165B-DEBE-1F43-8CFE-5BB40AE975A9}" type="datetime3">
              <a:rPr lang="en-US"/>
              <a:t>​</a:t>
            </a:fld>
            <a:endParaRPr lang="en-US"/>
          </a:p>
        </p:txBody>
      </p:sp>
      <p:pic>
        <p:nvPicPr>
          <p:cNvPr id="5" name="Picture 4"/>
          <p:cNvPicPr>
            <a:picLocks noChangeAspect="1"/>
          </p:cNvPicPr>
          <p:nvPr userDrawn="1"/>
        </p:nvPicPr>
        <p:blipFill>
          <a:blip r:embed="rId3"/>
          <a:stretch/>
        </p:blipFill>
        <p:spPr bwMode="auto">
          <a:xfrm>
            <a:off x="4598632" y="673059"/>
            <a:ext cx="3235912" cy="678879"/>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preserve="1" userDrawn="1">
  <p:cSld name="1_Intro+EU_Logotype">
    <p:bg>
      <p:bgPr>
        <a:solidFill>
          <a:srgbClr val="F7F7F7"/>
        </a:solidFill>
        <a:effectLst/>
      </p:bgPr>
    </p:bg>
    <p:spTree>
      <p:nvGrpSpPr>
        <p:cNvPr id="1" name=""/>
        <p:cNvGrpSpPr/>
        <p:nvPr/>
      </p:nvGrpSpPr>
      <p:grpSpPr bwMode="auto">
        <a:xfrm>
          <a:off x="0" y="0"/>
          <a:ext cx="0" cy="0"/>
          <a:chOff x="0" y="0"/>
          <a:chExt cx="0" cy="0"/>
        </a:xfrm>
      </p:grpSpPr>
      <p:sp>
        <p:nvSpPr>
          <p:cNvPr id="2" name="Title 1"/>
          <p:cNvSpPr>
            <a:spLocks noGrp="1"/>
          </p:cNvSpPr>
          <p:nvPr>
            <p:ph type="title" hasCustomPrompt="1"/>
          </p:nvPr>
        </p:nvSpPr>
        <p:spPr bwMode="auto">
          <a:xfrm>
            <a:off x="1266903" y="2244934"/>
            <a:ext cx="7361876" cy="2726246"/>
          </a:xfrm>
        </p:spPr>
        <p:txBody>
          <a:bodyPr lIns="0" tIns="0" rIns="0" bIns="0" anchor="t" anchorCtr="0"/>
          <a:lstStyle>
            <a:lvl1pPr>
              <a:defRPr b="0" i="0">
                <a:solidFill>
                  <a:srgbClr val="000000"/>
                </a:solidFill>
                <a:latin typeface="Campton Medium"/>
                <a:ea typeface="Campton Medium"/>
                <a:cs typeface="Campton Medium"/>
              </a:defRPr>
            </a:lvl1pPr>
          </a:lstStyle>
          <a:p>
            <a:pPr>
              <a:defRPr/>
            </a:pPr>
            <a:r>
              <a:rPr lang="en-GB"/>
              <a:t>Subtitle name sit amet</a:t>
            </a:r>
            <a:br>
              <a:rPr lang="en-GB"/>
            </a:br>
            <a:r>
              <a:rPr lang="en-GB"/>
              <a:t>dolor delenit augue</a:t>
            </a:r>
            <a:endParaRPr lang="en-US"/>
          </a:p>
        </p:txBody>
      </p:sp>
      <p:sp>
        <p:nvSpPr>
          <p:cNvPr id="14" name="Subtitle 2"/>
          <p:cNvSpPr>
            <a:spLocks noGrp="1"/>
          </p:cNvSpPr>
          <p:nvPr>
            <p:ph type="subTitle" idx="1" hasCustomPrompt="1"/>
          </p:nvPr>
        </p:nvSpPr>
        <p:spPr bwMode="auto">
          <a:xfrm>
            <a:off x="1266905" y="5458210"/>
            <a:ext cx="2785389" cy="228961"/>
          </a:xfrm>
        </p:spPr>
        <p:txBody>
          <a:bodyPr lIns="0" tIns="0" rIns="0" bIns="0">
            <a:normAutofit/>
          </a:bodyPr>
          <a:lstStyle>
            <a:lvl1pPr marL="0" indent="0" algn="l">
              <a:buNone/>
              <a:defRPr sz="1200" b="0" i="0" cap="all">
                <a:solidFill>
                  <a:schemeClr val="tx1"/>
                </a:solidFill>
                <a:latin typeface="Grantipo"/>
                <a:ea typeface="Grantipo"/>
                <a:cs typeface="Grantipo"/>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fld id="{878A0F15-9C23-6642-B232-3600444686E2}" type="datetime3">
              <a:rPr lang="en-US"/>
              <a:t>​</a:t>
            </a:fld>
            <a:endParaRPr lang="en-US"/>
          </a:p>
        </p:txBody>
      </p:sp>
      <p:sp>
        <p:nvSpPr>
          <p:cNvPr id="15" name="Rectangle 14"/>
          <p:cNvSpPr/>
          <p:nvPr userDrawn="1"/>
        </p:nvSpPr>
        <p:spPr bwMode="auto">
          <a:xfrm>
            <a:off x="9580066" y="0"/>
            <a:ext cx="261193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a:p>
        </p:txBody>
      </p:sp>
      <p:pic>
        <p:nvPicPr>
          <p:cNvPr id="12" name="Picture 11"/>
          <p:cNvPicPr>
            <a:picLocks noChangeAspect="1"/>
          </p:cNvPicPr>
          <p:nvPr userDrawn="1"/>
        </p:nvPicPr>
        <p:blipFill>
          <a:blip r:embed="rId2"/>
          <a:stretch/>
        </p:blipFill>
        <p:spPr bwMode="auto">
          <a:xfrm>
            <a:off x="9580066" y="0"/>
            <a:ext cx="2611934" cy="6858000"/>
          </a:xfrm>
          <a:prstGeom prst="rect">
            <a:avLst/>
          </a:prstGeom>
        </p:spPr>
      </p:pic>
      <p:pic>
        <p:nvPicPr>
          <p:cNvPr id="19" name="Graphic 18"/>
          <p:cNvPicPr>
            <a:picLocks noChangeAspect="1"/>
          </p:cNvPicPr>
          <p:nvPr userDrawn="1"/>
        </p:nvPicPr>
        <p:blipFill>
          <a:blip r:embed="rId3"/>
          <a:stretch/>
        </p:blipFill>
        <p:spPr bwMode="auto">
          <a:xfrm>
            <a:off x="1266905" y="682797"/>
            <a:ext cx="2382840" cy="630129"/>
          </a:xfrm>
          <a:prstGeom prst="rect">
            <a:avLst/>
          </a:prstGeom>
        </p:spPr>
      </p:pic>
      <p:pic>
        <p:nvPicPr>
          <p:cNvPr id="5" name="Picture 4"/>
          <p:cNvPicPr>
            <a:picLocks noChangeAspect="1"/>
          </p:cNvPicPr>
          <p:nvPr userDrawn="1"/>
        </p:nvPicPr>
        <p:blipFill>
          <a:blip r:embed="rId4"/>
          <a:stretch/>
        </p:blipFill>
        <p:spPr bwMode="auto">
          <a:xfrm>
            <a:off x="4225770" y="633729"/>
            <a:ext cx="3390153" cy="71123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preserve="1" userDrawn="1">
  <p:cSld name="1 text">
    <p:bg>
      <p:bgPr>
        <a:solidFill>
          <a:srgbClr val="F7F7F7"/>
        </a:solidFill>
        <a:effectLst/>
      </p:bgPr>
    </p:bg>
    <p:spTree>
      <p:nvGrpSpPr>
        <p:cNvPr id="1" name=""/>
        <p:cNvGrpSpPr/>
        <p:nvPr/>
      </p:nvGrpSpPr>
      <p:grpSpPr bwMode="auto">
        <a:xfrm>
          <a:off x="0" y="0"/>
          <a:ext cx="0" cy="0"/>
          <a:chOff x="0" y="0"/>
          <a:chExt cx="0" cy="0"/>
        </a:xfrm>
      </p:grpSpPr>
      <p:sp>
        <p:nvSpPr>
          <p:cNvPr id="2" name="Title 1"/>
          <p:cNvSpPr>
            <a:spLocks noGrp="1"/>
          </p:cNvSpPr>
          <p:nvPr>
            <p:ph type="title" hasCustomPrompt="1"/>
          </p:nvPr>
        </p:nvSpPr>
        <p:spPr bwMode="auto">
          <a:xfrm>
            <a:off x="1074420" y="1428897"/>
            <a:ext cx="4107180" cy="4027633"/>
          </a:xfrm>
        </p:spPr>
        <p:txBody>
          <a:bodyPr anchor="ctr" anchorCtr="0"/>
          <a:lstStyle>
            <a:lvl1pPr>
              <a:defRPr sz="4000">
                <a:solidFill>
                  <a:srgbClr val="000000"/>
                </a:solidFill>
              </a:defRPr>
            </a:lvl1pPr>
          </a:lstStyle>
          <a:p>
            <a:pPr>
              <a:defRPr/>
            </a:pPr>
            <a:r>
              <a:rPr lang="en-GB"/>
              <a:t>Smart urban</a:t>
            </a:r>
            <a:br>
              <a:rPr lang="en-GB"/>
            </a:br>
            <a:r>
              <a:rPr lang="en-GB"/>
              <a:t>sustainable </a:t>
            </a:r>
            <a:br>
              <a:rPr lang="en-GB"/>
            </a:br>
            <a:r>
              <a:rPr lang="en-GB"/>
              <a:t>coastal </a:t>
            </a:r>
            <a:br>
              <a:rPr lang="en-GB"/>
            </a:br>
            <a:r>
              <a:rPr lang="en-GB"/>
              <a:t>development.</a:t>
            </a:r>
            <a:endParaRPr lang="en-US"/>
          </a:p>
        </p:txBody>
      </p:sp>
      <p:sp>
        <p:nvSpPr>
          <p:cNvPr id="10" name="Text Placeholder 7"/>
          <p:cNvSpPr>
            <a:spLocks noGrp="1"/>
          </p:cNvSpPr>
          <p:nvPr>
            <p:ph type="body" sz="quarter" idx="13" hasCustomPrompt="1"/>
          </p:nvPr>
        </p:nvSpPr>
        <p:spPr bwMode="auto">
          <a:xfrm>
            <a:off x="6078220" y="1889791"/>
            <a:ext cx="4488180" cy="421609"/>
          </a:xfrm>
        </p:spPr>
        <p:txBody>
          <a:bodyPr>
            <a:normAutofit/>
          </a:bodyPr>
          <a:lstStyle>
            <a:lvl1pPr marL="0" indent="0">
              <a:buNone/>
              <a:defRPr sz="1600" b="0" i="0">
                <a:solidFill>
                  <a:srgbClr val="346FFD"/>
                </a:solidFill>
                <a:latin typeface="Campton Medium"/>
                <a:ea typeface="Campton Medium"/>
                <a:cs typeface="Campton Medium"/>
              </a:defRPr>
            </a:lvl1pPr>
          </a:lstStyle>
          <a:p>
            <a:pPr lvl="0">
              <a:defRPr/>
            </a:pPr>
            <a:r>
              <a:rPr lang="en-US"/>
              <a:t>SHORT SUBTITLE DOLOR SIT AMET</a:t>
            </a:r>
            <a:endParaRPr/>
          </a:p>
        </p:txBody>
      </p:sp>
      <p:sp>
        <p:nvSpPr>
          <p:cNvPr id="15" name="Text Placeholder 7"/>
          <p:cNvSpPr>
            <a:spLocks noGrp="1"/>
          </p:cNvSpPr>
          <p:nvPr>
            <p:ph type="body" sz="quarter" idx="14" hasCustomPrompt="1"/>
          </p:nvPr>
        </p:nvSpPr>
        <p:spPr bwMode="auto">
          <a:xfrm>
            <a:off x="6078220" y="2711598"/>
            <a:ext cx="4488180" cy="2744933"/>
          </a:xfrm>
        </p:spPr>
        <p:txBody>
          <a:bodyPr numCol="1" spcCol="684000" anchor="t" anchorCtr="0">
            <a:normAutofit/>
          </a:bodyPr>
          <a:lstStyle>
            <a:lvl1pPr marL="0" indent="0">
              <a:buNone/>
              <a:defRPr sz="1400"/>
            </a:lvl1pPr>
          </a:lstStyle>
          <a:p>
            <a:pPr lvl="0">
              <a:defRPr/>
            </a:pPr>
            <a:r>
              <a:rPr lang="en-GB"/>
              <a:t>Lorem ipsum dolor sit amet, consectetuer adipiscing elit, sed diam nonummy nibh Lorem ipsum dolor sit amet, consectetuer adipiscing elit, sed diam nonummy nibh euismod tincidunt ut laoreet dolore magna aliquam erat volutpat.</a:t>
            </a:r>
            <a:endParaRPr/>
          </a:p>
        </p:txBody>
      </p:sp>
      <p:sp>
        <p:nvSpPr>
          <p:cNvPr id="20" name="Footer Placeholder 3"/>
          <p:cNvSpPr>
            <a:spLocks noGrp="1"/>
          </p:cNvSpPr>
          <p:nvPr>
            <p:ph type="ftr" sz="quarter" idx="11"/>
          </p:nvPr>
        </p:nvSpPr>
        <p:spPr bwMode="auto">
          <a:xfrm>
            <a:off x="414663" y="404813"/>
            <a:ext cx="6050280" cy="250646"/>
          </a:xfrm>
        </p:spPr>
        <p:txBody>
          <a:bodyPr lIns="0" tIns="0" rIns="0" bIns="0" anchor="t"/>
          <a:lstStyle>
            <a:lvl1pPr>
              <a:defRPr sz="1000" b="0" i="0" cap="all" spc="100">
                <a:solidFill>
                  <a:srgbClr val="000000"/>
                </a:solidFill>
                <a:latin typeface="Campton Medium"/>
                <a:ea typeface="Campton Medium"/>
                <a:cs typeface="Campton Medium"/>
              </a:defRPr>
            </a:lvl1pPr>
          </a:lstStyle>
          <a:p>
            <a:pPr>
              <a:defRPr/>
            </a:pPr>
            <a:endParaRPr lang="en-US"/>
          </a:p>
        </p:txBody>
      </p:sp>
      <p:sp>
        <p:nvSpPr>
          <p:cNvPr id="21" name="Slide Number Placeholder 4"/>
          <p:cNvSpPr>
            <a:spLocks noGrp="1"/>
          </p:cNvSpPr>
          <p:nvPr>
            <p:ph type="sldNum" sz="quarter" idx="12"/>
          </p:nvPr>
        </p:nvSpPr>
        <p:spPr bwMode="auto">
          <a:xfrm>
            <a:off x="11224768" y="404814"/>
            <a:ext cx="554228" cy="250646"/>
          </a:xfrm>
        </p:spPr>
        <p:txBody>
          <a:bodyPr tIns="0" rIns="0" anchor="t" anchorCtr="0"/>
          <a:lstStyle/>
          <a:p>
            <a:pPr>
              <a:defRPr/>
            </a:pPr>
            <a:fld id="{53969381-6070-C14C-AC19-9F0CCB6EE0F1}" type="slidenum">
              <a:rPr lang="en-US"/>
              <a:t>‹#›</a:t>
            </a:fld>
            <a:r>
              <a:rPr lang="en-US"/>
              <a:t> </a:t>
            </a:r>
            <a:endParaRPr/>
          </a:p>
        </p:txBody>
      </p:sp>
      <p:pic>
        <p:nvPicPr>
          <p:cNvPr id="3" name="Picture 2"/>
          <p:cNvPicPr>
            <a:picLocks noChangeAspect="1"/>
          </p:cNvPicPr>
          <p:nvPr userDrawn="1"/>
        </p:nvPicPr>
        <p:blipFill>
          <a:blip r:embed="rId2"/>
          <a:stretch/>
        </p:blipFill>
        <p:spPr bwMode="auto">
          <a:xfrm>
            <a:off x="11224768" y="5949950"/>
            <a:ext cx="558800" cy="49530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preserve="1" userDrawn="1">
  <p:cSld name="2 text">
    <p:bg>
      <p:bgPr>
        <a:solidFill>
          <a:srgbClr val="F7F7F7"/>
        </a:solidFill>
        <a:effectLst/>
      </p:bgPr>
    </p:bg>
    <p:spTree>
      <p:nvGrpSpPr>
        <p:cNvPr id="1" name=""/>
        <p:cNvGrpSpPr/>
        <p:nvPr/>
      </p:nvGrpSpPr>
      <p:grpSpPr bwMode="auto">
        <a:xfrm>
          <a:off x="0" y="0"/>
          <a:ext cx="0" cy="0"/>
          <a:chOff x="0" y="0"/>
          <a:chExt cx="0" cy="0"/>
        </a:xfrm>
      </p:grpSpPr>
      <p:sp>
        <p:nvSpPr>
          <p:cNvPr id="8" name="Text Placeholder 7"/>
          <p:cNvSpPr>
            <a:spLocks noGrp="1"/>
          </p:cNvSpPr>
          <p:nvPr>
            <p:ph type="body" sz="quarter" idx="13" hasCustomPrompt="1"/>
          </p:nvPr>
        </p:nvSpPr>
        <p:spPr bwMode="auto">
          <a:xfrm>
            <a:off x="1075120" y="2789087"/>
            <a:ext cx="4573328" cy="498124"/>
          </a:xfrm>
        </p:spPr>
        <p:txBody>
          <a:bodyPr>
            <a:normAutofit/>
          </a:bodyPr>
          <a:lstStyle>
            <a:lvl1pPr marL="0" indent="0">
              <a:buNone/>
              <a:defRPr sz="1600" b="0" i="0" cap="all">
                <a:solidFill>
                  <a:schemeClr val="accent3"/>
                </a:solidFill>
                <a:latin typeface="Campton Medium"/>
                <a:ea typeface="Campton Medium"/>
                <a:cs typeface="Campton Medium"/>
              </a:defRPr>
            </a:lvl1pPr>
          </a:lstStyle>
          <a:p>
            <a:pPr lvl="0">
              <a:defRPr/>
            </a:pPr>
            <a:r>
              <a:rPr lang="en-US"/>
              <a:t>Short subtitle dolor sit amet</a:t>
            </a:r>
            <a:endParaRPr/>
          </a:p>
        </p:txBody>
      </p:sp>
      <p:sp>
        <p:nvSpPr>
          <p:cNvPr id="9" name="Text Placeholder 7"/>
          <p:cNvSpPr>
            <a:spLocks noGrp="1"/>
          </p:cNvSpPr>
          <p:nvPr>
            <p:ph type="body" sz="quarter" idx="14" hasCustomPrompt="1"/>
          </p:nvPr>
        </p:nvSpPr>
        <p:spPr bwMode="auto">
          <a:xfrm>
            <a:off x="1074421" y="3452961"/>
            <a:ext cx="4574026" cy="2404392"/>
          </a:xfrm>
        </p:spPr>
        <p:txBody>
          <a:bodyPr>
            <a:normAutofit/>
          </a:bodyPr>
          <a:lstStyle>
            <a:lvl1pPr marL="0" indent="0">
              <a:buNone/>
              <a:defRPr sz="1400"/>
            </a:lvl1pPr>
          </a:lstStyle>
          <a:p>
            <a:pPr lvl="0">
              <a:defRPr/>
            </a:pPr>
            <a:r>
              <a:rPr lang="en-GB"/>
              <a:t>Lorem ipsum dolor sit amet, consectetuer adipiscing elit, sed diam nonummy nibh Lorem ipsum dolor sit amet, consectetuer adipiscing elit, sed diam nonummy nibh euismod tincidunt ut laoreet dolore magna aliquam erat volutpat.</a:t>
            </a:r>
            <a:endParaRPr lang="en-US"/>
          </a:p>
        </p:txBody>
      </p:sp>
      <p:sp>
        <p:nvSpPr>
          <p:cNvPr id="13" name="Text Placeholder 7"/>
          <p:cNvSpPr>
            <a:spLocks noGrp="1"/>
          </p:cNvSpPr>
          <p:nvPr>
            <p:ph type="body" sz="quarter" idx="15" hasCustomPrompt="1"/>
          </p:nvPr>
        </p:nvSpPr>
        <p:spPr bwMode="auto">
          <a:xfrm>
            <a:off x="6149823" y="2789086"/>
            <a:ext cx="4498888" cy="498125"/>
          </a:xfrm>
        </p:spPr>
        <p:txBody>
          <a:bodyPr>
            <a:normAutofit/>
          </a:bodyPr>
          <a:lstStyle>
            <a:lvl1pPr marL="0" indent="0">
              <a:buNone/>
              <a:defRPr sz="1600" b="0" i="0" cap="all">
                <a:solidFill>
                  <a:schemeClr val="accent3"/>
                </a:solidFill>
                <a:latin typeface="Campton Medium"/>
                <a:ea typeface="Campton Medium"/>
                <a:cs typeface="Campton Medium"/>
              </a:defRPr>
            </a:lvl1pPr>
          </a:lstStyle>
          <a:p>
            <a:pPr lvl="0">
              <a:defRPr/>
            </a:pPr>
            <a:r>
              <a:rPr lang="en-US"/>
              <a:t>Short subtitle dolor sit amet</a:t>
            </a:r>
            <a:endParaRPr/>
          </a:p>
        </p:txBody>
      </p:sp>
      <p:sp>
        <p:nvSpPr>
          <p:cNvPr id="14" name="Text Placeholder 7"/>
          <p:cNvSpPr>
            <a:spLocks noGrp="1"/>
          </p:cNvSpPr>
          <p:nvPr>
            <p:ph type="body" sz="quarter" idx="16" hasCustomPrompt="1"/>
          </p:nvPr>
        </p:nvSpPr>
        <p:spPr bwMode="auto">
          <a:xfrm>
            <a:off x="6149124" y="3452961"/>
            <a:ext cx="4499586" cy="2404392"/>
          </a:xfrm>
        </p:spPr>
        <p:txBody>
          <a:bodyPr>
            <a:normAutofit/>
          </a:bodyPr>
          <a:lstStyle>
            <a:lvl1pPr marL="0" indent="0">
              <a:buNone/>
              <a:defRPr sz="1400"/>
            </a:lvl1pPr>
          </a:lstStyle>
          <a:p>
            <a:pPr lvl="0">
              <a:defRPr/>
            </a:pPr>
            <a:r>
              <a:rPr lang="en-GB"/>
              <a:t>Lorem ipsum dolor sit amet, consectetuer adipiscing elit, sed diam nonummy nibh Lorem ipsum dolor sit amet, consectetuer adipiscing elit, sed diam nonummy nibh euismod tincidunt ut laoreet dolore magna aliquam erat volutpat.</a:t>
            </a:r>
            <a:endParaRPr lang="en-US"/>
          </a:p>
        </p:txBody>
      </p:sp>
      <p:sp>
        <p:nvSpPr>
          <p:cNvPr id="16" name="Title 1"/>
          <p:cNvSpPr>
            <a:spLocks noGrp="1"/>
          </p:cNvSpPr>
          <p:nvPr>
            <p:ph type="title" hasCustomPrompt="1"/>
          </p:nvPr>
        </p:nvSpPr>
        <p:spPr bwMode="auto">
          <a:xfrm>
            <a:off x="1074420" y="1319249"/>
            <a:ext cx="9666885" cy="962394"/>
          </a:xfrm>
        </p:spPr>
        <p:txBody>
          <a:bodyPr/>
          <a:lstStyle>
            <a:lvl1pPr>
              <a:defRPr sz="3200">
                <a:solidFill>
                  <a:schemeClr val="tx1"/>
                </a:solidFill>
              </a:defRPr>
            </a:lvl1pPr>
          </a:lstStyle>
          <a:p>
            <a:pPr>
              <a:defRPr/>
            </a:pPr>
            <a:r>
              <a:rPr lang="en-GB"/>
              <a:t>Subtitle name</a:t>
            </a:r>
            <a:br>
              <a:rPr lang="en-GB"/>
            </a:br>
            <a:r>
              <a:rPr lang="en-GB"/>
              <a:t>lorem ipsum long</a:t>
            </a:r>
            <a:endParaRPr lang="en-US"/>
          </a:p>
        </p:txBody>
      </p:sp>
      <p:sp>
        <p:nvSpPr>
          <p:cNvPr id="11" name="Slide Number Placeholder 4"/>
          <p:cNvSpPr>
            <a:spLocks noGrp="1"/>
          </p:cNvSpPr>
          <p:nvPr>
            <p:ph type="sldNum" sz="quarter" idx="12"/>
          </p:nvPr>
        </p:nvSpPr>
        <p:spPr bwMode="auto">
          <a:xfrm>
            <a:off x="11224768" y="404814"/>
            <a:ext cx="554228" cy="250646"/>
          </a:xfrm>
        </p:spPr>
        <p:txBody>
          <a:bodyPr tIns="0" rIns="0" anchor="t" anchorCtr="0"/>
          <a:lstStyle/>
          <a:p>
            <a:pPr>
              <a:defRPr/>
            </a:pPr>
            <a:fld id="{53969381-6070-C14C-AC19-9F0CCB6EE0F1}" type="slidenum">
              <a:rPr lang="en-US"/>
              <a:t>‹#›</a:t>
            </a:fld>
            <a:r>
              <a:rPr lang="en-US"/>
              <a:t> </a:t>
            </a:r>
            <a:endParaRPr/>
          </a:p>
        </p:txBody>
      </p:sp>
      <p:sp>
        <p:nvSpPr>
          <p:cNvPr id="12" name="Footer Placeholder 3"/>
          <p:cNvSpPr>
            <a:spLocks noGrp="1"/>
          </p:cNvSpPr>
          <p:nvPr>
            <p:ph type="ftr" sz="quarter" idx="11"/>
          </p:nvPr>
        </p:nvSpPr>
        <p:spPr bwMode="auto">
          <a:xfrm>
            <a:off x="414663" y="404813"/>
            <a:ext cx="6050280" cy="250646"/>
          </a:xfrm>
        </p:spPr>
        <p:txBody>
          <a:bodyPr lIns="0" tIns="0" rIns="0" bIns="0" anchor="t"/>
          <a:lstStyle>
            <a:lvl1pPr>
              <a:defRPr sz="1000" b="0" i="0" cap="all" spc="100">
                <a:solidFill>
                  <a:srgbClr val="000000"/>
                </a:solidFill>
                <a:latin typeface="Campton Medium"/>
                <a:ea typeface="Campton Medium"/>
                <a:cs typeface="Campton Medium"/>
              </a:defRPr>
            </a:lvl1pPr>
          </a:lstStyle>
          <a:p>
            <a:pPr>
              <a:defRPr/>
            </a:pPr>
            <a:endParaRPr lang="en-US"/>
          </a:p>
        </p:txBody>
      </p:sp>
      <p:pic>
        <p:nvPicPr>
          <p:cNvPr id="17" name="Picture 16"/>
          <p:cNvPicPr>
            <a:picLocks noChangeAspect="1"/>
          </p:cNvPicPr>
          <p:nvPr userDrawn="1"/>
        </p:nvPicPr>
        <p:blipFill>
          <a:blip r:embed="rId2"/>
          <a:stretch/>
        </p:blipFill>
        <p:spPr bwMode="auto">
          <a:xfrm>
            <a:off x="11224768" y="5949950"/>
            <a:ext cx="558800" cy="49530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preserve="1" userDrawn="1">
  <p:cSld name="Right Photo">
    <p:bg>
      <p:bgPr>
        <a:solidFill>
          <a:srgbClr val="F7F7F7"/>
        </a:solidFill>
        <a:effectLst/>
      </p:bgPr>
    </p:bg>
    <p:spTree>
      <p:nvGrpSpPr>
        <p:cNvPr id="1" name=""/>
        <p:cNvGrpSpPr/>
        <p:nvPr/>
      </p:nvGrpSpPr>
      <p:grpSpPr bwMode="auto">
        <a:xfrm>
          <a:off x="0" y="0"/>
          <a:ext cx="0" cy="0"/>
          <a:chOff x="0" y="0"/>
          <a:chExt cx="0" cy="0"/>
        </a:xfrm>
      </p:grpSpPr>
      <p:sp>
        <p:nvSpPr>
          <p:cNvPr id="2" name="Title 1"/>
          <p:cNvSpPr>
            <a:spLocks noGrp="1"/>
          </p:cNvSpPr>
          <p:nvPr>
            <p:ph type="title" hasCustomPrompt="1"/>
          </p:nvPr>
        </p:nvSpPr>
        <p:spPr bwMode="auto">
          <a:xfrm>
            <a:off x="1074420" y="1321091"/>
            <a:ext cx="4249934" cy="1757774"/>
          </a:xfrm>
        </p:spPr>
        <p:txBody>
          <a:bodyPr/>
          <a:lstStyle>
            <a:lvl1pPr>
              <a:defRPr sz="3200">
                <a:solidFill>
                  <a:srgbClr val="000000"/>
                </a:solidFill>
              </a:defRPr>
            </a:lvl1pPr>
          </a:lstStyle>
          <a:p>
            <a:pPr>
              <a:defRPr/>
            </a:pPr>
            <a:r>
              <a:rPr lang="en-GB"/>
              <a:t>Title name</a:t>
            </a:r>
            <a:br>
              <a:rPr lang="en-GB"/>
            </a:br>
            <a:r>
              <a:rPr lang="en-GB"/>
              <a:t>lorem ipsum</a:t>
            </a:r>
            <a:endParaRPr lang="en-US"/>
          </a:p>
        </p:txBody>
      </p:sp>
      <p:sp>
        <p:nvSpPr>
          <p:cNvPr id="9" name="Text Placeholder 7"/>
          <p:cNvSpPr>
            <a:spLocks noGrp="1"/>
          </p:cNvSpPr>
          <p:nvPr>
            <p:ph type="body" sz="quarter" idx="14" hasCustomPrompt="1"/>
          </p:nvPr>
        </p:nvSpPr>
        <p:spPr bwMode="auto">
          <a:xfrm>
            <a:off x="1562582" y="3452961"/>
            <a:ext cx="3999319" cy="2685325"/>
          </a:xfrm>
        </p:spPr>
        <p:txBody>
          <a:bodyPr>
            <a:normAutofit/>
          </a:bodyPr>
          <a:lstStyle>
            <a:lvl1pPr marL="0" indent="0">
              <a:buNone/>
              <a:defRPr sz="1400"/>
            </a:lvl1pPr>
          </a:lstStyle>
          <a:p>
            <a:pPr lvl="0">
              <a:defRPr/>
            </a:pPr>
            <a:r>
              <a:rPr lang="en-GB"/>
              <a:t>Lorem ipsum dolor sit amet, consectetuer adipiscing elit, sed diam nonummy nibh Lorem ipsum dolor sit amet, consectetuer adipiscing elit, sed diam nonummy nibh euismod tincidunt ut laoreet dolore magna aliquam erat volutpat. </a:t>
            </a:r>
            <a:endParaRPr lang="en-US"/>
          </a:p>
        </p:txBody>
      </p:sp>
      <p:sp>
        <p:nvSpPr>
          <p:cNvPr id="15" name="Picture Placeholder 14"/>
          <p:cNvSpPr>
            <a:spLocks noGrp="1"/>
          </p:cNvSpPr>
          <p:nvPr>
            <p:ph type="pic" sz="quarter" idx="15" hasCustomPrompt="1"/>
          </p:nvPr>
        </p:nvSpPr>
        <p:spPr bwMode="auto">
          <a:xfrm>
            <a:off x="6285053" y="0"/>
            <a:ext cx="4537276" cy="6858000"/>
          </a:xfrm>
          <a:prstGeom prst="rect">
            <a:avLst/>
          </a:prstGeom>
          <a:solidFill>
            <a:schemeClr val="accent3"/>
          </a:solidFill>
        </p:spPr>
        <p:txBody>
          <a:bodyPr anchor="ctr">
            <a:normAutofit/>
          </a:bodyPr>
          <a:lstStyle>
            <a:lvl1pPr marL="0" indent="0" algn="ctr">
              <a:buNone/>
              <a:defRPr sz="1600">
                <a:solidFill>
                  <a:schemeClr val="bg1"/>
                </a:solidFill>
              </a:defRPr>
            </a:lvl1pPr>
          </a:lstStyle>
          <a:p>
            <a:pPr>
              <a:defRPr/>
            </a:pPr>
            <a:r>
              <a:rPr lang="en-US"/>
              <a:t>PICTURE</a:t>
            </a:r>
            <a:endParaRPr/>
          </a:p>
        </p:txBody>
      </p:sp>
      <p:pic>
        <p:nvPicPr>
          <p:cNvPr id="12" name="Picture 11"/>
          <p:cNvPicPr>
            <a:picLocks noChangeAspect="1"/>
          </p:cNvPicPr>
          <p:nvPr userDrawn="1"/>
        </p:nvPicPr>
        <p:blipFill>
          <a:blip r:embed="rId2"/>
          <a:stretch/>
        </p:blipFill>
        <p:spPr bwMode="auto">
          <a:xfrm>
            <a:off x="11224768" y="5949950"/>
            <a:ext cx="558800" cy="495300"/>
          </a:xfrm>
          <a:prstGeom prst="rect">
            <a:avLst/>
          </a:prstGeom>
        </p:spPr>
      </p:pic>
      <p:sp>
        <p:nvSpPr>
          <p:cNvPr id="13" name="Slide Number Placeholder 4"/>
          <p:cNvSpPr>
            <a:spLocks noGrp="1"/>
          </p:cNvSpPr>
          <p:nvPr>
            <p:ph type="sldNum" sz="quarter" idx="12"/>
          </p:nvPr>
        </p:nvSpPr>
        <p:spPr bwMode="auto">
          <a:xfrm>
            <a:off x="11224768" y="404814"/>
            <a:ext cx="554228" cy="250646"/>
          </a:xfrm>
        </p:spPr>
        <p:txBody>
          <a:bodyPr tIns="0" rIns="0" anchor="t" anchorCtr="0"/>
          <a:lstStyle/>
          <a:p>
            <a:pPr>
              <a:defRPr/>
            </a:pPr>
            <a:fld id="{53969381-6070-C14C-AC19-9F0CCB6EE0F1}" type="slidenum">
              <a:rPr lang="en-US"/>
              <a:t>‹#›</a:t>
            </a:fld>
            <a:r>
              <a:rPr lang="en-US"/>
              <a:t> </a:t>
            </a:r>
            <a:endParaRPr/>
          </a:p>
        </p:txBody>
      </p:sp>
      <p:sp>
        <p:nvSpPr>
          <p:cNvPr id="16" name="Footer Placeholder 3"/>
          <p:cNvSpPr>
            <a:spLocks noGrp="1"/>
          </p:cNvSpPr>
          <p:nvPr>
            <p:ph type="ftr" sz="quarter" idx="11"/>
          </p:nvPr>
        </p:nvSpPr>
        <p:spPr bwMode="auto">
          <a:xfrm>
            <a:off x="414663" y="404813"/>
            <a:ext cx="4458279" cy="139197"/>
          </a:xfrm>
        </p:spPr>
        <p:txBody>
          <a:bodyPr lIns="0" tIns="0" rIns="0" bIns="0" anchor="t"/>
          <a:lstStyle>
            <a:lvl1pPr>
              <a:defRPr sz="1000" b="0" i="0" cap="all" spc="100">
                <a:solidFill>
                  <a:schemeClr val="tx1"/>
                </a:solidFill>
                <a:latin typeface="Campton Medium"/>
                <a:ea typeface="Campton Medium"/>
                <a:cs typeface="Campton Medium"/>
              </a:defRPr>
            </a:lvl1pPr>
          </a:lstStyle>
          <a:p>
            <a:pPr>
              <a:defRPr/>
            </a:pP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preserve="1" userDrawn="1">
  <p:cSld name="1 Left photo">
    <p:bg>
      <p:bgPr>
        <a:solidFill>
          <a:srgbClr val="F7F7F7"/>
        </a:solidFill>
        <a:effectLst/>
      </p:bgPr>
    </p:bg>
    <p:spTree>
      <p:nvGrpSpPr>
        <p:cNvPr id="1" name=""/>
        <p:cNvGrpSpPr/>
        <p:nvPr/>
      </p:nvGrpSpPr>
      <p:grpSpPr bwMode="auto">
        <a:xfrm>
          <a:off x="0" y="0"/>
          <a:ext cx="0" cy="0"/>
          <a:chOff x="0" y="0"/>
          <a:chExt cx="0" cy="0"/>
        </a:xfrm>
      </p:grpSpPr>
      <p:sp>
        <p:nvSpPr>
          <p:cNvPr id="2" name="Title 1"/>
          <p:cNvSpPr>
            <a:spLocks noGrp="1"/>
          </p:cNvSpPr>
          <p:nvPr>
            <p:ph type="title" hasCustomPrompt="1"/>
          </p:nvPr>
        </p:nvSpPr>
        <p:spPr bwMode="auto">
          <a:xfrm>
            <a:off x="6981367" y="1321091"/>
            <a:ext cx="4249934" cy="1757774"/>
          </a:xfrm>
        </p:spPr>
        <p:txBody>
          <a:bodyPr/>
          <a:lstStyle>
            <a:lvl1pPr>
              <a:defRPr sz="3200">
                <a:solidFill>
                  <a:srgbClr val="000000"/>
                </a:solidFill>
              </a:defRPr>
            </a:lvl1pPr>
          </a:lstStyle>
          <a:p>
            <a:pPr>
              <a:defRPr/>
            </a:pPr>
            <a:r>
              <a:rPr lang="en-GB"/>
              <a:t>Title name</a:t>
            </a:r>
            <a:br>
              <a:rPr lang="en-GB"/>
            </a:br>
            <a:r>
              <a:rPr lang="en-GB"/>
              <a:t>lorem ipsum</a:t>
            </a:r>
            <a:endParaRPr lang="en-US"/>
          </a:p>
        </p:txBody>
      </p:sp>
      <p:sp>
        <p:nvSpPr>
          <p:cNvPr id="15" name="Picture Placeholder 14"/>
          <p:cNvSpPr>
            <a:spLocks noGrp="1"/>
          </p:cNvSpPr>
          <p:nvPr>
            <p:ph type="pic" sz="quarter" idx="15" hasCustomPrompt="1"/>
          </p:nvPr>
        </p:nvSpPr>
        <p:spPr bwMode="auto">
          <a:xfrm>
            <a:off x="0" y="0"/>
            <a:ext cx="5906947" cy="6858000"/>
          </a:xfrm>
          <a:prstGeom prst="rect">
            <a:avLst/>
          </a:prstGeom>
          <a:solidFill>
            <a:schemeClr val="accent3"/>
          </a:solidFill>
        </p:spPr>
        <p:txBody>
          <a:bodyPr anchor="ctr">
            <a:normAutofit/>
          </a:bodyPr>
          <a:lstStyle>
            <a:lvl1pPr marL="0" indent="0" algn="ctr">
              <a:buNone/>
              <a:defRPr sz="1600">
                <a:solidFill>
                  <a:schemeClr val="bg1"/>
                </a:solidFill>
              </a:defRPr>
            </a:lvl1pPr>
          </a:lstStyle>
          <a:p>
            <a:pPr>
              <a:defRPr/>
            </a:pPr>
            <a:r>
              <a:rPr lang="en-US"/>
              <a:t>PICTURE</a:t>
            </a:r>
            <a:endParaRPr/>
          </a:p>
        </p:txBody>
      </p:sp>
      <p:sp>
        <p:nvSpPr>
          <p:cNvPr id="9" name="Text Placeholder 7"/>
          <p:cNvSpPr>
            <a:spLocks noGrp="1"/>
          </p:cNvSpPr>
          <p:nvPr>
            <p:ph type="body" sz="quarter" idx="14" hasCustomPrompt="1"/>
          </p:nvPr>
        </p:nvSpPr>
        <p:spPr bwMode="auto">
          <a:xfrm>
            <a:off x="7469530" y="3452963"/>
            <a:ext cx="3761772" cy="2102885"/>
          </a:xfrm>
        </p:spPr>
        <p:txBody>
          <a:bodyPr>
            <a:normAutofit/>
          </a:bodyPr>
          <a:lstStyle>
            <a:lvl1pPr marL="0" indent="0">
              <a:buNone/>
              <a:defRPr sz="1400"/>
            </a:lvl1pPr>
          </a:lstStyle>
          <a:p>
            <a:pPr lvl="0">
              <a:defRPr/>
            </a:pPr>
            <a:r>
              <a:rPr lang="en-GB"/>
              <a:t>Lorem ipsum dolor sit amet, consectetuer adipiscing elit, sed diam nonummy nibh Lorem ipsum dolor sit amet, consectetuer adipiscing elit, sed diam nonummy nibh euismod tincidunt ut laoreet dolore magna aliquam erat volutpat. </a:t>
            </a:r>
            <a:endParaRPr lang="en-US"/>
          </a:p>
        </p:txBody>
      </p:sp>
      <p:pic>
        <p:nvPicPr>
          <p:cNvPr id="12" name="Picture 11"/>
          <p:cNvPicPr>
            <a:picLocks noChangeAspect="1"/>
          </p:cNvPicPr>
          <p:nvPr userDrawn="1"/>
        </p:nvPicPr>
        <p:blipFill>
          <a:blip r:embed="rId2"/>
          <a:stretch/>
        </p:blipFill>
        <p:spPr bwMode="auto">
          <a:xfrm>
            <a:off x="11224768" y="5949950"/>
            <a:ext cx="558800" cy="495300"/>
          </a:xfrm>
          <a:prstGeom prst="rect">
            <a:avLst/>
          </a:prstGeom>
        </p:spPr>
      </p:pic>
      <p:sp>
        <p:nvSpPr>
          <p:cNvPr id="13" name="Slide Number Placeholder 4"/>
          <p:cNvSpPr>
            <a:spLocks noGrp="1"/>
          </p:cNvSpPr>
          <p:nvPr>
            <p:ph type="sldNum" sz="quarter" idx="12"/>
          </p:nvPr>
        </p:nvSpPr>
        <p:spPr bwMode="auto">
          <a:xfrm>
            <a:off x="11224768" y="404814"/>
            <a:ext cx="554228" cy="250646"/>
          </a:xfrm>
        </p:spPr>
        <p:txBody>
          <a:bodyPr tIns="0" rIns="0" anchor="t" anchorCtr="0"/>
          <a:lstStyle/>
          <a:p>
            <a:pPr>
              <a:defRPr/>
            </a:pPr>
            <a:fld id="{53969381-6070-C14C-AC19-9F0CCB6EE0F1}" type="slidenum">
              <a:rPr lang="en-US"/>
              <a:t>‹#›</a:t>
            </a:fld>
            <a:r>
              <a:rPr lang="en-US"/>
              <a:t> </a:t>
            </a:r>
            <a:endParaRPr/>
          </a:p>
        </p:txBody>
      </p:sp>
      <p:sp>
        <p:nvSpPr>
          <p:cNvPr id="16" name="Footer Placeholder 3"/>
          <p:cNvSpPr>
            <a:spLocks noGrp="1"/>
          </p:cNvSpPr>
          <p:nvPr>
            <p:ph type="ftr" sz="quarter" idx="11"/>
          </p:nvPr>
        </p:nvSpPr>
        <p:spPr bwMode="auto">
          <a:xfrm>
            <a:off x="6367910" y="404813"/>
            <a:ext cx="4458279" cy="139197"/>
          </a:xfrm>
        </p:spPr>
        <p:txBody>
          <a:bodyPr lIns="0" tIns="0" rIns="0" bIns="0" anchor="t"/>
          <a:lstStyle>
            <a:lvl1pPr>
              <a:defRPr sz="1000" b="0" i="0" cap="all" spc="100">
                <a:solidFill>
                  <a:schemeClr val="tx1"/>
                </a:solidFill>
                <a:latin typeface="Campton Medium"/>
                <a:ea typeface="Campton Medium"/>
                <a:cs typeface="Campton Medium"/>
              </a:defRPr>
            </a:lvl1pPr>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preserve="1" userDrawn="1">
  <p:cSld name="2 Left photo">
    <p:bg>
      <p:bgPr>
        <a:solidFill>
          <a:srgbClr val="F7F7F7"/>
        </a:solidFill>
        <a:effectLst/>
      </p:bgPr>
    </p:bg>
    <p:spTree>
      <p:nvGrpSpPr>
        <p:cNvPr id="1" name=""/>
        <p:cNvGrpSpPr/>
        <p:nvPr/>
      </p:nvGrpSpPr>
      <p:grpSpPr bwMode="auto">
        <a:xfrm>
          <a:off x="0" y="0"/>
          <a:ext cx="0" cy="0"/>
          <a:chOff x="0" y="0"/>
          <a:chExt cx="0" cy="0"/>
        </a:xfrm>
      </p:grpSpPr>
      <p:sp>
        <p:nvSpPr>
          <p:cNvPr id="15" name="Picture Placeholder 14"/>
          <p:cNvSpPr>
            <a:spLocks noGrp="1"/>
          </p:cNvSpPr>
          <p:nvPr>
            <p:ph type="pic" sz="quarter" idx="15" hasCustomPrompt="1"/>
          </p:nvPr>
        </p:nvSpPr>
        <p:spPr bwMode="auto">
          <a:xfrm>
            <a:off x="0" y="0"/>
            <a:ext cx="7592992" cy="6858000"/>
          </a:xfrm>
          <a:prstGeom prst="rect">
            <a:avLst/>
          </a:prstGeom>
          <a:solidFill>
            <a:schemeClr val="accent3"/>
          </a:solidFill>
        </p:spPr>
        <p:txBody>
          <a:bodyPr anchor="ctr">
            <a:normAutofit/>
          </a:bodyPr>
          <a:lstStyle>
            <a:lvl1pPr marL="0" indent="0" algn="ctr">
              <a:buNone/>
              <a:defRPr sz="1600">
                <a:solidFill>
                  <a:schemeClr val="bg1"/>
                </a:solidFill>
              </a:defRPr>
            </a:lvl1pPr>
          </a:lstStyle>
          <a:p>
            <a:pPr>
              <a:defRPr/>
            </a:pPr>
            <a:r>
              <a:rPr lang="en-US"/>
              <a:t>PICTURE</a:t>
            </a:r>
            <a:endParaRPr/>
          </a:p>
        </p:txBody>
      </p:sp>
      <p:pic>
        <p:nvPicPr>
          <p:cNvPr id="7" name="Picture 6"/>
          <p:cNvPicPr>
            <a:picLocks noChangeAspect="1"/>
          </p:cNvPicPr>
          <p:nvPr userDrawn="1"/>
        </p:nvPicPr>
        <p:blipFill>
          <a:blip r:embed="rId2"/>
          <a:stretch/>
        </p:blipFill>
        <p:spPr bwMode="auto">
          <a:xfrm>
            <a:off x="11224768" y="5949950"/>
            <a:ext cx="558800" cy="495300"/>
          </a:xfrm>
          <a:prstGeom prst="rect">
            <a:avLst/>
          </a:prstGeom>
        </p:spPr>
      </p:pic>
      <p:sp>
        <p:nvSpPr>
          <p:cNvPr id="8" name="Slide Number Placeholder 4"/>
          <p:cNvSpPr>
            <a:spLocks noGrp="1"/>
          </p:cNvSpPr>
          <p:nvPr>
            <p:ph type="sldNum" sz="quarter" idx="12"/>
          </p:nvPr>
        </p:nvSpPr>
        <p:spPr bwMode="auto">
          <a:xfrm>
            <a:off x="11224768" y="404814"/>
            <a:ext cx="554228" cy="250646"/>
          </a:xfrm>
        </p:spPr>
        <p:txBody>
          <a:bodyPr tIns="0" rIns="0" anchor="t" anchorCtr="0"/>
          <a:lstStyle/>
          <a:p>
            <a:pPr>
              <a:defRPr/>
            </a:pPr>
            <a:fld id="{53969381-6070-C14C-AC19-9F0CCB6EE0F1}" type="slidenum">
              <a:rPr lang="en-US"/>
              <a:t>‹#›</a:t>
            </a:fld>
            <a:r>
              <a:rPr lang="en-US"/>
              <a:t> </a:t>
            </a:r>
            <a:endParaRPr/>
          </a:p>
        </p:txBody>
      </p:sp>
      <p:sp>
        <p:nvSpPr>
          <p:cNvPr id="9" name="Footer Placeholder 3"/>
          <p:cNvSpPr>
            <a:spLocks noGrp="1"/>
          </p:cNvSpPr>
          <p:nvPr>
            <p:ph type="ftr" sz="quarter" idx="11"/>
          </p:nvPr>
        </p:nvSpPr>
        <p:spPr bwMode="auto">
          <a:xfrm>
            <a:off x="8053955" y="404813"/>
            <a:ext cx="2779949" cy="250647"/>
          </a:xfrm>
        </p:spPr>
        <p:txBody>
          <a:bodyPr lIns="0" tIns="0" rIns="0" bIns="0" anchor="t"/>
          <a:lstStyle>
            <a:lvl1pPr>
              <a:defRPr sz="1000" b="0" i="0" cap="all" spc="100">
                <a:solidFill>
                  <a:schemeClr val="tx1"/>
                </a:solidFill>
                <a:latin typeface="Campton Medium"/>
                <a:ea typeface="Campton Medium"/>
                <a:cs typeface="Campton Medium"/>
              </a:defRPr>
            </a:lvl1pPr>
          </a:lstStyle>
          <a:p>
            <a:pPr>
              <a:defRPr/>
            </a:pPr>
            <a:endParaRPr lang="en-US"/>
          </a:p>
        </p:txBody>
      </p:sp>
      <p:sp>
        <p:nvSpPr>
          <p:cNvPr id="10" name="Title 1"/>
          <p:cNvSpPr>
            <a:spLocks noGrp="1"/>
          </p:cNvSpPr>
          <p:nvPr>
            <p:ph type="title" hasCustomPrompt="1"/>
          </p:nvPr>
        </p:nvSpPr>
        <p:spPr bwMode="auto">
          <a:xfrm>
            <a:off x="8053955" y="1321091"/>
            <a:ext cx="3725041" cy="1109593"/>
          </a:xfrm>
        </p:spPr>
        <p:txBody>
          <a:bodyPr/>
          <a:lstStyle>
            <a:lvl1pPr>
              <a:defRPr sz="3200">
                <a:solidFill>
                  <a:srgbClr val="000000"/>
                </a:solidFill>
              </a:defRPr>
            </a:lvl1pPr>
          </a:lstStyle>
          <a:p>
            <a:pPr>
              <a:defRPr/>
            </a:pPr>
            <a:r>
              <a:rPr lang="en-GB"/>
              <a:t>Title name</a:t>
            </a:r>
            <a:br>
              <a:rPr lang="en-GB"/>
            </a:br>
            <a:r>
              <a:rPr lang="en-GB"/>
              <a:t>lorem ipsum</a:t>
            </a:r>
            <a:endParaRPr lang="en-US"/>
          </a:p>
        </p:txBody>
      </p:sp>
      <p:sp>
        <p:nvSpPr>
          <p:cNvPr id="16" name="Text Placeholder 7"/>
          <p:cNvSpPr>
            <a:spLocks noGrp="1"/>
          </p:cNvSpPr>
          <p:nvPr>
            <p:ph type="body" sz="quarter" idx="14" hasCustomPrompt="1"/>
          </p:nvPr>
        </p:nvSpPr>
        <p:spPr bwMode="auto">
          <a:xfrm>
            <a:off x="8542118" y="2774075"/>
            <a:ext cx="3236878" cy="2149185"/>
          </a:xfrm>
        </p:spPr>
        <p:txBody>
          <a:bodyPr>
            <a:normAutofit/>
          </a:bodyPr>
          <a:lstStyle>
            <a:lvl1pPr marL="0" indent="0">
              <a:buNone/>
              <a:defRPr sz="1400"/>
            </a:lvl1pPr>
          </a:lstStyle>
          <a:p>
            <a:pPr lvl="0">
              <a:defRPr/>
            </a:pPr>
            <a:r>
              <a:rPr lang="en-GB"/>
              <a:t>Lorem ipsum dolor sit amet, consectetuer adipiscing elit, sed diam nonummy nibh Lorem ipsum dolor sit amet, consectetuer adipiscing elit, sed diam nonummy nibh euismod tincidunt ut laoreet dolore magna aliquam erat volutpat. </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Title Placeholder 1"/>
          <p:cNvSpPr>
            <a:spLocks noGrp="1"/>
          </p:cNvSpPr>
          <p:nvPr>
            <p:ph type="title"/>
          </p:nvPr>
        </p:nvSpPr>
        <p:spPr bwMode="auto">
          <a:xfrm>
            <a:off x="838200" y="365125"/>
            <a:ext cx="10646664" cy="1926812"/>
          </a:xfrm>
          <a:prstGeom prst="rect">
            <a:avLst/>
          </a:prstGeom>
        </p:spPr>
        <p:txBody>
          <a:bodyPr vert="horz" lIns="91440" tIns="45720" rIns="91440" bIns="45720" rtlCol="0" anchor="t">
            <a:noAutofit/>
          </a:bodyPr>
          <a:lstStyle/>
          <a:p>
            <a:pPr>
              <a:defRPr/>
            </a:pPr>
            <a:endParaRPr lang="en-US"/>
          </a:p>
        </p:txBody>
      </p:sp>
      <p:sp>
        <p:nvSpPr>
          <p:cNvPr id="3" name="Text Placeholder 2"/>
          <p:cNvSpPr>
            <a:spLocks noGrp="1"/>
          </p:cNvSpPr>
          <p:nvPr>
            <p:ph type="body" idx="1"/>
          </p:nvPr>
        </p:nvSpPr>
        <p:spPr bwMode="auto">
          <a:xfrm>
            <a:off x="838200" y="2497641"/>
            <a:ext cx="10646664" cy="3505015"/>
          </a:xfrm>
          <a:prstGeom prst="rect">
            <a:avLst/>
          </a:prstGeom>
        </p:spPr>
        <p:txBody>
          <a:bodyPr vert="horz" lIns="91440" tIns="45720" rIns="91440" bIns="45720" rtlCol="0" anchor="t">
            <a:normAutofit/>
          </a:bodyPr>
          <a:lstStyle/>
          <a:p>
            <a:pPr lvl="0">
              <a:defRPr/>
            </a:pPr>
            <a:r>
              <a:rPr lang="en-GB"/>
              <a:t>Click to edit Master text styles</a:t>
            </a:r>
            <a:endParaRPr/>
          </a:p>
          <a:p>
            <a:pPr lvl="1">
              <a:defRPr/>
            </a:pPr>
            <a:r>
              <a:rPr lang="en-GB"/>
              <a:t>Second level</a:t>
            </a:r>
            <a:endParaRPr/>
          </a:p>
          <a:p>
            <a:pPr lvl="2">
              <a:defRPr/>
            </a:pPr>
            <a:r>
              <a:rPr lang="en-GB"/>
              <a:t>Third level</a:t>
            </a:r>
            <a:endParaRPr/>
          </a:p>
          <a:p>
            <a:pPr lvl="3">
              <a:defRPr/>
            </a:pPr>
            <a:r>
              <a:rPr lang="en-GB"/>
              <a:t>Fourth level</a:t>
            </a:r>
            <a:endParaRPr/>
          </a:p>
          <a:p>
            <a:pPr lvl="4">
              <a:defRPr/>
            </a:pPr>
            <a:r>
              <a:rPr lang="en-GB"/>
              <a:t>Fifth level</a:t>
            </a:r>
            <a:endParaRPr lang="en-US"/>
          </a:p>
        </p:txBody>
      </p:sp>
      <p:sp>
        <p:nvSpPr>
          <p:cNvPr id="5" name="Footer Placeholder 4"/>
          <p:cNvSpPr>
            <a:spLocks noGrp="1"/>
          </p:cNvSpPr>
          <p:nvPr>
            <p:ph type="ftr" sz="quarter" idx="3"/>
          </p:nvPr>
        </p:nvSpPr>
        <p:spPr bwMode="auto">
          <a:xfrm>
            <a:off x="838200" y="6219825"/>
            <a:ext cx="4114800" cy="365125"/>
          </a:xfrm>
          <a:prstGeom prst="rect">
            <a:avLst/>
          </a:prstGeom>
        </p:spPr>
        <p:txBody>
          <a:bodyPr vert="horz" lIns="91440" tIns="45720" rIns="91440" bIns="45720" rtlCol="0" anchor="b"/>
          <a:lstStyle>
            <a:lvl1pPr algn="l">
              <a:defRPr sz="1200" b="0" i="0" cap="all">
                <a:solidFill>
                  <a:schemeClr val="tx1"/>
                </a:solidFill>
                <a:latin typeface="Campton Medium"/>
                <a:ea typeface="Campton Medium"/>
                <a:cs typeface="Campton Medium"/>
              </a:defRPr>
            </a:lvl1pPr>
          </a:lstStyle>
          <a:p>
            <a:pPr>
              <a:defRPr/>
            </a:pPr>
            <a:endParaRPr lang="en-US"/>
          </a:p>
        </p:txBody>
      </p:sp>
      <p:sp>
        <p:nvSpPr>
          <p:cNvPr id="6" name="Slide Number Placeholder 5"/>
          <p:cNvSpPr>
            <a:spLocks noGrp="1"/>
          </p:cNvSpPr>
          <p:nvPr>
            <p:ph type="sldNum" sz="quarter" idx="4"/>
          </p:nvPr>
        </p:nvSpPr>
        <p:spPr bwMode="auto">
          <a:xfrm>
            <a:off x="8741664" y="6219825"/>
            <a:ext cx="2743200" cy="365125"/>
          </a:xfrm>
          <a:prstGeom prst="rect">
            <a:avLst/>
          </a:prstGeom>
        </p:spPr>
        <p:txBody>
          <a:bodyPr vert="horz" lIns="91440" tIns="45720" rIns="91440" bIns="45720" rtlCol="0" anchor="b"/>
          <a:lstStyle>
            <a:lvl1pPr algn="r">
              <a:defRPr sz="1000" b="0" i="0">
                <a:solidFill>
                  <a:srgbClr val="000000"/>
                </a:solidFill>
                <a:latin typeface="Campton Medium"/>
                <a:ea typeface="Campton Medium"/>
                <a:cs typeface="Campton Medium"/>
              </a:defRPr>
            </a:lvl1pPr>
          </a:lstStyle>
          <a:p>
            <a:pPr>
              <a:defRPr/>
            </a:pPr>
            <a:fld id="{53969381-6070-C14C-AC19-9F0CCB6EE0F1}" type="slidenum">
              <a:rPr lang="en-US"/>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a:lnSpc>
          <a:spcPct val="90000"/>
        </a:lnSpc>
        <a:spcBef>
          <a:spcPts val="0"/>
        </a:spcBef>
        <a:buNone/>
        <a:defRPr sz="5000" b="0" i="0" cap="none" spc="0">
          <a:solidFill>
            <a:srgbClr val="2E34D1"/>
          </a:solidFill>
          <a:latin typeface="Campton Medium"/>
          <a:ea typeface="Campton Medium"/>
          <a:cs typeface="Campton Medium"/>
        </a:defRPr>
      </a:lvl1pPr>
    </p:titleStyle>
    <p:bodyStyle>
      <a:lvl1pPr marL="228600" indent="-228600" algn="l" defTabSz="914400">
        <a:lnSpc>
          <a:spcPct val="120000"/>
        </a:lnSpc>
        <a:spcBef>
          <a:spcPts val="1000"/>
        </a:spcBef>
        <a:buClr>
          <a:schemeClr val="accent3"/>
        </a:buClr>
        <a:buSzPct val="130000"/>
        <a:buFont typeface=".SFNSDisplay"/>
        <a:buChar char="│"/>
        <a:defRPr sz="1550">
          <a:solidFill>
            <a:schemeClr val="tx1"/>
          </a:solidFill>
          <a:latin typeface="Grantipo"/>
          <a:ea typeface="Grantipo"/>
          <a:cs typeface="Grantipo"/>
        </a:defRPr>
      </a:lvl1pPr>
      <a:lvl2pPr marL="685800" indent="-228600" algn="l" defTabSz="914400">
        <a:lnSpc>
          <a:spcPct val="120000"/>
        </a:lnSpc>
        <a:spcBef>
          <a:spcPts val="500"/>
        </a:spcBef>
        <a:buClr>
          <a:schemeClr val="accent3"/>
        </a:buClr>
        <a:buSzPct val="130000"/>
        <a:buFont typeface=".SFNSDisplay"/>
        <a:buChar char="│"/>
        <a:defRPr sz="1550">
          <a:solidFill>
            <a:schemeClr val="tx1"/>
          </a:solidFill>
          <a:latin typeface="Grantipo"/>
          <a:ea typeface="Grantipo"/>
          <a:cs typeface="Grantipo"/>
        </a:defRPr>
      </a:lvl2pPr>
      <a:lvl3pPr marL="1143000" indent="-228600" algn="l" defTabSz="914400">
        <a:lnSpc>
          <a:spcPct val="120000"/>
        </a:lnSpc>
        <a:spcBef>
          <a:spcPts val="500"/>
        </a:spcBef>
        <a:buClr>
          <a:schemeClr val="accent3"/>
        </a:buClr>
        <a:buSzPct val="130000"/>
        <a:buFont typeface=".SFNSDisplay"/>
        <a:buChar char="│"/>
        <a:defRPr sz="1550">
          <a:solidFill>
            <a:schemeClr val="tx1"/>
          </a:solidFill>
          <a:latin typeface="Grantipo"/>
          <a:ea typeface="Grantipo"/>
          <a:cs typeface="Grantipo"/>
        </a:defRPr>
      </a:lvl3pPr>
      <a:lvl4pPr marL="1600200" indent="-228600" algn="l" defTabSz="914400">
        <a:lnSpc>
          <a:spcPct val="120000"/>
        </a:lnSpc>
        <a:spcBef>
          <a:spcPts val="500"/>
        </a:spcBef>
        <a:buClr>
          <a:schemeClr val="accent3"/>
        </a:buClr>
        <a:buSzPct val="130000"/>
        <a:buFont typeface=".SFNSDisplay"/>
        <a:buChar char="│"/>
        <a:defRPr sz="1550">
          <a:solidFill>
            <a:schemeClr val="tx1"/>
          </a:solidFill>
          <a:latin typeface="Grantipo"/>
          <a:ea typeface="Grantipo"/>
          <a:cs typeface="Grantipo"/>
        </a:defRPr>
      </a:lvl4pPr>
      <a:lvl5pPr marL="2057400" indent="-228600" algn="l" defTabSz="914400">
        <a:lnSpc>
          <a:spcPct val="120000"/>
        </a:lnSpc>
        <a:spcBef>
          <a:spcPts val="500"/>
        </a:spcBef>
        <a:buClr>
          <a:schemeClr val="accent3"/>
        </a:buClr>
        <a:buSzPct val="130000"/>
        <a:buFont typeface=".SFNSDisplay"/>
        <a:buChar char="│"/>
        <a:defRPr sz="1550">
          <a:solidFill>
            <a:schemeClr val="tx1"/>
          </a:solidFill>
          <a:latin typeface="Grantipo"/>
          <a:ea typeface="Grantipo"/>
          <a:cs typeface="Grantipo"/>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en-US"/>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showMasterSp="0" showMasterPhAnim="0">
  <p:cSld>
    <p:bg>
      <p:bgPr>
        <a:solidFill>
          <a:srgbClr val="F0F0F0"/>
        </a:solidFill>
        <a:effectLst/>
      </p:bgPr>
    </p:bg>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1076628" y="2219593"/>
            <a:ext cx="5906947" cy="1942503"/>
          </a:xfrm>
        </p:spPr>
        <p:txBody>
          <a:bodyPr/>
          <a:lstStyle/>
          <a:p>
            <a:pPr>
              <a:defRPr/>
            </a:pPr>
            <a:r>
              <a:rPr lang="en-GB" sz="4000" dirty="0">
                <a:solidFill>
                  <a:schemeClr val="tx1"/>
                </a:solidFill>
              </a:rPr>
              <a:t>International </a:t>
            </a:r>
            <a:br>
              <a:rPr lang="en-GB" sz="4000" dirty="0">
                <a:solidFill>
                  <a:schemeClr val="tx1"/>
                </a:solidFill>
              </a:rPr>
            </a:br>
            <a:r>
              <a:rPr lang="en-GB" sz="4000" dirty="0">
                <a:solidFill>
                  <a:schemeClr val="tx1"/>
                </a:solidFill>
              </a:rPr>
              <a:t>School Contest</a:t>
            </a:r>
            <a:br>
              <a:rPr lang="en-GB" sz="3200" dirty="0">
                <a:solidFill>
                  <a:schemeClr val="tx1"/>
                </a:solidFill>
              </a:rPr>
            </a:br>
            <a:br>
              <a:rPr lang="en-GB" sz="3200" dirty="0">
                <a:solidFill>
                  <a:schemeClr val="tx1"/>
                </a:solidFill>
              </a:rPr>
            </a:br>
            <a:r>
              <a:rPr lang="en-GB" sz="2400" dirty="0">
                <a:solidFill>
                  <a:schemeClr val="accent6"/>
                </a:solidFill>
              </a:rPr>
              <a:t>THINK SMART, CREATE GREEN</a:t>
            </a:r>
            <a:endParaRPr sz="2400" dirty="0">
              <a:solidFill>
                <a:schemeClr val="accent6"/>
              </a:solidFill>
            </a:endParaRPr>
          </a:p>
        </p:txBody>
      </p:sp>
      <p:sp>
        <p:nvSpPr>
          <p:cNvPr id="3" name="Slide Number Placeholder 2"/>
          <p:cNvSpPr>
            <a:spLocks noGrp="1"/>
          </p:cNvSpPr>
          <p:nvPr>
            <p:ph type="sldNum" sz="quarter" idx="12"/>
          </p:nvPr>
        </p:nvSpPr>
        <p:spPr bwMode="auto"/>
        <p:txBody>
          <a:bodyPr/>
          <a:lstStyle/>
          <a:p>
            <a:pPr>
              <a:defRPr/>
            </a:pPr>
            <a:r>
              <a:rPr lang="en-US" dirty="0"/>
              <a:t> </a:t>
            </a:r>
            <a:endParaRPr dirty="0"/>
          </a:p>
        </p:txBody>
      </p:sp>
      <p:cxnSp>
        <p:nvCxnSpPr>
          <p:cNvPr id="6" name="Straight Connector 5">
            <a:extLst>
              <a:ext uri="{FF2B5EF4-FFF2-40B4-BE49-F238E27FC236}">
                <a16:creationId xmlns:a16="http://schemas.microsoft.com/office/drawing/2014/main" id="{925990E3-B68D-8E1F-8077-2BC7C33A6FBD}"/>
              </a:ext>
            </a:extLst>
          </p:cNvPr>
          <p:cNvCxnSpPr>
            <a:cxnSpLocks/>
          </p:cNvCxnSpPr>
          <p:nvPr/>
        </p:nvCxnSpPr>
        <p:spPr bwMode="auto">
          <a:xfrm>
            <a:off x="682928" y="2132038"/>
            <a:ext cx="0" cy="2030058"/>
          </a:xfrm>
          <a:prstGeom prst="line">
            <a:avLst/>
          </a:prstGeom>
          <a:ln w="53975" cap="rnd">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5" name="Picture 14" descr="A blue square with stars on it&#10;&#10;Description automatically generated">
            <a:extLst>
              <a:ext uri="{FF2B5EF4-FFF2-40B4-BE49-F238E27FC236}">
                <a16:creationId xmlns:a16="http://schemas.microsoft.com/office/drawing/2014/main" id="{77C385CF-ABFB-00A5-39B6-8EEB2993FA18}"/>
              </a:ext>
            </a:extLst>
          </p:cNvPr>
          <p:cNvPicPr>
            <a:picLocks noChangeAspect="1"/>
          </p:cNvPicPr>
          <p:nvPr/>
        </p:nvPicPr>
        <p:blipFill>
          <a:blip r:embed="rId2"/>
          <a:stretch>
            <a:fillRect/>
          </a:stretch>
        </p:blipFill>
        <p:spPr>
          <a:xfrm>
            <a:off x="413004" y="499407"/>
            <a:ext cx="5033618" cy="1460772"/>
          </a:xfrm>
          <a:prstGeom prst="rect">
            <a:avLst/>
          </a:prstGeom>
        </p:spPr>
      </p:pic>
      <p:pic>
        <p:nvPicPr>
          <p:cNvPr id="8" name="Picture 7" descr="A purple rectangular sign with white text and a black background&#10;&#10;Description automatically generated">
            <a:extLst>
              <a:ext uri="{FF2B5EF4-FFF2-40B4-BE49-F238E27FC236}">
                <a16:creationId xmlns:a16="http://schemas.microsoft.com/office/drawing/2014/main" id="{FB4D3A09-BF41-0FBB-E3FC-451DC58F5919}"/>
              </a:ext>
            </a:extLst>
          </p:cNvPr>
          <p:cNvPicPr>
            <a:picLocks noChangeAspect="1"/>
          </p:cNvPicPr>
          <p:nvPr/>
        </p:nvPicPr>
        <p:blipFill>
          <a:blip r:embed="rId3"/>
          <a:stretch>
            <a:fillRect/>
          </a:stretch>
        </p:blipFill>
        <p:spPr>
          <a:xfrm>
            <a:off x="-260108" y="4526625"/>
            <a:ext cx="2929732" cy="1831968"/>
          </a:xfrm>
          <a:prstGeom prst="rect">
            <a:avLst/>
          </a:prstGeom>
        </p:spPr>
      </p:pic>
      <p:pic>
        <p:nvPicPr>
          <p:cNvPr id="14" name="Picture 13" descr="A hand holding a clay globe&#10;&#10;Description automatically generated">
            <a:extLst>
              <a:ext uri="{FF2B5EF4-FFF2-40B4-BE49-F238E27FC236}">
                <a16:creationId xmlns:a16="http://schemas.microsoft.com/office/drawing/2014/main" id="{31605498-12EE-52C9-7EAA-77D9DB17E23F}"/>
              </a:ext>
            </a:extLst>
          </p:cNvPr>
          <p:cNvPicPr>
            <a:picLocks noChangeAspect="1"/>
          </p:cNvPicPr>
          <p:nvPr/>
        </p:nvPicPr>
        <p:blipFill>
          <a:blip r:embed="rId4"/>
          <a:stretch>
            <a:fillRect/>
          </a:stretch>
        </p:blipFill>
        <p:spPr>
          <a:xfrm>
            <a:off x="7332250" y="0"/>
            <a:ext cx="4996347" cy="6858000"/>
          </a:xfrm>
          <a:prstGeom prst="rect">
            <a:avLst/>
          </a:prstGeom>
        </p:spPr>
      </p:pic>
    </p:spTree>
    <p:extLst>
      <p:ext uri="{BB962C8B-B14F-4D97-AF65-F5344CB8AC3E}">
        <p14:creationId xmlns:p14="http://schemas.microsoft.com/office/powerpoint/2010/main" val="15452325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bg>
      <p:bgPr>
        <a:solidFill>
          <a:schemeClr val="accent6"/>
        </a:solidFill>
        <a:effectLst/>
      </p:bgPr>
    </p:bg>
    <p:spTree>
      <p:nvGrpSpPr>
        <p:cNvPr id="1" name=""/>
        <p:cNvGrpSpPr/>
        <p:nvPr/>
      </p:nvGrpSpPr>
      <p:grpSpPr bwMode="auto">
        <a:xfrm>
          <a:off x="0" y="0"/>
          <a:ext cx="0" cy="0"/>
          <a:chOff x="0" y="0"/>
          <a:chExt cx="0" cy="0"/>
        </a:xfrm>
      </p:grpSpPr>
      <p:sp>
        <p:nvSpPr>
          <p:cNvPr id="5" name="Slide Number Placeholder 4"/>
          <p:cNvSpPr>
            <a:spLocks noGrp="1"/>
          </p:cNvSpPr>
          <p:nvPr>
            <p:ph type="sldNum" sz="quarter" idx="12"/>
          </p:nvPr>
        </p:nvSpPr>
        <p:spPr bwMode="auto"/>
        <p:txBody>
          <a:bodyPr/>
          <a:lstStyle/>
          <a:p>
            <a:pPr>
              <a:defRPr/>
            </a:pPr>
            <a:r>
              <a:rPr lang="en-US" dirty="0"/>
              <a:t> </a:t>
            </a:r>
            <a:endParaRPr dirty="0"/>
          </a:p>
        </p:txBody>
      </p:sp>
      <p:sp>
        <p:nvSpPr>
          <p:cNvPr id="6" name="Title 5">
            <a:extLst>
              <a:ext uri="{FF2B5EF4-FFF2-40B4-BE49-F238E27FC236}">
                <a16:creationId xmlns:a16="http://schemas.microsoft.com/office/drawing/2014/main" id="{BC3DEBB5-5608-9FEF-FF13-55EBCB6CA138}"/>
              </a:ext>
            </a:extLst>
          </p:cNvPr>
          <p:cNvSpPr>
            <a:spLocks noGrp="1"/>
          </p:cNvSpPr>
          <p:nvPr>
            <p:ph type="title"/>
          </p:nvPr>
        </p:nvSpPr>
        <p:spPr bwMode="auto">
          <a:xfrm>
            <a:off x="1369168" y="804972"/>
            <a:ext cx="6130996" cy="776844"/>
          </a:xfrm>
        </p:spPr>
        <p:txBody>
          <a:bodyPr/>
          <a:lstStyle/>
          <a:p>
            <a:pPr>
              <a:defRPr/>
            </a:pPr>
            <a:r>
              <a:rPr lang="en-GB" sz="4000" dirty="0"/>
              <a:t>Text</a:t>
            </a:r>
          </a:p>
        </p:txBody>
      </p:sp>
      <p:cxnSp>
        <p:nvCxnSpPr>
          <p:cNvPr id="7" name="Straight Connector 6">
            <a:extLst>
              <a:ext uri="{FF2B5EF4-FFF2-40B4-BE49-F238E27FC236}">
                <a16:creationId xmlns:a16="http://schemas.microsoft.com/office/drawing/2014/main" id="{89FAE593-A24A-778F-C651-4E01B8741284}"/>
              </a:ext>
            </a:extLst>
          </p:cNvPr>
          <p:cNvCxnSpPr>
            <a:cxnSpLocks/>
          </p:cNvCxnSpPr>
          <p:nvPr/>
        </p:nvCxnSpPr>
        <p:spPr bwMode="auto">
          <a:xfrm>
            <a:off x="1008172" y="804972"/>
            <a:ext cx="0" cy="1358636"/>
          </a:xfrm>
          <a:prstGeom prst="line">
            <a:avLst/>
          </a:prstGeom>
          <a:ln w="60325"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Subtitle 1">
            <a:extLst>
              <a:ext uri="{FF2B5EF4-FFF2-40B4-BE49-F238E27FC236}">
                <a16:creationId xmlns:a16="http://schemas.microsoft.com/office/drawing/2014/main" id="{DD5BF0F1-1E2C-D426-390A-E98B880F2CA9}"/>
              </a:ext>
            </a:extLst>
          </p:cNvPr>
          <p:cNvSpPr txBox="1">
            <a:spLocks/>
          </p:cNvSpPr>
          <p:nvPr/>
        </p:nvSpPr>
        <p:spPr bwMode="auto">
          <a:xfrm>
            <a:off x="1369168" y="1581816"/>
            <a:ext cx="6943344" cy="445393"/>
          </a:xfrm>
          <a:prstGeom prst="rect">
            <a:avLst/>
          </a:prstGeom>
        </p:spPr>
        <p:txBody>
          <a:bodyPr>
            <a:noAutofit/>
          </a:bodyPr>
          <a:lstStyle>
            <a:lvl1pPr marL="228600" indent="-228600" algn="l" defTabSz="914400">
              <a:lnSpc>
                <a:spcPct val="120000"/>
              </a:lnSpc>
              <a:spcBef>
                <a:spcPts val="1000"/>
              </a:spcBef>
              <a:buClr>
                <a:schemeClr val="accent3"/>
              </a:buClr>
              <a:buSzPct val="130000"/>
              <a:buFont typeface=".SFNSDisplay"/>
              <a:buChar char="│"/>
              <a:defRPr sz="1550">
                <a:solidFill>
                  <a:schemeClr val="tx1"/>
                </a:solidFill>
                <a:latin typeface="Grantipo"/>
                <a:ea typeface="Grantipo"/>
                <a:cs typeface="Grantipo"/>
              </a:defRPr>
            </a:lvl1pPr>
            <a:lvl2pPr marL="685800" indent="-228600" algn="l" defTabSz="914400">
              <a:lnSpc>
                <a:spcPct val="120000"/>
              </a:lnSpc>
              <a:spcBef>
                <a:spcPts val="500"/>
              </a:spcBef>
              <a:buClr>
                <a:schemeClr val="accent3"/>
              </a:buClr>
              <a:buSzPct val="130000"/>
              <a:buFont typeface=".SFNSDisplay"/>
              <a:buChar char="│"/>
              <a:defRPr sz="1550">
                <a:solidFill>
                  <a:schemeClr val="tx1"/>
                </a:solidFill>
                <a:latin typeface="Grantipo"/>
                <a:ea typeface="Grantipo"/>
                <a:cs typeface="Grantipo"/>
              </a:defRPr>
            </a:lvl2pPr>
            <a:lvl3pPr marL="1143000" indent="-228600" algn="l" defTabSz="914400">
              <a:lnSpc>
                <a:spcPct val="120000"/>
              </a:lnSpc>
              <a:spcBef>
                <a:spcPts val="500"/>
              </a:spcBef>
              <a:buClr>
                <a:schemeClr val="accent3"/>
              </a:buClr>
              <a:buSzPct val="130000"/>
              <a:buFont typeface=".SFNSDisplay"/>
              <a:buChar char="│"/>
              <a:defRPr sz="1550">
                <a:solidFill>
                  <a:schemeClr val="tx1"/>
                </a:solidFill>
                <a:latin typeface="Grantipo"/>
                <a:ea typeface="Grantipo"/>
                <a:cs typeface="Grantipo"/>
              </a:defRPr>
            </a:lvl3pPr>
            <a:lvl4pPr marL="1600200" indent="-228600" algn="l" defTabSz="914400">
              <a:lnSpc>
                <a:spcPct val="120000"/>
              </a:lnSpc>
              <a:spcBef>
                <a:spcPts val="500"/>
              </a:spcBef>
              <a:buClr>
                <a:schemeClr val="accent3"/>
              </a:buClr>
              <a:buSzPct val="130000"/>
              <a:buFont typeface=".SFNSDisplay"/>
              <a:buChar char="│"/>
              <a:defRPr sz="1550">
                <a:solidFill>
                  <a:schemeClr val="tx1"/>
                </a:solidFill>
                <a:latin typeface="Grantipo"/>
                <a:ea typeface="Grantipo"/>
                <a:cs typeface="Grantipo"/>
              </a:defRPr>
            </a:lvl4pPr>
            <a:lvl5pPr marL="2057400" indent="-228600" algn="l" defTabSz="914400">
              <a:lnSpc>
                <a:spcPct val="120000"/>
              </a:lnSpc>
              <a:spcBef>
                <a:spcPts val="500"/>
              </a:spcBef>
              <a:buClr>
                <a:schemeClr val="accent3"/>
              </a:buClr>
              <a:buSzPct val="130000"/>
              <a:buFont typeface=".SFNSDisplay"/>
              <a:buChar char="│"/>
              <a:defRPr sz="1550">
                <a:solidFill>
                  <a:schemeClr val="tx1"/>
                </a:solidFill>
                <a:latin typeface="Grantipo"/>
                <a:ea typeface="Grantipo"/>
                <a:cs typeface="Grantipo"/>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0" indent="0">
              <a:buNone/>
              <a:defRPr/>
            </a:pPr>
            <a:r>
              <a:rPr lang="en-US" sz="2400" dirty="0">
                <a:solidFill>
                  <a:schemeClr val="bg1"/>
                </a:solidFill>
              </a:rPr>
              <a:t>TITLE</a:t>
            </a:r>
          </a:p>
        </p:txBody>
      </p:sp>
      <p:sp>
        <p:nvSpPr>
          <p:cNvPr id="4" name="TextBox 3">
            <a:extLst>
              <a:ext uri="{FF2B5EF4-FFF2-40B4-BE49-F238E27FC236}">
                <a16:creationId xmlns:a16="http://schemas.microsoft.com/office/drawing/2014/main" id="{3DBFBE1D-292B-E935-279B-CA98E6D991AA}"/>
              </a:ext>
            </a:extLst>
          </p:cNvPr>
          <p:cNvSpPr txBox="1"/>
          <p:nvPr/>
        </p:nvSpPr>
        <p:spPr bwMode="auto">
          <a:xfrm>
            <a:off x="1369168" y="3028890"/>
            <a:ext cx="5087155" cy="400110"/>
          </a:xfrm>
          <a:prstGeom prst="rect">
            <a:avLst/>
          </a:prstGeom>
          <a:noFill/>
        </p:spPr>
        <p:txBody>
          <a:bodyPr wrap="square" rtlCol="0">
            <a:spAutoFit/>
          </a:bodyPr>
          <a:lstStyle/>
          <a:p>
            <a:r>
              <a:rPr lang="en-LT" sz="2000" dirty="0">
                <a:solidFill>
                  <a:schemeClr val="bg1"/>
                </a:solidFill>
                <a:latin typeface="Grantipo Book" pitchFamily="2" charset="77"/>
              </a:rPr>
              <a:t>Text</a:t>
            </a:r>
          </a:p>
        </p:txBody>
      </p:sp>
    </p:spTree>
    <p:extLst>
      <p:ext uri="{BB962C8B-B14F-4D97-AF65-F5344CB8AC3E}">
        <p14:creationId xmlns:p14="http://schemas.microsoft.com/office/powerpoint/2010/main" val="33201280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bg>
      <p:bgPr>
        <a:solidFill>
          <a:srgbClr val="F0F0F0"/>
        </a:solidFill>
        <a:effectLst/>
      </p:bgPr>
    </p:bg>
    <p:spTree>
      <p:nvGrpSpPr>
        <p:cNvPr id="1" name=""/>
        <p:cNvGrpSpPr/>
        <p:nvPr/>
      </p:nvGrpSpPr>
      <p:grpSpPr bwMode="auto">
        <a:xfrm>
          <a:off x="0" y="0"/>
          <a:ext cx="0" cy="0"/>
          <a:chOff x="0" y="0"/>
          <a:chExt cx="0" cy="0"/>
        </a:xfrm>
      </p:grpSpPr>
      <p:sp>
        <p:nvSpPr>
          <p:cNvPr id="2" name="Title 1">
            <a:extLst>
              <a:ext uri="{FF2B5EF4-FFF2-40B4-BE49-F238E27FC236}">
                <a16:creationId xmlns:a16="http://schemas.microsoft.com/office/drawing/2014/main" id="{2EDCC03D-E14E-10A3-2700-16051EFC88B7}"/>
              </a:ext>
            </a:extLst>
          </p:cNvPr>
          <p:cNvSpPr>
            <a:spLocks noGrp="1"/>
          </p:cNvSpPr>
          <p:nvPr>
            <p:ph type="title"/>
          </p:nvPr>
        </p:nvSpPr>
        <p:spPr bwMode="auto">
          <a:xfrm>
            <a:off x="1312291" y="1076792"/>
            <a:ext cx="5906947" cy="664159"/>
          </a:xfrm>
        </p:spPr>
        <p:txBody>
          <a:bodyPr/>
          <a:lstStyle/>
          <a:p>
            <a:pPr>
              <a:defRPr/>
            </a:pPr>
            <a:r>
              <a:rPr lang="en-US" dirty="0">
                <a:solidFill>
                  <a:schemeClr val="tx1"/>
                </a:solidFill>
              </a:rPr>
              <a:t>NAME</a:t>
            </a:r>
            <a:endParaRPr dirty="0">
              <a:solidFill>
                <a:schemeClr val="tx1"/>
              </a:solidFill>
            </a:endParaRPr>
          </a:p>
        </p:txBody>
      </p:sp>
      <p:cxnSp>
        <p:nvCxnSpPr>
          <p:cNvPr id="4" name="Straight Connector 3">
            <a:extLst>
              <a:ext uri="{FF2B5EF4-FFF2-40B4-BE49-F238E27FC236}">
                <a16:creationId xmlns:a16="http://schemas.microsoft.com/office/drawing/2014/main" id="{7D6234E1-F89F-F427-B4AE-3CDB56AAF583}"/>
              </a:ext>
            </a:extLst>
          </p:cNvPr>
          <p:cNvCxnSpPr>
            <a:cxnSpLocks/>
          </p:cNvCxnSpPr>
          <p:nvPr/>
        </p:nvCxnSpPr>
        <p:spPr bwMode="auto">
          <a:xfrm>
            <a:off x="918591" y="911735"/>
            <a:ext cx="0" cy="1474113"/>
          </a:xfrm>
          <a:prstGeom prst="line">
            <a:avLst/>
          </a:prstGeom>
          <a:ln w="53975" cap="rnd">
            <a:solidFill>
              <a:schemeClr val="accent6"/>
            </a:solidFill>
          </a:ln>
        </p:spPr>
        <p:style>
          <a:lnRef idx="1">
            <a:schemeClr val="accent1"/>
          </a:lnRef>
          <a:fillRef idx="0">
            <a:schemeClr val="accent1"/>
          </a:fillRef>
          <a:effectRef idx="0">
            <a:schemeClr val="accent1"/>
          </a:effectRef>
          <a:fontRef idx="minor">
            <a:schemeClr val="tx1"/>
          </a:fontRef>
        </p:style>
      </p:cxnSp>
      <p:sp>
        <p:nvSpPr>
          <p:cNvPr id="5" name="Subtitle 1">
            <a:extLst>
              <a:ext uri="{FF2B5EF4-FFF2-40B4-BE49-F238E27FC236}">
                <a16:creationId xmlns:a16="http://schemas.microsoft.com/office/drawing/2014/main" id="{E15EE453-4411-3FFF-D414-8AE18DE7F284}"/>
              </a:ext>
            </a:extLst>
          </p:cNvPr>
          <p:cNvSpPr txBox="1">
            <a:spLocks/>
          </p:cNvSpPr>
          <p:nvPr/>
        </p:nvSpPr>
        <p:spPr bwMode="auto">
          <a:xfrm>
            <a:off x="1312291" y="1844236"/>
            <a:ext cx="6943344" cy="445393"/>
          </a:xfrm>
          <a:prstGeom prst="rect">
            <a:avLst/>
          </a:prstGeom>
        </p:spPr>
        <p:txBody>
          <a:bodyPr>
            <a:noAutofit/>
          </a:bodyPr>
          <a:lstStyle>
            <a:lvl1pPr marL="228600" indent="-228600" algn="l" defTabSz="914400">
              <a:lnSpc>
                <a:spcPct val="120000"/>
              </a:lnSpc>
              <a:spcBef>
                <a:spcPts val="1000"/>
              </a:spcBef>
              <a:buClr>
                <a:schemeClr val="accent3"/>
              </a:buClr>
              <a:buSzPct val="130000"/>
              <a:buFont typeface=".SFNSDisplay"/>
              <a:buChar char="│"/>
              <a:defRPr sz="1550">
                <a:solidFill>
                  <a:schemeClr val="tx1"/>
                </a:solidFill>
                <a:latin typeface="Grantipo"/>
                <a:ea typeface="Grantipo"/>
                <a:cs typeface="Grantipo"/>
              </a:defRPr>
            </a:lvl1pPr>
            <a:lvl2pPr marL="685800" indent="-228600" algn="l" defTabSz="914400">
              <a:lnSpc>
                <a:spcPct val="120000"/>
              </a:lnSpc>
              <a:spcBef>
                <a:spcPts val="500"/>
              </a:spcBef>
              <a:buClr>
                <a:schemeClr val="accent3"/>
              </a:buClr>
              <a:buSzPct val="130000"/>
              <a:buFont typeface=".SFNSDisplay"/>
              <a:buChar char="│"/>
              <a:defRPr sz="1550">
                <a:solidFill>
                  <a:schemeClr val="tx1"/>
                </a:solidFill>
                <a:latin typeface="Grantipo"/>
                <a:ea typeface="Grantipo"/>
                <a:cs typeface="Grantipo"/>
              </a:defRPr>
            </a:lvl2pPr>
            <a:lvl3pPr marL="1143000" indent="-228600" algn="l" defTabSz="914400">
              <a:lnSpc>
                <a:spcPct val="120000"/>
              </a:lnSpc>
              <a:spcBef>
                <a:spcPts val="500"/>
              </a:spcBef>
              <a:buClr>
                <a:schemeClr val="accent3"/>
              </a:buClr>
              <a:buSzPct val="130000"/>
              <a:buFont typeface=".SFNSDisplay"/>
              <a:buChar char="│"/>
              <a:defRPr sz="1550">
                <a:solidFill>
                  <a:schemeClr val="tx1"/>
                </a:solidFill>
                <a:latin typeface="Grantipo"/>
                <a:ea typeface="Grantipo"/>
                <a:cs typeface="Grantipo"/>
              </a:defRPr>
            </a:lvl3pPr>
            <a:lvl4pPr marL="1600200" indent="-228600" algn="l" defTabSz="914400">
              <a:lnSpc>
                <a:spcPct val="120000"/>
              </a:lnSpc>
              <a:spcBef>
                <a:spcPts val="500"/>
              </a:spcBef>
              <a:buClr>
                <a:schemeClr val="accent3"/>
              </a:buClr>
              <a:buSzPct val="130000"/>
              <a:buFont typeface=".SFNSDisplay"/>
              <a:buChar char="│"/>
              <a:defRPr sz="1550">
                <a:solidFill>
                  <a:schemeClr val="tx1"/>
                </a:solidFill>
                <a:latin typeface="Grantipo"/>
                <a:ea typeface="Grantipo"/>
                <a:cs typeface="Grantipo"/>
              </a:defRPr>
            </a:lvl4pPr>
            <a:lvl5pPr marL="2057400" indent="-228600" algn="l" defTabSz="914400">
              <a:lnSpc>
                <a:spcPct val="120000"/>
              </a:lnSpc>
              <a:spcBef>
                <a:spcPts val="500"/>
              </a:spcBef>
              <a:buClr>
                <a:schemeClr val="accent3"/>
              </a:buClr>
              <a:buSzPct val="130000"/>
              <a:buFont typeface=".SFNSDisplay"/>
              <a:buChar char="│"/>
              <a:defRPr sz="1550">
                <a:solidFill>
                  <a:schemeClr val="tx1"/>
                </a:solidFill>
                <a:latin typeface="Grantipo"/>
                <a:ea typeface="Grantipo"/>
                <a:cs typeface="Grantipo"/>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0" indent="0">
              <a:buNone/>
              <a:defRPr/>
            </a:pPr>
            <a:r>
              <a:rPr lang="en-US" sz="2400" dirty="0">
                <a:solidFill>
                  <a:schemeClr val="accent6"/>
                </a:solidFill>
              </a:rPr>
              <a:t>TITLE</a:t>
            </a:r>
          </a:p>
        </p:txBody>
      </p:sp>
      <p:sp>
        <p:nvSpPr>
          <p:cNvPr id="8" name="TextBox 7">
            <a:extLst>
              <a:ext uri="{FF2B5EF4-FFF2-40B4-BE49-F238E27FC236}">
                <a16:creationId xmlns:a16="http://schemas.microsoft.com/office/drawing/2014/main" id="{C0826D52-FC86-CA40-BF75-EBC2DE5710E2}"/>
              </a:ext>
            </a:extLst>
          </p:cNvPr>
          <p:cNvSpPr txBox="1"/>
          <p:nvPr/>
        </p:nvSpPr>
        <p:spPr>
          <a:xfrm>
            <a:off x="1312291" y="3429000"/>
            <a:ext cx="5087155" cy="400110"/>
          </a:xfrm>
          <a:prstGeom prst="rect">
            <a:avLst/>
          </a:prstGeom>
          <a:noFill/>
        </p:spPr>
        <p:txBody>
          <a:bodyPr wrap="square" rtlCol="0">
            <a:spAutoFit/>
          </a:bodyPr>
          <a:lstStyle/>
          <a:p>
            <a:r>
              <a:rPr lang="en-LT" sz="2000" dirty="0">
                <a:latin typeface="Grantipo Book" pitchFamily="2" charset="77"/>
              </a:rPr>
              <a:t>Text</a:t>
            </a:r>
          </a:p>
        </p:txBody>
      </p:sp>
      <p:pic>
        <p:nvPicPr>
          <p:cNvPr id="10" name="Picture 9" descr="A purple line drawing of a planet&#10;&#10;Description automatically generated">
            <a:extLst>
              <a:ext uri="{FF2B5EF4-FFF2-40B4-BE49-F238E27FC236}">
                <a16:creationId xmlns:a16="http://schemas.microsoft.com/office/drawing/2014/main" id="{4B4D1033-3553-8308-0F69-8901C869459B}"/>
              </a:ext>
            </a:extLst>
          </p:cNvPr>
          <p:cNvPicPr>
            <a:picLocks noChangeAspect="1"/>
          </p:cNvPicPr>
          <p:nvPr/>
        </p:nvPicPr>
        <p:blipFill>
          <a:blip r:embed="rId2"/>
          <a:stretch>
            <a:fillRect/>
          </a:stretch>
        </p:blipFill>
        <p:spPr>
          <a:xfrm>
            <a:off x="7860337" y="1436118"/>
            <a:ext cx="4112722" cy="3577647"/>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le 1">
            <a:extLst>
              <a:ext uri="{FF2B5EF4-FFF2-40B4-BE49-F238E27FC236}">
                <a16:creationId xmlns:a16="http://schemas.microsoft.com/office/drawing/2014/main" id="{2EDCC03D-E14E-10A3-2700-16051EFC88B7}"/>
              </a:ext>
            </a:extLst>
          </p:cNvPr>
          <p:cNvSpPr>
            <a:spLocks noGrp="1"/>
          </p:cNvSpPr>
          <p:nvPr>
            <p:ph type="title"/>
          </p:nvPr>
        </p:nvSpPr>
        <p:spPr bwMode="auto">
          <a:xfrm>
            <a:off x="1312291" y="1076792"/>
            <a:ext cx="5906947" cy="664159"/>
          </a:xfrm>
        </p:spPr>
        <p:txBody>
          <a:bodyPr/>
          <a:lstStyle/>
          <a:p>
            <a:pPr>
              <a:defRPr/>
            </a:pPr>
            <a:r>
              <a:rPr lang="en-US" dirty="0">
                <a:solidFill>
                  <a:schemeClr val="tx1"/>
                </a:solidFill>
              </a:rPr>
              <a:t>NAME</a:t>
            </a:r>
            <a:endParaRPr dirty="0">
              <a:solidFill>
                <a:schemeClr val="tx1"/>
              </a:solidFill>
            </a:endParaRPr>
          </a:p>
        </p:txBody>
      </p:sp>
      <p:cxnSp>
        <p:nvCxnSpPr>
          <p:cNvPr id="4" name="Straight Connector 3">
            <a:extLst>
              <a:ext uri="{FF2B5EF4-FFF2-40B4-BE49-F238E27FC236}">
                <a16:creationId xmlns:a16="http://schemas.microsoft.com/office/drawing/2014/main" id="{7D6234E1-F89F-F427-B4AE-3CDB56AAF583}"/>
              </a:ext>
            </a:extLst>
          </p:cNvPr>
          <p:cNvCxnSpPr>
            <a:cxnSpLocks/>
          </p:cNvCxnSpPr>
          <p:nvPr/>
        </p:nvCxnSpPr>
        <p:spPr bwMode="auto">
          <a:xfrm>
            <a:off x="918591" y="911735"/>
            <a:ext cx="0" cy="1474113"/>
          </a:xfrm>
          <a:prstGeom prst="line">
            <a:avLst/>
          </a:prstGeom>
          <a:ln w="53975" cap="rnd">
            <a:solidFill>
              <a:schemeClr val="accent6"/>
            </a:solidFill>
          </a:ln>
        </p:spPr>
        <p:style>
          <a:lnRef idx="1">
            <a:schemeClr val="accent1"/>
          </a:lnRef>
          <a:fillRef idx="0">
            <a:schemeClr val="accent1"/>
          </a:fillRef>
          <a:effectRef idx="0">
            <a:schemeClr val="accent1"/>
          </a:effectRef>
          <a:fontRef idx="minor">
            <a:schemeClr val="tx1"/>
          </a:fontRef>
        </p:style>
      </p:cxnSp>
      <p:sp>
        <p:nvSpPr>
          <p:cNvPr id="5" name="Subtitle 1">
            <a:extLst>
              <a:ext uri="{FF2B5EF4-FFF2-40B4-BE49-F238E27FC236}">
                <a16:creationId xmlns:a16="http://schemas.microsoft.com/office/drawing/2014/main" id="{E15EE453-4411-3FFF-D414-8AE18DE7F284}"/>
              </a:ext>
            </a:extLst>
          </p:cNvPr>
          <p:cNvSpPr txBox="1">
            <a:spLocks/>
          </p:cNvSpPr>
          <p:nvPr/>
        </p:nvSpPr>
        <p:spPr bwMode="auto">
          <a:xfrm>
            <a:off x="1312291" y="1844236"/>
            <a:ext cx="6943344" cy="445393"/>
          </a:xfrm>
          <a:prstGeom prst="rect">
            <a:avLst/>
          </a:prstGeom>
        </p:spPr>
        <p:txBody>
          <a:bodyPr>
            <a:noAutofit/>
          </a:bodyPr>
          <a:lstStyle>
            <a:lvl1pPr marL="228600" indent="-228600" algn="l" defTabSz="914400">
              <a:lnSpc>
                <a:spcPct val="120000"/>
              </a:lnSpc>
              <a:spcBef>
                <a:spcPts val="1000"/>
              </a:spcBef>
              <a:buClr>
                <a:schemeClr val="accent3"/>
              </a:buClr>
              <a:buSzPct val="130000"/>
              <a:buFont typeface=".SFNSDisplay"/>
              <a:buChar char="│"/>
              <a:defRPr sz="1550">
                <a:solidFill>
                  <a:schemeClr val="tx1"/>
                </a:solidFill>
                <a:latin typeface="Grantipo"/>
                <a:ea typeface="Grantipo"/>
                <a:cs typeface="Grantipo"/>
              </a:defRPr>
            </a:lvl1pPr>
            <a:lvl2pPr marL="685800" indent="-228600" algn="l" defTabSz="914400">
              <a:lnSpc>
                <a:spcPct val="120000"/>
              </a:lnSpc>
              <a:spcBef>
                <a:spcPts val="500"/>
              </a:spcBef>
              <a:buClr>
                <a:schemeClr val="accent3"/>
              </a:buClr>
              <a:buSzPct val="130000"/>
              <a:buFont typeface=".SFNSDisplay"/>
              <a:buChar char="│"/>
              <a:defRPr sz="1550">
                <a:solidFill>
                  <a:schemeClr val="tx1"/>
                </a:solidFill>
                <a:latin typeface="Grantipo"/>
                <a:ea typeface="Grantipo"/>
                <a:cs typeface="Grantipo"/>
              </a:defRPr>
            </a:lvl2pPr>
            <a:lvl3pPr marL="1143000" indent="-228600" algn="l" defTabSz="914400">
              <a:lnSpc>
                <a:spcPct val="120000"/>
              </a:lnSpc>
              <a:spcBef>
                <a:spcPts val="500"/>
              </a:spcBef>
              <a:buClr>
                <a:schemeClr val="accent3"/>
              </a:buClr>
              <a:buSzPct val="130000"/>
              <a:buFont typeface=".SFNSDisplay"/>
              <a:buChar char="│"/>
              <a:defRPr sz="1550">
                <a:solidFill>
                  <a:schemeClr val="tx1"/>
                </a:solidFill>
                <a:latin typeface="Grantipo"/>
                <a:ea typeface="Grantipo"/>
                <a:cs typeface="Grantipo"/>
              </a:defRPr>
            </a:lvl3pPr>
            <a:lvl4pPr marL="1600200" indent="-228600" algn="l" defTabSz="914400">
              <a:lnSpc>
                <a:spcPct val="120000"/>
              </a:lnSpc>
              <a:spcBef>
                <a:spcPts val="500"/>
              </a:spcBef>
              <a:buClr>
                <a:schemeClr val="accent3"/>
              </a:buClr>
              <a:buSzPct val="130000"/>
              <a:buFont typeface=".SFNSDisplay"/>
              <a:buChar char="│"/>
              <a:defRPr sz="1550">
                <a:solidFill>
                  <a:schemeClr val="tx1"/>
                </a:solidFill>
                <a:latin typeface="Grantipo"/>
                <a:ea typeface="Grantipo"/>
                <a:cs typeface="Grantipo"/>
              </a:defRPr>
            </a:lvl4pPr>
            <a:lvl5pPr marL="2057400" indent="-228600" algn="l" defTabSz="914400">
              <a:lnSpc>
                <a:spcPct val="120000"/>
              </a:lnSpc>
              <a:spcBef>
                <a:spcPts val="500"/>
              </a:spcBef>
              <a:buClr>
                <a:schemeClr val="accent3"/>
              </a:buClr>
              <a:buSzPct val="130000"/>
              <a:buFont typeface=".SFNSDisplay"/>
              <a:buChar char="│"/>
              <a:defRPr sz="1550">
                <a:solidFill>
                  <a:schemeClr val="tx1"/>
                </a:solidFill>
                <a:latin typeface="Grantipo"/>
                <a:ea typeface="Grantipo"/>
                <a:cs typeface="Grantipo"/>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0" indent="0">
              <a:buNone/>
              <a:defRPr/>
            </a:pPr>
            <a:r>
              <a:rPr lang="en-US" sz="2400" dirty="0">
                <a:solidFill>
                  <a:schemeClr val="accent6"/>
                </a:solidFill>
              </a:rPr>
              <a:t>TITLE</a:t>
            </a:r>
          </a:p>
        </p:txBody>
      </p:sp>
      <p:sp>
        <p:nvSpPr>
          <p:cNvPr id="8" name="TextBox 7">
            <a:extLst>
              <a:ext uri="{FF2B5EF4-FFF2-40B4-BE49-F238E27FC236}">
                <a16:creationId xmlns:a16="http://schemas.microsoft.com/office/drawing/2014/main" id="{C0826D52-FC86-CA40-BF75-EBC2DE5710E2}"/>
              </a:ext>
            </a:extLst>
          </p:cNvPr>
          <p:cNvSpPr txBox="1"/>
          <p:nvPr/>
        </p:nvSpPr>
        <p:spPr>
          <a:xfrm>
            <a:off x="1312291" y="3429000"/>
            <a:ext cx="5087155" cy="400110"/>
          </a:xfrm>
          <a:prstGeom prst="rect">
            <a:avLst/>
          </a:prstGeom>
          <a:noFill/>
        </p:spPr>
        <p:txBody>
          <a:bodyPr wrap="square" rtlCol="0">
            <a:spAutoFit/>
          </a:bodyPr>
          <a:lstStyle/>
          <a:p>
            <a:r>
              <a:rPr lang="en-LT" sz="2000" dirty="0">
                <a:latin typeface="Grantipo Book" pitchFamily="2" charset="77"/>
              </a:rPr>
              <a:t>Text</a:t>
            </a:r>
          </a:p>
        </p:txBody>
      </p:sp>
      <p:pic>
        <p:nvPicPr>
          <p:cNvPr id="6" name="Picture 5" descr="A purple arrow pointing up&#10;&#10;Description automatically generated">
            <a:extLst>
              <a:ext uri="{FF2B5EF4-FFF2-40B4-BE49-F238E27FC236}">
                <a16:creationId xmlns:a16="http://schemas.microsoft.com/office/drawing/2014/main" id="{3620EDBF-F462-38B1-D1E5-AD874A9851F3}"/>
              </a:ext>
            </a:extLst>
          </p:cNvPr>
          <p:cNvPicPr>
            <a:picLocks noChangeAspect="1"/>
          </p:cNvPicPr>
          <p:nvPr/>
        </p:nvPicPr>
        <p:blipFill>
          <a:blip r:embed="rId2"/>
          <a:stretch>
            <a:fillRect/>
          </a:stretch>
        </p:blipFill>
        <p:spPr>
          <a:xfrm>
            <a:off x="8520545" y="1408871"/>
            <a:ext cx="2959100" cy="3987800"/>
          </a:xfrm>
          <a:prstGeom prst="rect">
            <a:avLst/>
          </a:prstGeom>
        </p:spPr>
      </p:pic>
    </p:spTree>
    <p:extLst>
      <p:ext uri="{BB962C8B-B14F-4D97-AF65-F5344CB8AC3E}">
        <p14:creationId xmlns:p14="http://schemas.microsoft.com/office/powerpoint/2010/main" val="39497586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le 1">
            <a:extLst>
              <a:ext uri="{FF2B5EF4-FFF2-40B4-BE49-F238E27FC236}">
                <a16:creationId xmlns:a16="http://schemas.microsoft.com/office/drawing/2014/main" id="{2EDCC03D-E14E-10A3-2700-16051EFC88B7}"/>
              </a:ext>
            </a:extLst>
          </p:cNvPr>
          <p:cNvSpPr>
            <a:spLocks noGrp="1"/>
          </p:cNvSpPr>
          <p:nvPr>
            <p:ph type="title"/>
          </p:nvPr>
        </p:nvSpPr>
        <p:spPr bwMode="auto">
          <a:xfrm>
            <a:off x="1312291" y="1076792"/>
            <a:ext cx="5906947" cy="664159"/>
          </a:xfrm>
        </p:spPr>
        <p:txBody>
          <a:bodyPr/>
          <a:lstStyle/>
          <a:p>
            <a:pPr>
              <a:defRPr/>
            </a:pPr>
            <a:r>
              <a:rPr lang="en-US" dirty="0">
                <a:solidFill>
                  <a:schemeClr val="tx1"/>
                </a:solidFill>
              </a:rPr>
              <a:t>NAME</a:t>
            </a:r>
            <a:endParaRPr dirty="0">
              <a:solidFill>
                <a:schemeClr val="tx1"/>
              </a:solidFill>
            </a:endParaRPr>
          </a:p>
        </p:txBody>
      </p:sp>
      <p:cxnSp>
        <p:nvCxnSpPr>
          <p:cNvPr id="4" name="Straight Connector 3">
            <a:extLst>
              <a:ext uri="{FF2B5EF4-FFF2-40B4-BE49-F238E27FC236}">
                <a16:creationId xmlns:a16="http://schemas.microsoft.com/office/drawing/2014/main" id="{7D6234E1-F89F-F427-B4AE-3CDB56AAF583}"/>
              </a:ext>
            </a:extLst>
          </p:cNvPr>
          <p:cNvCxnSpPr>
            <a:cxnSpLocks/>
          </p:cNvCxnSpPr>
          <p:nvPr/>
        </p:nvCxnSpPr>
        <p:spPr bwMode="auto">
          <a:xfrm>
            <a:off x="918591" y="911735"/>
            <a:ext cx="0" cy="1474113"/>
          </a:xfrm>
          <a:prstGeom prst="line">
            <a:avLst/>
          </a:prstGeom>
          <a:ln w="53975" cap="rnd">
            <a:solidFill>
              <a:schemeClr val="accent6"/>
            </a:solidFill>
          </a:ln>
        </p:spPr>
        <p:style>
          <a:lnRef idx="1">
            <a:schemeClr val="accent1"/>
          </a:lnRef>
          <a:fillRef idx="0">
            <a:schemeClr val="accent1"/>
          </a:fillRef>
          <a:effectRef idx="0">
            <a:schemeClr val="accent1"/>
          </a:effectRef>
          <a:fontRef idx="minor">
            <a:schemeClr val="tx1"/>
          </a:fontRef>
        </p:style>
      </p:cxnSp>
      <p:sp>
        <p:nvSpPr>
          <p:cNvPr id="5" name="Subtitle 1">
            <a:extLst>
              <a:ext uri="{FF2B5EF4-FFF2-40B4-BE49-F238E27FC236}">
                <a16:creationId xmlns:a16="http://schemas.microsoft.com/office/drawing/2014/main" id="{E15EE453-4411-3FFF-D414-8AE18DE7F284}"/>
              </a:ext>
            </a:extLst>
          </p:cNvPr>
          <p:cNvSpPr txBox="1">
            <a:spLocks/>
          </p:cNvSpPr>
          <p:nvPr/>
        </p:nvSpPr>
        <p:spPr bwMode="auto">
          <a:xfrm>
            <a:off x="1312291" y="1844236"/>
            <a:ext cx="6943344" cy="445393"/>
          </a:xfrm>
          <a:prstGeom prst="rect">
            <a:avLst/>
          </a:prstGeom>
        </p:spPr>
        <p:txBody>
          <a:bodyPr>
            <a:noAutofit/>
          </a:bodyPr>
          <a:lstStyle>
            <a:lvl1pPr marL="228600" indent="-228600" algn="l" defTabSz="914400">
              <a:lnSpc>
                <a:spcPct val="120000"/>
              </a:lnSpc>
              <a:spcBef>
                <a:spcPts val="1000"/>
              </a:spcBef>
              <a:buClr>
                <a:schemeClr val="accent3"/>
              </a:buClr>
              <a:buSzPct val="130000"/>
              <a:buFont typeface=".SFNSDisplay"/>
              <a:buChar char="│"/>
              <a:defRPr sz="1550">
                <a:solidFill>
                  <a:schemeClr val="tx1"/>
                </a:solidFill>
                <a:latin typeface="Grantipo"/>
                <a:ea typeface="Grantipo"/>
                <a:cs typeface="Grantipo"/>
              </a:defRPr>
            </a:lvl1pPr>
            <a:lvl2pPr marL="685800" indent="-228600" algn="l" defTabSz="914400">
              <a:lnSpc>
                <a:spcPct val="120000"/>
              </a:lnSpc>
              <a:spcBef>
                <a:spcPts val="500"/>
              </a:spcBef>
              <a:buClr>
                <a:schemeClr val="accent3"/>
              </a:buClr>
              <a:buSzPct val="130000"/>
              <a:buFont typeface=".SFNSDisplay"/>
              <a:buChar char="│"/>
              <a:defRPr sz="1550">
                <a:solidFill>
                  <a:schemeClr val="tx1"/>
                </a:solidFill>
                <a:latin typeface="Grantipo"/>
                <a:ea typeface="Grantipo"/>
                <a:cs typeface="Grantipo"/>
              </a:defRPr>
            </a:lvl2pPr>
            <a:lvl3pPr marL="1143000" indent="-228600" algn="l" defTabSz="914400">
              <a:lnSpc>
                <a:spcPct val="120000"/>
              </a:lnSpc>
              <a:spcBef>
                <a:spcPts val="500"/>
              </a:spcBef>
              <a:buClr>
                <a:schemeClr val="accent3"/>
              </a:buClr>
              <a:buSzPct val="130000"/>
              <a:buFont typeface=".SFNSDisplay"/>
              <a:buChar char="│"/>
              <a:defRPr sz="1550">
                <a:solidFill>
                  <a:schemeClr val="tx1"/>
                </a:solidFill>
                <a:latin typeface="Grantipo"/>
                <a:ea typeface="Grantipo"/>
                <a:cs typeface="Grantipo"/>
              </a:defRPr>
            </a:lvl3pPr>
            <a:lvl4pPr marL="1600200" indent="-228600" algn="l" defTabSz="914400">
              <a:lnSpc>
                <a:spcPct val="120000"/>
              </a:lnSpc>
              <a:spcBef>
                <a:spcPts val="500"/>
              </a:spcBef>
              <a:buClr>
                <a:schemeClr val="accent3"/>
              </a:buClr>
              <a:buSzPct val="130000"/>
              <a:buFont typeface=".SFNSDisplay"/>
              <a:buChar char="│"/>
              <a:defRPr sz="1550">
                <a:solidFill>
                  <a:schemeClr val="tx1"/>
                </a:solidFill>
                <a:latin typeface="Grantipo"/>
                <a:ea typeface="Grantipo"/>
                <a:cs typeface="Grantipo"/>
              </a:defRPr>
            </a:lvl4pPr>
            <a:lvl5pPr marL="2057400" indent="-228600" algn="l" defTabSz="914400">
              <a:lnSpc>
                <a:spcPct val="120000"/>
              </a:lnSpc>
              <a:spcBef>
                <a:spcPts val="500"/>
              </a:spcBef>
              <a:buClr>
                <a:schemeClr val="accent3"/>
              </a:buClr>
              <a:buSzPct val="130000"/>
              <a:buFont typeface=".SFNSDisplay"/>
              <a:buChar char="│"/>
              <a:defRPr sz="1550">
                <a:solidFill>
                  <a:schemeClr val="tx1"/>
                </a:solidFill>
                <a:latin typeface="Grantipo"/>
                <a:ea typeface="Grantipo"/>
                <a:cs typeface="Grantipo"/>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0" indent="0">
              <a:buNone/>
              <a:defRPr/>
            </a:pPr>
            <a:r>
              <a:rPr lang="en-US" sz="2400" dirty="0">
                <a:solidFill>
                  <a:schemeClr val="accent6"/>
                </a:solidFill>
              </a:rPr>
              <a:t>TITLE</a:t>
            </a:r>
          </a:p>
        </p:txBody>
      </p:sp>
      <p:sp>
        <p:nvSpPr>
          <p:cNvPr id="8" name="TextBox 7">
            <a:extLst>
              <a:ext uri="{FF2B5EF4-FFF2-40B4-BE49-F238E27FC236}">
                <a16:creationId xmlns:a16="http://schemas.microsoft.com/office/drawing/2014/main" id="{C0826D52-FC86-CA40-BF75-EBC2DE5710E2}"/>
              </a:ext>
            </a:extLst>
          </p:cNvPr>
          <p:cNvSpPr txBox="1"/>
          <p:nvPr/>
        </p:nvSpPr>
        <p:spPr>
          <a:xfrm>
            <a:off x="1312291" y="3429000"/>
            <a:ext cx="5087155" cy="400110"/>
          </a:xfrm>
          <a:prstGeom prst="rect">
            <a:avLst/>
          </a:prstGeom>
          <a:noFill/>
        </p:spPr>
        <p:txBody>
          <a:bodyPr wrap="square" rtlCol="0">
            <a:spAutoFit/>
          </a:bodyPr>
          <a:lstStyle/>
          <a:p>
            <a:r>
              <a:rPr lang="en-LT" sz="2000" dirty="0">
                <a:latin typeface="Grantipo Book" pitchFamily="2" charset="77"/>
              </a:rPr>
              <a:t>Text</a:t>
            </a:r>
          </a:p>
        </p:txBody>
      </p:sp>
    </p:spTree>
    <p:extLst>
      <p:ext uri="{BB962C8B-B14F-4D97-AF65-F5344CB8AC3E}">
        <p14:creationId xmlns:p14="http://schemas.microsoft.com/office/powerpoint/2010/main" val="22572257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bg>
      <p:bgPr>
        <a:solidFill>
          <a:schemeClr val="accent6"/>
        </a:solidFill>
        <a:effectLst/>
      </p:bgPr>
    </p:bg>
    <p:spTree>
      <p:nvGrpSpPr>
        <p:cNvPr id="1" name=""/>
        <p:cNvGrpSpPr/>
        <p:nvPr/>
      </p:nvGrpSpPr>
      <p:grpSpPr bwMode="auto">
        <a:xfrm>
          <a:off x="0" y="0"/>
          <a:ext cx="0" cy="0"/>
          <a:chOff x="0" y="0"/>
          <a:chExt cx="0" cy="0"/>
        </a:xfrm>
      </p:grpSpPr>
      <p:sp>
        <p:nvSpPr>
          <p:cNvPr id="5" name="Slide Number Placeholder 4"/>
          <p:cNvSpPr>
            <a:spLocks noGrp="1"/>
          </p:cNvSpPr>
          <p:nvPr>
            <p:ph type="sldNum" sz="quarter" idx="12"/>
          </p:nvPr>
        </p:nvSpPr>
        <p:spPr bwMode="auto"/>
        <p:txBody>
          <a:bodyPr/>
          <a:lstStyle/>
          <a:p>
            <a:pPr>
              <a:defRPr/>
            </a:pPr>
            <a:r>
              <a:rPr lang="en-US" dirty="0"/>
              <a:t> </a:t>
            </a:r>
            <a:endParaRPr dirty="0"/>
          </a:p>
        </p:txBody>
      </p:sp>
      <p:sp>
        <p:nvSpPr>
          <p:cNvPr id="6" name="Title 5">
            <a:extLst>
              <a:ext uri="{FF2B5EF4-FFF2-40B4-BE49-F238E27FC236}">
                <a16:creationId xmlns:a16="http://schemas.microsoft.com/office/drawing/2014/main" id="{BC3DEBB5-5608-9FEF-FF13-55EBCB6CA138}"/>
              </a:ext>
            </a:extLst>
          </p:cNvPr>
          <p:cNvSpPr>
            <a:spLocks noGrp="1"/>
          </p:cNvSpPr>
          <p:nvPr>
            <p:ph type="title"/>
          </p:nvPr>
        </p:nvSpPr>
        <p:spPr bwMode="auto">
          <a:xfrm>
            <a:off x="1369168" y="804972"/>
            <a:ext cx="6130996" cy="776844"/>
          </a:xfrm>
        </p:spPr>
        <p:txBody>
          <a:bodyPr/>
          <a:lstStyle/>
          <a:p>
            <a:pPr>
              <a:defRPr/>
            </a:pPr>
            <a:r>
              <a:rPr lang="en-GB" sz="4000" dirty="0"/>
              <a:t>Text</a:t>
            </a:r>
          </a:p>
        </p:txBody>
      </p:sp>
      <p:cxnSp>
        <p:nvCxnSpPr>
          <p:cNvPr id="7" name="Straight Connector 6">
            <a:extLst>
              <a:ext uri="{FF2B5EF4-FFF2-40B4-BE49-F238E27FC236}">
                <a16:creationId xmlns:a16="http://schemas.microsoft.com/office/drawing/2014/main" id="{89FAE593-A24A-778F-C651-4E01B8741284}"/>
              </a:ext>
            </a:extLst>
          </p:cNvPr>
          <p:cNvCxnSpPr>
            <a:cxnSpLocks/>
          </p:cNvCxnSpPr>
          <p:nvPr/>
        </p:nvCxnSpPr>
        <p:spPr bwMode="auto">
          <a:xfrm>
            <a:off x="1008172" y="804972"/>
            <a:ext cx="0" cy="1358636"/>
          </a:xfrm>
          <a:prstGeom prst="line">
            <a:avLst/>
          </a:prstGeom>
          <a:ln w="60325"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Subtitle 1">
            <a:extLst>
              <a:ext uri="{FF2B5EF4-FFF2-40B4-BE49-F238E27FC236}">
                <a16:creationId xmlns:a16="http://schemas.microsoft.com/office/drawing/2014/main" id="{DD5BF0F1-1E2C-D426-390A-E98B880F2CA9}"/>
              </a:ext>
            </a:extLst>
          </p:cNvPr>
          <p:cNvSpPr txBox="1">
            <a:spLocks/>
          </p:cNvSpPr>
          <p:nvPr/>
        </p:nvSpPr>
        <p:spPr bwMode="auto">
          <a:xfrm>
            <a:off x="1369168" y="1581816"/>
            <a:ext cx="6943344" cy="445393"/>
          </a:xfrm>
          <a:prstGeom prst="rect">
            <a:avLst/>
          </a:prstGeom>
        </p:spPr>
        <p:txBody>
          <a:bodyPr>
            <a:noAutofit/>
          </a:bodyPr>
          <a:lstStyle>
            <a:lvl1pPr marL="228600" indent="-228600" algn="l" defTabSz="914400">
              <a:lnSpc>
                <a:spcPct val="120000"/>
              </a:lnSpc>
              <a:spcBef>
                <a:spcPts val="1000"/>
              </a:spcBef>
              <a:buClr>
                <a:schemeClr val="accent3"/>
              </a:buClr>
              <a:buSzPct val="130000"/>
              <a:buFont typeface=".SFNSDisplay"/>
              <a:buChar char="│"/>
              <a:defRPr sz="1550">
                <a:solidFill>
                  <a:schemeClr val="tx1"/>
                </a:solidFill>
                <a:latin typeface="Grantipo"/>
                <a:ea typeface="Grantipo"/>
                <a:cs typeface="Grantipo"/>
              </a:defRPr>
            </a:lvl1pPr>
            <a:lvl2pPr marL="685800" indent="-228600" algn="l" defTabSz="914400">
              <a:lnSpc>
                <a:spcPct val="120000"/>
              </a:lnSpc>
              <a:spcBef>
                <a:spcPts val="500"/>
              </a:spcBef>
              <a:buClr>
                <a:schemeClr val="accent3"/>
              </a:buClr>
              <a:buSzPct val="130000"/>
              <a:buFont typeface=".SFNSDisplay"/>
              <a:buChar char="│"/>
              <a:defRPr sz="1550">
                <a:solidFill>
                  <a:schemeClr val="tx1"/>
                </a:solidFill>
                <a:latin typeface="Grantipo"/>
                <a:ea typeface="Grantipo"/>
                <a:cs typeface="Grantipo"/>
              </a:defRPr>
            </a:lvl2pPr>
            <a:lvl3pPr marL="1143000" indent="-228600" algn="l" defTabSz="914400">
              <a:lnSpc>
                <a:spcPct val="120000"/>
              </a:lnSpc>
              <a:spcBef>
                <a:spcPts val="500"/>
              </a:spcBef>
              <a:buClr>
                <a:schemeClr val="accent3"/>
              </a:buClr>
              <a:buSzPct val="130000"/>
              <a:buFont typeface=".SFNSDisplay"/>
              <a:buChar char="│"/>
              <a:defRPr sz="1550">
                <a:solidFill>
                  <a:schemeClr val="tx1"/>
                </a:solidFill>
                <a:latin typeface="Grantipo"/>
                <a:ea typeface="Grantipo"/>
                <a:cs typeface="Grantipo"/>
              </a:defRPr>
            </a:lvl3pPr>
            <a:lvl4pPr marL="1600200" indent="-228600" algn="l" defTabSz="914400">
              <a:lnSpc>
                <a:spcPct val="120000"/>
              </a:lnSpc>
              <a:spcBef>
                <a:spcPts val="500"/>
              </a:spcBef>
              <a:buClr>
                <a:schemeClr val="accent3"/>
              </a:buClr>
              <a:buSzPct val="130000"/>
              <a:buFont typeface=".SFNSDisplay"/>
              <a:buChar char="│"/>
              <a:defRPr sz="1550">
                <a:solidFill>
                  <a:schemeClr val="tx1"/>
                </a:solidFill>
                <a:latin typeface="Grantipo"/>
                <a:ea typeface="Grantipo"/>
                <a:cs typeface="Grantipo"/>
              </a:defRPr>
            </a:lvl4pPr>
            <a:lvl5pPr marL="2057400" indent="-228600" algn="l" defTabSz="914400">
              <a:lnSpc>
                <a:spcPct val="120000"/>
              </a:lnSpc>
              <a:spcBef>
                <a:spcPts val="500"/>
              </a:spcBef>
              <a:buClr>
                <a:schemeClr val="accent3"/>
              </a:buClr>
              <a:buSzPct val="130000"/>
              <a:buFont typeface=".SFNSDisplay"/>
              <a:buChar char="│"/>
              <a:defRPr sz="1550">
                <a:solidFill>
                  <a:schemeClr val="tx1"/>
                </a:solidFill>
                <a:latin typeface="Grantipo"/>
                <a:ea typeface="Grantipo"/>
                <a:cs typeface="Grantipo"/>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0" indent="0">
              <a:buNone/>
              <a:defRPr/>
            </a:pPr>
            <a:r>
              <a:rPr lang="en-US" sz="2400" dirty="0">
                <a:solidFill>
                  <a:schemeClr val="bg1"/>
                </a:solidFill>
              </a:rPr>
              <a:t>TITLE</a:t>
            </a:r>
          </a:p>
        </p:txBody>
      </p:sp>
      <p:sp>
        <p:nvSpPr>
          <p:cNvPr id="4" name="TextBox 3">
            <a:extLst>
              <a:ext uri="{FF2B5EF4-FFF2-40B4-BE49-F238E27FC236}">
                <a16:creationId xmlns:a16="http://schemas.microsoft.com/office/drawing/2014/main" id="{3DBFBE1D-292B-E935-279B-CA98E6D991AA}"/>
              </a:ext>
            </a:extLst>
          </p:cNvPr>
          <p:cNvSpPr txBox="1"/>
          <p:nvPr/>
        </p:nvSpPr>
        <p:spPr bwMode="auto">
          <a:xfrm>
            <a:off x="1369168" y="3028890"/>
            <a:ext cx="5087155" cy="400110"/>
          </a:xfrm>
          <a:prstGeom prst="rect">
            <a:avLst/>
          </a:prstGeom>
          <a:noFill/>
        </p:spPr>
        <p:txBody>
          <a:bodyPr wrap="square" rtlCol="0">
            <a:spAutoFit/>
          </a:bodyPr>
          <a:lstStyle/>
          <a:p>
            <a:r>
              <a:rPr lang="en-LT" sz="2000" dirty="0">
                <a:solidFill>
                  <a:schemeClr val="bg1"/>
                </a:solidFill>
                <a:latin typeface="Grantipo Book" pitchFamily="2" charset="77"/>
              </a:rPr>
              <a:t>Text</a:t>
            </a:r>
          </a:p>
        </p:txBody>
      </p:sp>
      <p:pic>
        <p:nvPicPr>
          <p:cNvPr id="3" name="Picture 2" descr="A white recycle symbol on a black background&#10;&#10;Description automatically generated">
            <a:extLst>
              <a:ext uri="{FF2B5EF4-FFF2-40B4-BE49-F238E27FC236}">
                <a16:creationId xmlns:a16="http://schemas.microsoft.com/office/drawing/2014/main" id="{45480D74-7DD5-44CF-2F23-284795B84FDE}"/>
              </a:ext>
            </a:extLst>
          </p:cNvPr>
          <p:cNvPicPr>
            <a:picLocks noChangeAspect="1"/>
          </p:cNvPicPr>
          <p:nvPr/>
        </p:nvPicPr>
        <p:blipFill>
          <a:blip r:embed="rId2"/>
          <a:stretch>
            <a:fillRect/>
          </a:stretch>
        </p:blipFill>
        <p:spPr bwMode="auto">
          <a:xfrm>
            <a:off x="7631090" y="1057245"/>
            <a:ext cx="4013200" cy="4343400"/>
          </a:xfrm>
          <a:prstGeom prst="rect">
            <a:avLst/>
          </a:prstGeom>
        </p:spPr>
      </p:pic>
    </p:spTree>
    <p:extLst>
      <p:ext uri="{BB962C8B-B14F-4D97-AF65-F5344CB8AC3E}">
        <p14:creationId xmlns:p14="http://schemas.microsoft.com/office/powerpoint/2010/main" val="42341593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le 1">
            <a:extLst>
              <a:ext uri="{FF2B5EF4-FFF2-40B4-BE49-F238E27FC236}">
                <a16:creationId xmlns:a16="http://schemas.microsoft.com/office/drawing/2014/main" id="{2EDCC03D-E14E-10A3-2700-16051EFC88B7}"/>
              </a:ext>
            </a:extLst>
          </p:cNvPr>
          <p:cNvSpPr>
            <a:spLocks noGrp="1"/>
          </p:cNvSpPr>
          <p:nvPr>
            <p:ph type="title"/>
          </p:nvPr>
        </p:nvSpPr>
        <p:spPr bwMode="auto">
          <a:xfrm>
            <a:off x="1312291" y="1076792"/>
            <a:ext cx="5906947" cy="664159"/>
          </a:xfrm>
        </p:spPr>
        <p:txBody>
          <a:bodyPr/>
          <a:lstStyle/>
          <a:p>
            <a:pPr>
              <a:defRPr/>
            </a:pPr>
            <a:r>
              <a:rPr lang="en-US" dirty="0">
                <a:solidFill>
                  <a:schemeClr val="tx1"/>
                </a:solidFill>
              </a:rPr>
              <a:t>NAME</a:t>
            </a:r>
            <a:endParaRPr dirty="0">
              <a:solidFill>
                <a:schemeClr val="tx1"/>
              </a:solidFill>
            </a:endParaRPr>
          </a:p>
        </p:txBody>
      </p:sp>
      <p:cxnSp>
        <p:nvCxnSpPr>
          <p:cNvPr id="4" name="Straight Connector 3">
            <a:extLst>
              <a:ext uri="{FF2B5EF4-FFF2-40B4-BE49-F238E27FC236}">
                <a16:creationId xmlns:a16="http://schemas.microsoft.com/office/drawing/2014/main" id="{7D6234E1-F89F-F427-B4AE-3CDB56AAF583}"/>
              </a:ext>
            </a:extLst>
          </p:cNvPr>
          <p:cNvCxnSpPr>
            <a:cxnSpLocks/>
          </p:cNvCxnSpPr>
          <p:nvPr/>
        </p:nvCxnSpPr>
        <p:spPr bwMode="auto">
          <a:xfrm>
            <a:off x="918591" y="911735"/>
            <a:ext cx="0" cy="1474113"/>
          </a:xfrm>
          <a:prstGeom prst="line">
            <a:avLst/>
          </a:prstGeom>
          <a:ln w="53975" cap="rnd">
            <a:solidFill>
              <a:schemeClr val="accent6"/>
            </a:solidFill>
          </a:ln>
        </p:spPr>
        <p:style>
          <a:lnRef idx="1">
            <a:schemeClr val="accent1"/>
          </a:lnRef>
          <a:fillRef idx="0">
            <a:schemeClr val="accent1"/>
          </a:fillRef>
          <a:effectRef idx="0">
            <a:schemeClr val="accent1"/>
          </a:effectRef>
          <a:fontRef idx="minor">
            <a:schemeClr val="tx1"/>
          </a:fontRef>
        </p:style>
      </p:cxnSp>
      <p:sp>
        <p:nvSpPr>
          <p:cNvPr id="5" name="Subtitle 1">
            <a:extLst>
              <a:ext uri="{FF2B5EF4-FFF2-40B4-BE49-F238E27FC236}">
                <a16:creationId xmlns:a16="http://schemas.microsoft.com/office/drawing/2014/main" id="{E15EE453-4411-3FFF-D414-8AE18DE7F284}"/>
              </a:ext>
            </a:extLst>
          </p:cNvPr>
          <p:cNvSpPr txBox="1">
            <a:spLocks/>
          </p:cNvSpPr>
          <p:nvPr/>
        </p:nvSpPr>
        <p:spPr bwMode="auto">
          <a:xfrm>
            <a:off x="1312291" y="1844236"/>
            <a:ext cx="6943344" cy="445393"/>
          </a:xfrm>
          <a:prstGeom prst="rect">
            <a:avLst/>
          </a:prstGeom>
        </p:spPr>
        <p:txBody>
          <a:bodyPr>
            <a:noAutofit/>
          </a:bodyPr>
          <a:lstStyle>
            <a:lvl1pPr marL="228600" indent="-228600" algn="l" defTabSz="914400">
              <a:lnSpc>
                <a:spcPct val="120000"/>
              </a:lnSpc>
              <a:spcBef>
                <a:spcPts val="1000"/>
              </a:spcBef>
              <a:buClr>
                <a:schemeClr val="accent3"/>
              </a:buClr>
              <a:buSzPct val="130000"/>
              <a:buFont typeface=".SFNSDisplay"/>
              <a:buChar char="│"/>
              <a:defRPr sz="1550">
                <a:solidFill>
                  <a:schemeClr val="tx1"/>
                </a:solidFill>
                <a:latin typeface="Grantipo"/>
                <a:ea typeface="Grantipo"/>
                <a:cs typeface="Grantipo"/>
              </a:defRPr>
            </a:lvl1pPr>
            <a:lvl2pPr marL="685800" indent="-228600" algn="l" defTabSz="914400">
              <a:lnSpc>
                <a:spcPct val="120000"/>
              </a:lnSpc>
              <a:spcBef>
                <a:spcPts val="500"/>
              </a:spcBef>
              <a:buClr>
                <a:schemeClr val="accent3"/>
              </a:buClr>
              <a:buSzPct val="130000"/>
              <a:buFont typeface=".SFNSDisplay"/>
              <a:buChar char="│"/>
              <a:defRPr sz="1550">
                <a:solidFill>
                  <a:schemeClr val="tx1"/>
                </a:solidFill>
                <a:latin typeface="Grantipo"/>
                <a:ea typeface="Grantipo"/>
                <a:cs typeface="Grantipo"/>
              </a:defRPr>
            </a:lvl2pPr>
            <a:lvl3pPr marL="1143000" indent="-228600" algn="l" defTabSz="914400">
              <a:lnSpc>
                <a:spcPct val="120000"/>
              </a:lnSpc>
              <a:spcBef>
                <a:spcPts val="500"/>
              </a:spcBef>
              <a:buClr>
                <a:schemeClr val="accent3"/>
              </a:buClr>
              <a:buSzPct val="130000"/>
              <a:buFont typeface=".SFNSDisplay"/>
              <a:buChar char="│"/>
              <a:defRPr sz="1550">
                <a:solidFill>
                  <a:schemeClr val="tx1"/>
                </a:solidFill>
                <a:latin typeface="Grantipo"/>
                <a:ea typeface="Grantipo"/>
                <a:cs typeface="Grantipo"/>
              </a:defRPr>
            </a:lvl3pPr>
            <a:lvl4pPr marL="1600200" indent="-228600" algn="l" defTabSz="914400">
              <a:lnSpc>
                <a:spcPct val="120000"/>
              </a:lnSpc>
              <a:spcBef>
                <a:spcPts val="500"/>
              </a:spcBef>
              <a:buClr>
                <a:schemeClr val="accent3"/>
              </a:buClr>
              <a:buSzPct val="130000"/>
              <a:buFont typeface=".SFNSDisplay"/>
              <a:buChar char="│"/>
              <a:defRPr sz="1550">
                <a:solidFill>
                  <a:schemeClr val="tx1"/>
                </a:solidFill>
                <a:latin typeface="Grantipo"/>
                <a:ea typeface="Grantipo"/>
                <a:cs typeface="Grantipo"/>
              </a:defRPr>
            </a:lvl4pPr>
            <a:lvl5pPr marL="2057400" indent="-228600" algn="l" defTabSz="914400">
              <a:lnSpc>
                <a:spcPct val="120000"/>
              </a:lnSpc>
              <a:spcBef>
                <a:spcPts val="500"/>
              </a:spcBef>
              <a:buClr>
                <a:schemeClr val="accent3"/>
              </a:buClr>
              <a:buSzPct val="130000"/>
              <a:buFont typeface=".SFNSDisplay"/>
              <a:buChar char="│"/>
              <a:defRPr sz="1550">
                <a:solidFill>
                  <a:schemeClr val="tx1"/>
                </a:solidFill>
                <a:latin typeface="Grantipo"/>
                <a:ea typeface="Grantipo"/>
                <a:cs typeface="Grantipo"/>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0" indent="0">
              <a:buNone/>
              <a:defRPr/>
            </a:pPr>
            <a:r>
              <a:rPr lang="en-US" sz="2400" dirty="0">
                <a:solidFill>
                  <a:schemeClr val="accent6"/>
                </a:solidFill>
              </a:rPr>
              <a:t>TITLE</a:t>
            </a:r>
          </a:p>
        </p:txBody>
      </p:sp>
      <p:sp>
        <p:nvSpPr>
          <p:cNvPr id="8" name="TextBox 7">
            <a:extLst>
              <a:ext uri="{FF2B5EF4-FFF2-40B4-BE49-F238E27FC236}">
                <a16:creationId xmlns:a16="http://schemas.microsoft.com/office/drawing/2014/main" id="{C0826D52-FC86-CA40-BF75-EBC2DE5710E2}"/>
              </a:ext>
            </a:extLst>
          </p:cNvPr>
          <p:cNvSpPr txBox="1"/>
          <p:nvPr/>
        </p:nvSpPr>
        <p:spPr>
          <a:xfrm>
            <a:off x="1312291" y="3429000"/>
            <a:ext cx="5087155" cy="400110"/>
          </a:xfrm>
          <a:prstGeom prst="rect">
            <a:avLst/>
          </a:prstGeom>
          <a:noFill/>
        </p:spPr>
        <p:txBody>
          <a:bodyPr wrap="square" rtlCol="0">
            <a:spAutoFit/>
          </a:bodyPr>
          <a:lstStyle/>
          <a:p>
            <a:r>
              <a:rPr lang="en-LT" sz="2000" dirty="0">
                <a:latin typeface="Grantipo Book" pitchFamily="2" charset="77"/>
              </a:rPr>
              <a:t>Text</a:t>
            </a:r>
          </a:p>
        </p:txBody>
      </p:sp>
    </p:spTree>
    <p:extLst>
      <p:ext uri="{BB962C8B-B14F-4D97-AF65-F5344CB8AC3E}">
        <p14:creationId xmlns:p14="http://schemas.microsoft.com/office/powerpoint/2010/main" val="3076296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le 1">
            <a:extLst>
              <a:ext uri="{FF2B5EF4-FFF2-40B4-BE49-F238E27FC236}">
                <a16:creationId xmlns:a16="http://schemas.microsoft.com/office/drawing/2014/main" id="{2EDCC03D-E14E-10A3-2700-16051EFC88B7}"/>
              </a:ext>
            </a:extLst>
          </p:cNvPr>
          <p:cNvSpPr>
            <a:spLocks noGrp="1"/>
          </p:cNvSpPr>
          <p:nvPr>
            <p:ph type="title"/>
          </p:nvPr>
        </p:nvSpPr>
        <p:spPr bwMode="auto">
          <a:xfrm>
            <a:off x="1312291" y="1076792"/>
            <a:ext cx="5906947" cy="664159"/>
          </a:xfrm>
        </p:spPr>
        <p:txBody>
          <a:bodyPr/>
          <a:lstStyle/>
          <a:p>
            <a:pPr>
              <a:defRPr/>
            </a:pPr>
            <a:r>
              <a:rPr lang="en-US" dirty="0">
                <a:solidFill>
                  <a:schemeClr val="tx1"/>
                </a:solidFill>
              </a:rPr>
              <a:t>NAME</a:t>
            </a:r>
            <a:endParaRPr dirty="0">
              <a:solidFill>
                <a:schemeClr val="tx1"/>
              </a:solidFill>
            </a:endParaRPr>
          </a:p>
        </p:txBody>
      </p:sp>
      <p:cxnSp>
        <p:nvCxnSpPr>
          <p:cNvPr id="4" name="Straight Connector 3">
            <a:extLst>
              <a:ext uri="{FF2B5EF4-FFF2-40B4-BE49-F238E27FC236}">
                <a16:creationId xmlns:a16="http://schemas.microsoft.com/office/drawing/2014/main" id="{7D6234E1-F89F-F427-B4AE-3CDB56AAF583}"/>
              </a:ext>
            </a:extLst>
          </p:cNvPr>
          <p:cNvCxnSpPr>
            <a:cxnSpLocks/>
          </p:cNvCxnSpPr>
          <p:nvPr/>
        </p:nvCxnSpPr>
        <p:spPr bwMode="auto">
          <a:xfrm>
            <a:off x="918591" y="911735"/>
            <a:ext cx="0" cy="1474113"/>
          </a:xfrm>
          <a:prstGeom prst="line">
            <a:avLst/>
          </a:prstGeom>
          <a:ln w="53975" cap="rnd">
            <a:solidFill>
              <a:schemeClr val="accent6"/>
            </a:solidFill>
          </a:ln>
        </p:spPr>
        <p:style>
          <a:lnRef idx="1">
            <a:schemeClr val="accent1"/>
          </a:lnRef>
          <a:fillRef idx="0">
            <a:schemeClr val="accent1"/>
          </a:fillRef>
          <a:effectRef idx="0">
            <a:schemeClr val="accent1"/>
          </a:effectRef>
          <a:fontRef idx="minor">
            <a:schemeClr val="tx1"/>
          </a:fontRef>
        </p:style>
      </p:cxnSp>
      <p:sp>
        <p:nvSpPr>
          <p:cNvPr id="5" name="Subtitle 1">
            <a:extLst>
              <a:ext uri="{FF2B5EF4-FFF2-40B4-BE49-F238E27FC236}">
                <a16:creationId xmlns:a16="http://schemas.microsoft.com/office/drawing/2014/main" id="{E15EE453-4411-3FFF-D414-8AE18DE7F284}"/>
              </a:ext>
            </a:extLst>
          </p:cNvPr>
          <p:cNvSpPr txBox="1">
            <a:spLocks/>
          </p:cNvSpPr>
          <p:nvPr/>
        </p:nvSpPr>
        <p:spPr bwMode="auto">
          <a:xfrm>
            <a:off x="1312291" y="1844236"/>
            <a:ext cx="6943344" cy="445393"/>
          </a:xfrm>
          <a:prstGeom prst="rect">
            <a:avLst/>
          </a:prstGeom>
        </p:spPr>
        <p:txBody>
          <a:bodyPr>
            <a:noAutofit/>
          </a:bodyPr>
          <a:lstStyle>
            <a:lvl1pPr marL="228600" indent="-228600" algn="l" defTabSz="914400">
              <a:lnSpc>
                <a:spcPct val="120000"/>
              </a:lnSpc>
              <a:spcBef>
                <a:spcPts val="1000"/>
              </a:spcBef>
              <a:buClr>
                <a:schemeClr val="accent3"/>
              </a:buClr>
              <a:buSzPct val="130000"/>
              <a:buFont typeface=".SFNSDisplay"/>
              <a:buChar char="│"/>
              <a:defRPr sz="1550">
                <a:solidFill>
                  <a:schemeClr val="tx1"/>
                </a:solidFill>
                <a:latin typeface="Grantipo"/>
                <a:ea typeface="Grantipo"/>
                <a:cs typeface="Grantipo"/>
              </a:defRPr>
            </a:lvl1pPr>
            <a:lvl2pPr marL="685800" indent="-228600" algn="l" defTabSz="914400">
              <a:lnSpc>
                <a:spcPct val="120000"/>
              </a:lnSpc>
              <a:spcBef>
                <a:spcPts val="500"/>
              </a:spcBef>
              <a:buClr>
                <a:schemeClr val="accent3"/>
              </a:buClr>
              <a:buSzPct val="130000"/>
              <a:buFont typeface=".SFNSDisplay"/>
              <a:buChar char="│"/>
              <a:defRPr sz="1550">
                <a:solidFill>
                  <a:schemeClr val="tx1"/>
                </a:solidFill>
                <a:latin typeface="Grantipo"/>
                <a:ea typeface="Grantipo"/>
                <a:cs typeface="Grantipo"/>
              </a:defRPr>
            </a:lvl2pPr>
            <a:lvl3pPr marL="1143000" indent="-228600" algn="l" defTabSz="914400">
              <a:lnSpc>
                <a:spcPct val="120000"/>
              </a:lnSpc>
              <a:spcBef>
                <a:spcPts val="500"/>
              </a:spcBef>
              <a:buClr>
                <a:schemeClr val="accent3"/>
              </a:buClr>
              <a:buSzPct val="130000"/>
              <a:buFont typeface=".SFNSDisplay"/>
              <a:buChar char="│"/>
              <a:defRPr sz="1550">
                <a:solidFill>
                  <a:schemeClr val="tx1"/>
                </a:solidFill>
                <a:latin typeface="Grantipo"/>
                <a:ea typeface="Grantipo"/>
                <a:cs typeface="Grantipo"/>
              </a:defRPr>
            </a:lvl3pPr>
            <a:lvl4pPr marL="1600200" indent="-228600" algn="l" defTabSz="914400">
              <a:lnSpc>
                <a:spcPct val="120000"/>
              </a:lnSpc>
              <a:spcBef>
                <a:spcPts val="500"/>
              </a:spcBef>
              <a:buClr>
                <a:schemeClr val="accent3"/>
              </a:buClr>
              <a:buSzPct val="130000"/>
              <a:buFont typeface=".SFNSDisplay"/>
              <a:buChar char="│"/>
              <a:defRPr sz="1550">
                <a:solidFill>
                  <a:schemeClr val="tx1"/>
                </a:solidFill>
                <a:latin typeface="Grantipo"/>
                <a:ea typeface="Grantipo"/>
                <a:cs typeface="Grantipo"/>
              </a:defRPr>
            </a:lvl4pPr>
            <a:lvl5pPr marL="2057400" indent="-228600" algn="l" defTabSz="914400">
              <a:lnSpc>
                <a:spcPct val="120000"/>
              </a:lnSpc>
              <a:spcBef>
                <a:spcPts val="500"/>
              </a:spcBef>
              <a:buClr>
                <a:schemeClr val="accent3"/>
              </a:buClr>
              <a:buSzPct val="130000"/>
              <a:buFont typeface=".SFNSDisplay"/>
              <a:buChar char="│"/>
              <a:defRPr sz="1550">
                <a:solidFill>
                  <a:schemeClr val="tx1"/>
                </a:solidFill>
                <a:latin typeface="Grantipo"/>
                <a:ea typeface="Grantipo"/>
                <a:cs typeface="Grantipo"/>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0" indent="0">
              <a:buNone/>
              <a:defRPr/>
            </a:pPr>
            <a:r>
              <a:rPr lang="en-US" sz="2400" dirty="0">
                <a:solidFill>
                  <a:schemeClr val="accent6"/>
                </a:solidFill>
              </a:rPr>
              <a:t>TITLE</a:t>
            </a:r>
          </a:p>
        </p:txBody>
      </p:sp>
      <p:sp>
        <p:nvSpPr>
          <p:cNvPr id="8" name="TextBox 7">
            <a:extLst>
              <a:ext uri="{FF2B5EF4-FFF2-40B4-BE49-F238E27FC236}">
                <a16:creationId xmlns:a16="http://schemas.microsoft.com/office/drawing/2014/main" id="{C0826D52-FC86-CA40-BF75-EBC2DE5710E2}"/>
              </a:ext>
            </a:extLst>
          </p:cNvPr>
          <p:cNvSpPr txBox="1"/>
          <p:nvPr/>
        </p:nvSpPr>
        <p:spPr>
          <a:xfrm>
            <a:off x="1312291" y="3429000"/>
            <a:ext cx="5087155" cy="400110"/>
          </a:xfrm>
          <a:prstGeom prst="rect">
            <a:avLst/>
          </a:prstGeom>
          <a:noFill/>
        </p:spPr>
        <p:txBody>
          <a:bodyPr wrap="square" rtlCol="0">
            <a:spAutoFit/>
          </a:bodyPr>
          <a:lstStyle/>
          <a:p>
            <a:r>
              <a:rPr lang="en-LT" sz="2000" dirty="0">
                <a:latin typeface="Grantipo Book" pitchFamily="2" charset="77"/>
              </a:rPr>
              <a:t>Text</a:t>
            </a:r>
          </a:p>
        </p:txBody>
      </p:sp>
      <p:pic>
        <p:nvPicPr>
          <p:cNvPr id="7" name="Picture 6" descr="A purple star on a black background&#10;&#10;Description automatically generated">
            <a:extLst>
              <a:ext uri="{FF2B5EF4-FFF2-40B4-BE49-F238E27FC236}">
                <a16:creationId xmlns:a16="http://schemas.microsoft.com/office/drawing/2014/main" id="{3D4A2BE3-34A4-7003-C719-CB1150C36FCB}"/>
              </a:ext>
            </a:extLst>
          </p:cNvPr>
          <p:cNvPicPr>
            <a:picLocks noChangeAspect="1"/>
          </p:cNvPicPr>
          <p:nvPr/>
        </p:nvPicPr>
        <p:blipFill>
          <a:blip r:embed="rId2"/>
          <a:stretch>
            <a:fillRect/>
          </a:stretch>
        </p:blipFill>
        <p:spPr>
          <a:xfrm>
            <a:off x="7612937" y="1238250"/>
            <a:ext cx="4064000" cy="4381500"/>
          </a:xfrm>
          <a:prstGeom prst="rect">
            <a:avLst/>
          </a:prstGeom>
        </p:spPr>
      </p:pic>
    </p:spTree>
    <p:extLst>
      <p:ext uri="{BB962C8B-B14F-4D97-AF65-F5344CB8AC3E}">
        <p14:creationId xmlns:p14="http://schemas.microsoft.com/office/powerpoint/2010/main" val="40302561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bg>
      <p:bgPr>
        <a:solidFill>
          <a:schemeClr val="accent6"/>
        </a:solidFill>
        <a:effectLst/>
      </p:bgPr>
    </p:bg>
    <p:spTree>
      <p:nvGrpSpPr>
        <p:cNvPr id="1" name=""/>
        <p:cNvGrpSpPr/>
        <p:nvPr/>
      </p:nvGrpSpPr>
      <p:grpSpPr bwMode="auto">
        <a:xfrm>
          <a:off x="0" y="0"/>
          <a:ext cx="0" cy="0"/>
          <a:chOff x="0" y="0"/>
          <a:chExt cx="0" cy="0"/>
        </a:xfrm>
      </p:grpSpPr>
      <p:sp>
        <p:nvSpPr>
          <p:cNvPr id="5" name="Slide Number Placeholder 4"/>
          <p:cNvSpPr>
            <a:spLocks noGrp="1"/>
          </p:cNvSpPr>
          <p:nvPr>
            <p:ph type="sldNum" sz="quarter" idx="12"/>
          </p:nvPr>
        </p:nvSpPr>
        <p:spPr bwMode="auto"/>
        <p:txBody>
          <a:bodyPr/>
          <a:lstStyle/>
          <a:p>
            <a:pPr>
              <a:defRPr/>
            </a:pPr>
            <a:r>
              <a:rPr lang="en-US" dirty="0"/>
              <a:t> </a:t>
            </a:r>
            <a:endParaRPr dirty="0"/>
          </a:p>
        </p:txBody>
      </p:sp>
      <p:sp>
        <p:nvSpPr>
          <p:cNvPr id="6" name="Title 5">
            <a:extLst>
              <a:ext uri="{FF2B5EF4-FFF2-40B4-BE49-F238E27FC236}">
                <a16:creationId xmlns:a16="http://schemas.microsoft.com/office/drawing/2014/main" id="{BC3DEBB5-5608-9FEF-FF13-55EBCB6CA138}"/>
              </a:ext>
            </a:extLst>
          </p:cNvPr>
          <p:cNvSpPr>
            <a:spLocks noGrp="1"/>
          </p:cNvSpPr>
          <p:nvPr>
            <p:ph type="title"/>
          </p:nvPr>
        </p:nvSpPr>
        <p:spPr bwMode="auto">
          <a:xfrm>
            <a:off x="1369168" y="804972"/>
            <a:ext cx="6130996" cy="776844"/>
          </a:xfrm>
        </p:spPr>
        <p:txBody>
          <a:bodyPr/>
          <a:lstStyle/>
          <a:p>
            <a:pPr>
              <a:defRPr/>
            </a:pPr>
            <a:r>
              <a:rPr lang="en-GB" sz="4000" dirty="0"/>
              <a:t>Text</a:t>
            </a:r>
          </a:p>
        </p:txBody>
      </p:sp>
      <p:cxnSp>
        <p:nvCxnSpPr>
          <p:cNvPr id="7" name="Straight Connector 6">
            <a:extLst>
              <a:ext uri="{FF2B5EF4-FFF2-40B4-BE49-F238E27FC236}">
                <a16:creationId xmlns:a16="http://schemas.microsoft.com/office/drawing/2014/main" id="{89FAE593-A24A-778F-C651-4E01B8741284}"/>
              </a:ext>
            </a:extLst>
          </p:cNvPr>
          <p:cNvCxnSpPr>
            <a:cxnSpLocks/>
          </p:cNvCxnSpPr>
          <p:nvPr/>
        </p:nvCxnSpPr>
        <p:spPr bwMode="auto">
          <a:xfrm>
            <a:off x="1008172" y="804972"/>
            <a:ext cx="0" cy="1358636"/>
          </a:xfrm>
          <a:prstGeom prst="line">
            <a:avLst/>
          </a:prstGeom>
          <a:ln w="60325"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Subtitle 1">
            <a:extLst>
              <a:ext uri="{FF2B5EF4-FFF2-40B4-BE49-F238E27FC236}">
                <a16:creationId xmlns:a16="http://schemas.microsoft.com/office/drawing/2014/main" id="{DD5BF0F1-1E2C-D426-390A-E98B880F2CA9}"/>
              </a:ext>
            </a:extLst>
          </p:cNvPr>
          <p:cNvSpPr txBox="1">
            <a:spLocks/>
          </p:cNvSpPr>
          <p:nvPr/>
        </p:nvSpPr>
        <p:spPr bwMode="auto">
          <a:xfrm>
            <a:off x="1369168" y="1581816"/>
            <a:ext cx="6943344" cy="445393"/>
          </a:xfrm>
          <a:prstGeom prst="rect">
            <a:avLst/>
          </a:prstGeom>
        </p:spPr>
        <p:txBody>
          <a:bodyPr>
            <a:noAutofit/>
          </a:bodyPr>
          <a:lstStyle>
            <a:lvl1pPr marL="228600" indent="-228600" algn="l" defTabSz="914400">
              <a:lnSpc>
                <a:spcPct val="120000"/>
              </a:lnSpc>
              <a:spcBef>
                <a:spcPts val="1000"/>
              </a:spcBef>
              <a:buClr>
                <a:schemeClr val="accent3"/>
              </a:buClr>
              <a:buSzPct val="130000"/>
              <a:buFont typeface=".SFNSDisplay"/>
              <a:buChar char="│"/>
              <a:defRPr sz="1550">
                <a:solidFill>
                  <a:schemeClr val="tx1"/>
                </a:solidFill>
                <a:latin typeface="Grantipo"/>
                <a:ea typeface="Grantipo"/>
                <a:cs typeface="Grantipo"/>
              </a:defRPr>
            </a:lvl1pPr>
            <a:lvl2pPr marL="685800" indent="-228600" algn="l" defTabSz="914400">
              <a:lnSpc>
                <a:spcPct val="120000"/>
              </a:lnSpc>
              <a:spcBef>
                <a:spcPts val="500"/>
              </a:spcBef>
              <a:buClr>
                <a:schemeClr val="accent3"/>
              </a:buClr>
              <a:buSzPct val="130000"/>
              <a:buFont typeface=".SFNSDisplay"/>
              <a:buChar char="│"/>
              <a:defRPr sz="1550">
                <a:solidFill>
                  <a:schemeClr val="tx1"/>
                </a:solidFill>
                <a:latin typeface="Grantipo"/>
                <a:ea typeface="Grantipo"/>
                <a:cs typeface="Grantipo"/>
              </a:defRPr>
            </a:lvl2pPr>
            <a:lvl3pPr marL="1143000" indent="-228600" algn="l" defTabSz="914400">
              <a:lnSpc>
                <a:spcPct val="120000"/>
              </a:lnSpc>
              <a:spcBef>
                <a:spcPts val="500"/>
              </a:spcBef>
              <a:buClr>
                <a:schemeClr val="accent3"/>
              </a:buClr>
              <a:buSzPct val="130000"/>
              <a:buFont typeface=".SFNSDisplay"/>
              <a:buChar char="│"/>
              <a:defRPr sz="1550">
                <a:solidFill>
                  <a:schemeClr val="tx1"/>
                </a:solidFill>
                <a:latin typeface="Grantipo"/>
                <a:ea typeface="Grantipo"/>
                <a:cs typeface="Grantipo"/>
              </a:defRPr>
            </a:lvl3pPr>
            <a:lvl4pPr marL="1600200" indent="-228600" algn="l" defTabSz="914400">
              <a:lnSpc>
                <a:spcPct val="120000"/>
              </a:lnSpc>
              <a:spcBef>
                <a:spcPts val="500"/>
              </a:spcBef>
              <a:buClr>
                <a:schemeClr val="accent3"/>
              </a:buClr>
              <a:buSzPct val="130000"/>
              <a:buFont typeface=".SFNSDisplay"/>
              <a:buChar char="│"/>
              <a:defRPr sz="1550">
                <a:solidFill>
                  <a:schemeClr val="tx1"/>
                </a:solidFill>
                <a:latin typeface="Grantipo"/>
                <a:ea typeface="Grantipo"/>
                <a:cs typeface="Grantipo"/>
              </a:defRPr>
            </a:lvl4pPr>
            <a:lvl5pPr marL="2057400" indent="-228600" algn="l" defTabSz="914400">
              <a:lnSpc>
                <a:spcPct val="120000"/>
              </a:lnSpc>
              <a:spcBef>
                <a:spcPts val="500"/>
              </a:spcBef>
              <a:buClr>
                <a:schemeClr val="accent3"/>
              </a:buClr>
              <a:buSzPct val="130000"/>
              <a:buFont typeface=".SFNSDisplay"/>
              <a:buChar char="│"/>
              <a:defRPr sz="1550">
                <a:solidFill>
                  <a:schemeClr val="tx1"/>
                </a:solidFill>
                <a:latin typeface="Grantipo"/>
                <a:ea typeface="Grantipo"/>
                <a:cs typeface="Grantipo"/>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0" indent="0">
              <a:buNone/>
              <a:defRPr/>
            </a:pPr>
            <a:r>
              <a:rPr lang="en-US" sz="2400" dirty="0">
                <a:solidFill>
                  <a:schemeClr val="bg1"/>
                </a:solidFill>
              </a:rPr>
              <a:t>TITLE</a:t>
            </a:r>
          </a:p>
        </p:txBody>
      </p:sp>
      <p:sp>
        <p:nvSpPr>
          <p:cNvPr id="4" name="TextBox 3">
            <a:extLst>
              <a:ext uri="{FF2B5EF4-FFF2-40B4-BE49-F238E27FC236}">
                <a16:creationId xmlns:a16="http://schemas.microsoft.com/office/drawing/2014/main" id="{3DBFBE1D-292B-E935-279B-CA98E6D991AA}"/>
              </a:ext>
            </a:extLst>
          </p:cNvPr>
          <p:cNvSpPr txBox="1"/>
          <p:nvPr/>
        </p:nvSpPr>
        <p:spPr bwMode="auto">
          <a:xfrm>
            <a:off x="1369168" y="3028890"/>
            <a:ext cx="5087155" cy="400110"/>
          </a:xfrm>
          <a:prstGeom prst="rect">
            <a:avLst/>
          </a:prstGeom>
          <a:noFill/>
        </p:spPr>
        <p:txBody>
          <a:bodyPr wrap="square" rtlCol="0">
            <a:spAutoFit/>
          </a:bodyPr>
          <a:lstStyle/>
          <a:p>
            <a:r>
              <a:rPr lang="en-LT" sz="2000" dirty="0">
                <a:solidFill>
                  <a:schemeClr val="bg1"/>
                </a:solidFill>
                <a:latin typeface="Grantipo Book" pitchFamily="2" charset="77"/>
              </a:rPr>
              <a:t>Text</a:t>
            </a:r>
          </a:p>
        </p:txBody>
      </p:sp>
      <p:pic>
        <p:nvPicPr>
          <p:cNvPr id="9" name="Picture 8" descr="A white outline of a fan&#10;&#10;Description automatically generated">
            <a:extLst>
              <a:ext uri="{FF2B5EF4-FFF2-40B4-BE49-F238E27FC236}">
                <a16:creationId xmlns:a16="http://schemas.microsoft.com/office/drawing/2014/main" id="{204B5CDB-A8E8-B50C-8B18-CDCEA538BE12}"/>
              </a:ext>
            </a:extLst>
          </p:cNvPr>
          <p:cNvPicPr>
            <a:picLocks noChangeAspect="1"/>
          </p:cNvPicPr>
          <p:nvPr/>
        </p:nvPicPr>
        <p:blipFill>
          <a:blip r:embed="rId2"/>
          <a:stretch>
            <a:fillRect/>
          </a:stretch>
        </p:blipFill>
        <p:spPr>
          <a:xfrm>
            <a:off x="8312512" y="1193394"/>
            <a:ext cx="2667000" cy="5194300"/>
          </a:xfrm>
          <a:prstGeom prst="rect">
            <a:avLst/>
          </a:prstGeom>
        </p:spPr>
      </p:pic>
    </p:spTree>
    <p:extLst>
      <p:ext uri="{BB962C8B-B14F-4D97-AF65-F5344CB8AC3E}">
        <p14:creationId xmlns:p14="http://schemas.microsoft.com/office/powerpoint/2010/main" val="1239401207"/>
      </p:ext>
    </p:extLst>
  </p:cSld>
  <p:clrMapOvr>
    <a:masterClrMapping/>
  </p:clrMapOvr>
</p:sld>
</file>

<file path=ppt/theme/theme1.xml><?xml version="1.0" encoding="utf-8"?>
<a:theme xmlns:a="http://schemas.openxmlformats.org/drawingml/2006/main" name="Office Theme">
  <a:themeElements>
    <a:clrScheme name="EU-CONEXUS">
      <a:dk1>
        <a:srgbClr val="011117"/>
      </a:dk1>
      <a:lt1>
        <a:srgbClr val="F7F7F7"/>
      </a:lt1>
      <a:dk2>
        <a:srgbClr val="432CFE"/>
      </a:dk2>
      <a:lt2>
        <a:srgbClr val="FEFFFF"/>
      </a:lt2>
      <a:accent1>
        <a:srgbClr val="00E7BA"/>
      </a:accent1>
      <a:accent2>
        <a:srgbClr val="00CFF1"/>
      </a:accent2>
      <a:accent3>
        <a:srgbClr val="346FFD"/>
      </a:accent3>
      <a:accent4>
        <a:srgbClr val="2A1EFF"/>
      </a:accent4>
      <a:accent5>
        <a:srgbClr val="5337FD"/>
      </a:accent5>
      <a:accent6>
        <a:srgbClr val="744BFB"/>
      </a:accent6>
      <a:hlink>
        <a:srgbClr val="2A1EFF"/>
      </a:hlink>
      <a:folHlink>
        <a:srgbClr val="000000"/>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80</TotalTime>
  <Words>39</Words>
  <Application>Microsoft Macintosh PowerPoint</Application>
  <DocSecurity>0</DocSecurity>
  <PresentationFormat>Widescreen</PresentationFormat>
  <Paragraphs>29</Paragraphs>
  <Slides>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.SFNSDisplay</vt:lpstr>
      <vt:lpstr>Arial</vt:lpstr>
      <vt:lpstr>Calibri</vt:lpstr>
      <vt:lpstr>Campton Medium</vt:lpstr>
      <vt:lpstr>Grantipo</vt:lpstr>
      <vt:lpstr>Grantipo Book</vt:lpstr>
      <vt:lpstr>Office Theme</vt:lpstr>
      <vt:lpstr>International  School Contest  THINK SMART, CREATE GREEN</vt:lpstr>
      <vt:lpstr>Text</vt:lpstr>
      <vt:lpstr>NAME</vt:lpstr>
      <vt:lpstr>NAME</vt:lpstr>
      <vt:lpstr>NAME</vt:lpstr>
      <vt:lpstr>Text</vt:lpstr>
      <vt:lpstr>NAME</vt:lpstr>
      <vt:lpstr>NAME</vt:lpstr>
      <vt:lpstr>Text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Aiste Ginaityte</dc:creator>
  <cp:keywords/>
  <dc:description/>
  <cp:lastModifiedBy>Valentas Korsakas</cp:lastModifiedBy>
  <cp:revision>74</cp:revision>
  <dcterms:created xsi:type="dcterms:W3CDTF">2019-07-24T07:24:43Z</dcterms:created>
  <dcterms:modified xsi:type="dcterms:W3CDTF">2024-03-18T08:35:40Z</dcterms:modified>
  <cp:category/>
  <dc:identifier/>
  <cp:contentStatus/>
  <dc:language/>
  <cp:version/>
</cp:coreProperties>
</file>