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0" r:id="rId14"/>
    <p:sldId id="265" r:id="rId15"/>
    <p:sldId id="267" r:id="rId16"/>
    <p:sldId id="268" r:id="rId17"/>
    <p:sldId id="261" r:id="rId18"/>
    <p:sldId id="266" r:id="rId19"/>
    <p:sldId id="264" r:id="rId20"/>
    <p:sldId id="276" r:id="rId21"/>
    <p:sldId id="277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14/12/2016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14/12/2016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324528" cy="323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0763"/>
            <a:ext cx="8733369" cy="667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682" y="100869"/>
            <a:ext cx="8801806" cy="618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209550"/>
            <a:ext cx="80391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7865" b="30337"/>
          <a:stretch>
            <a:fillRect/>
          </a:stretch>
        </p:blipFill>
        <p:spPr bwMode="auto">
          <a:xfrm>
            <a:off x="179512" y="116632"/>
            <a:ext cx="878497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10058"/>
            <a:ext cx="7992888" cy="262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owencutajar.com/wp-content/uploads/2012/10/welcome_v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780856"/>
            <a:ext cx="1835696" cy="1077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767425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9343" y="3501008"/>
            <a:ext cx="5904657" cy="216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85698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r="3975"/>
          <a:stretch>
            <a:fillRect/>
          </a:stretch>
        </p:blipFill>
        <p:spPr bwMode="auto">
          <a:xfrm>
            <a:off x="251519" y="2204864"/>
            <a:ext cx="8712969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883" y="260648"/>
            <a:ext cx="898111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12" y="0"/>
            <a:ext cx="90380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owencutajar.com/wp-content/uploads/2012/10/welcome_v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6425" y="4829174"/>
            <a:ext cx="3457575" cy="20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52" y="188640"/>
            <a:ext cx="8926344" cy="387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330001"/>
            <a:ext cx="3096344" cy="552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1992" t="31410" r="12194"/>
          <a:stretch>
            <a:fillRect/>
          </a:stretch>
        </p:blipFill>
        <p:spPr bwMode="auto">
          <a:xfrm>
            <a:off x="2123728" y="4005064"/>
            <a:ext cx="2304256" cy="265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Δεξιό βέλος"/>
          <p:cNvSpPr/>
          <p:nvPr/>
        </p:nvSpPr>
        <p:spPr>
          <a:xfrm>
            <a:off x="4427984" y="4221088"/>
            <a:ext cx="1080120" cy="7920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38983"/>
          <a:stretch>
            <a:fillRect/>
          </a:stretch>
        </p:blipFill>
        <p:spPr bwMode="auto">
          <a:xfrm>
            <a:off x="611560" y="260648"/>
            <a:ext cx="514850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41168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Αποτέλεσμα εικόνας για windows phone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76672"/>
            <a:ext cx="3767729" cy="239764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76074"/>
          <a:stretch>
            <a:fillRect/>
          </a:stretch>
        </p:blipFill>
        <p:spPr bwMode="auto">
          <a:xfrm>
            <a:off x="2699792" y="3645024"/>
            <a:ext cx="4029263" cy="10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993"/>
            <a:ext cx="7848872" cy="651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22" y="579856"/>
            <a:ext cx="9078478" cy="58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485949"/>
            <a:ext cx="3024336" cy="437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47864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-194774"/>
            <a:ext cx="3888432" cy="357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Αποτέλεσμα εικόνας για app sto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356992"/>
            <a:ext cx="2752650" cy="1872208"/>
          </a:xfrm>
          <a:prstGeom prst="rect">
            <a:avLst/>
          </a:prstGeom>
          <a:noFill/>
        </p:spPr>
      </p:pic>
      <p:sp>
        <p:nvSpPr>
          <p:cNvPr id="5124" name="AutoShape 4" descr="Αποτέλεσμα εικόνας για windows phone stor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126" name="AutoShape 6" descr="Αποτέλεσμα εικόνας για windows phone stor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128" name="AutoShape 8" descr="Αποτέλεσμα εικόνας για windows phone stor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5301208"/>
            <a:ext cx="2664296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4664"/>
            <a:ext cx="9144000" cy="196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 l="26278" t="13251" r="27063" b="4851"/>
          <a:stretch>
            <a:fillRect/>
          </a:stretch>
        </p:blipFill>
        <p:spPr bwMode="auto">
          <a:xfrm>
            <a:off x="4355976" y="2334296"/>
            <a:ext cx="4536504" cy="447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AutoShape 5" descr="Αποτέλεσμα εικόνας για mit un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493" name="Picture 13" descr="Αποτέλεσμα εικόνας για mit 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20888"/>
            <a:ext cx="3744416" cy="2521153"/>
          </a:xfrm>
          <a:prstGeom prst="rect">
            <a:avLst/>
          </a:prstGeom>
          <a:noFill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25144"/>
            <a:ext cx="374620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- Ομάδα"/>
          <p:cNvGrpSpPr/>
          <p:nvPr/>
        </p:nvGrpSpPr>
        <p:grpSpPr>
          <a:xfrm>
            <a:off x="971600" y="116632"/>
            <a:ext cx="7771581" cy="6436568"/>
            <a:chOff x="467544" y="304800"/>
            <a:chExt cx="7771581" cy="643656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4875" y="304800"/>
              <a:ext cx="7334250" cy="624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2 - Ορθογώνιο"/>
            <p:cNvSpPr/>
            <p:nvPr/>
          </p:nvSpPr>
          <p:spPr>
            <a:xfrm>
              <a:off x="467544" y="5157192"/>
              <a:ext cx="5256584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0600"/>
            <a:ext cx="3400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62250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686300"/>
            <a:ext cx="7772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22" y="305557"/>
            <a:ext cx="8947978" cy="559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195263"/>
            <a:ext cx="806767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266700"/>
            <a:ext cx="815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Office PowerPoint</Application>
  <PresentationFormat>Προβολή στην οθόνη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rena blatziou</dc:creator>
  <cp:lastModifiedBy>rena blatziou</cp:lastModifiedBy>
  <cp:revision>14</cp:revision>
  <dcterms:created xsi:type="dcterms:W3CDTF">2016-10-05T08:59:42Z</dcterms:created>
  <dcterms:modified xsi:type="dcterms:W3CDTF">2016-12-14T09:31:09Z</dcterms:modified>
</cp:coreProperties>
</file>