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310" t="23437" r="15771" b="10156"/>
          <a:stretch>
            <a:fillRect/>
          </a:stretch>
        </p:blipFill>
        <p:spPr bwMode="auto">
          <a:xfrm>
            <a:off x="214282" y="214290"/>
            <a:ext cx="8715436" cy="65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78" t="24414" r="15771" b="9179"/>
          <a:stretch>
            <a:fillRect/>
          </a:stretch>
        </p:blipFill>
        <p:spPr bwMode="auto">
          <a:xfrm>
            <a:off x="0" y="0"/>
            <a:ext cx="9177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78" t="24414" r="15039" b="917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310" t="25390" r="15771" b="9179"/>
          <a:stretch>
            <a:fillRect/>
          </a:stretch>
        </p:blipFill>
        <p:spPr bwMode="auto">
          <a:xfrm>
            <a:off x="71406" y="-1"/>
            <a:ext cx="900115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Προβολή στην οθόνη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profRoom</cp:lastModifiedBy>
  <cp:revision>1</cp:revision>
  <dcterms:modified xsi:type="dcterms:W3CDTF">2017-09-19T08:35:04Z</dcterms:modified>
</cp:coreProperties>
</file>