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21/2/2026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21/2/2026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21/2/2026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21/2/2026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2325"/>
            <a:ext cx="8715435" cy="653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68"/>
            <a:ext cx="9155315" cy="684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054"/>
            <a:ext cx="9180356" cy="683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89"/>
            <a:ext cx="9144000" cy="686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68"/>
            <a:ext cx="9143999" cy="684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80"/>
            <a:ext cx="9143999" cy="686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29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290"/>
            <a:ext cx="9171214" cy="683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63"/>
            <a:ext cx="9144000" cy="687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65"/>
            <a:ext cx="9150763" cy="685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89"/>
            <a:ext cx="9144000" cy="686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Προβολή στην οθόνη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cp:lastModifiedBy>MARIA XANIOTAKI</cp:lastModifiedBy>
  <cp:revision>5</cp:revision>
  <dcterms:modified xsi:type="dcterms:W3CDTF">2026-02-21T10:50:43Z</dcterms:modified>
</cp:coreProperties>
</file>