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A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21-Sep-24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Ο </a:t>
            </a:r>
            <a:r>
              <a:rPr dirty="0" err="1"/>
              <a:t>Ρόλος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</a:t>
            </a:r>
            <a:r>
              <a:rPr dirty="0" err="1"/>
              <a:t>Φιλοσοφί</a:t>
            </a:r>
            <a:r>
              <a:rPr dirty="0"/>
              <a:t>ας στην Κοινωνική και Πρακτική Ζωή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endParaRPr lang="el-GR" sz="2000" b="0" dirty="0"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61601-CAB7-FBCB-9D41-490DFFEF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144713"/>
            <a:ext cx="819150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C323F-EBE5-0458-2E46-E71BDFFA6762}"/>
              </a:ext>
            </a:extLst>
          </p:cNvPr>
          <p:cNvSpPr txBox="1"/>
          <p:nvPr/>
        </p:nvSpPr>
        <p:spPr>
          <a:xfrm>
            <a:off x="1577897" y="1460810"/>
            <a:ext cx="59882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• Η φιλοσοφία οδηγεί στη σοφία, ένα σημαντικό αγαθό.</a:t>
            </a:r>
          </a:p>
          <a:p>
            <a:r>
              <a:rPr lang="el-GR" sz="2800" dirty="0"/>
              <a:t>• Σκοπός της είναι η καθοδήγηση στη σωστή διαχείριση της </a:t>
            </a:r>
            <a:r>
              <a:rPr lang="el-GR" sz="2800" b="1" i="1" dirty="0"/>
              <a:t>γνώσης</a:t>
            </a:r>
            <a:endParaRPr lang="en-US" sz="2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DD73D-2247-14E9-41D0-0F227F23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90" y="3603612"/>
            <a:ext cx="4683512" cy="24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dirty="0"/>
              <a:t>Η </a:t>
            </a:r>
            <a:r>
              <a:rPr dirty="0" err="1"/>
              <a:t>Δι</a:t>
            </a:r>
            <a:r>
              <a:rPr dirty="0"/>
              <a:t>αφοροποίηση του Αριστοτέλη από τον Πλάτωνα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C56C-F2EE-0432-ACEA-96038505A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24" y="4213012"/>
            <a:ext cx="4298795" cy="1913151"/>
          </a:xfrm>
          <a:prstGeom prst="rect">
            <a:avLst/>
          </a:prstGeom>
          <a:ln>
            <a:solidFill>
              <a:srgbClr val="B3AF8B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b="0" dirty="0">
              <a:latin typeface="Arial"/>
            </a:endParaRPr>
          </a:p>
          <a:p>
            <a:pPr marL="0" indent="0">
              <a:buNone/>
            </a:pPr>
            <a:r>
              <a:rPr sz="2400" b="0" dirty="0">
                <a:latin typeface="Arial"/>
              </a:rPr>
              <a:t>• Ο </a:t>
            </a:r>
            <a:r>
              <a:rPr sz="2400" b="0" dirty="0" err="1">
                <a:latin typeface="Arial"/>
              </a:rPr>
              <a:t>Αριστοτέλης</a:t>
            </a:r>
            <a:r>
              <a:rPr sz="2400" b="0" dirty="0">
                <a:latin typeface="Arial"/>
              </a:rPr>
              <a:t> </a:t>
            </a:r>
            <a:r>
              <a:rPr sz="2400" b="0" dirty="0" err="1">
                <a:latin typeface="Arial"/>
              </a:rPr>
              <a:t>στρέφετ</a:t>
            </a:r>
            <a:r>
              <a:rPr sz="2400" b="0" dirty="0">
                <a:latin typeface="Arial"/>
              </a:rPr>
              <a:t>αι προς τη φύση, ενώ ο Πλάτωνας στις ιδέες.</a:t>
            </a:r>
            <a:endParaRPr lang="el-GR" sz="2400" b="0" dirty="0">
              <a:latin typeface="Arial"/>
            </a:endParaRPr>
          </a:p>
          <a:p>
            <a:pPr marL="0" indent="0">
              <a:buNone/>
            </a:pPr>
            <a:r>
              <a:rPr sz="2400" b="0" dirty="0">
                <a:latin typeface="Arial"/>
              </a:rPr>
              <a:t>• Η </a:t>
            </a:r>
            <a:r>
              <a:rPr sz="2400" b="0" dirty="0" err="1">
                <a:latin typeface="Arial"/>
              </a:rPr>
              <a:t>φρόνησις</a:t>
            </a:r>
            <a:r>
              <a:rPr sz="2400" b="0" dirty="0">
                <a:latin typeface="Arial"/>
              </a:rPr>
              <a:t> </a:t>
            </a:r>
            <a:r>
              <a:rPr sz="2400" b="0" dirty="0" err="1">
                <a:latin typeface="Arial"/>
              </a:rPr>
              <a:t>είν</a:t>
            </a:r>
            <a:r>
              <a:rPr sz="2400" b="0" dirty="0">
                <a:latin typeface="Arial"/>
              </a:rPr>
              <a:t>αι κάτι που αποκτάται μέσω άσκησης και μάθησης.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dirty="0"/>
          </a:p>
          <a:p>
            <a:pPr marL="0" indent="0">
              <a:buNone/>
            </a:pPr>
            <a:r>
              <a:rPr sz="2000" b="0" dirty="0">
                <a:latin typeface="Arial"/>
              </a:rPr>
              <a:t>• </a:t>
            </a:r>
            <a:r>
              <a:rPr sz="2000" b="0" dirty="0" err="1">
                <a:latin typeface="Arial"/>
              </a:rPr>
              <a:t>Γνώση</a:t>
            </a:r>
            <a:r>
              <a:rPr sz="2000" b="0" dirty="0">
                <a:latin typeface="Arial"/>
              </a:rPr>
              <a:t> π</a:t>
            </a:r>
            <a:r>
              <a:rPr sz="2000" b="0" dirty="0" err="1">
                <a:latin typeface="Arial"/>
              </a:rPr>
              <a:t>ου</a:t>
            </a:r>
            <a:r>
              <a:rPr sz="2000" b="0" dirty="0">
                <a:latin typeface="Arial"/>
              </a:rPr>
              <a:t> πα</a:t>
            </a:r>
            <a:r>
              <a:rPr sz="2000" b="0" dirty="0" err="1">
                <a:latin typeface="Arial"/>
              </a:rPr>
              <a:t>ράγει</a:t>
            </a:r>
            <a:r>
              <a:rPr sz="2000" b="0" dirty="0">
                <a:latin typeface="Arial"/>
              </a:rPr>
              <a:t> αγα</a:t>
            </a:r>
            <a:r>
              <a:rPr sz="2000" b="0" dirty="0" err="1">
                <a:latin typeface="Arial"/>
              </a:rPr>
              <a:t>θά</a:t>
            </a:r>
            <a:r>
              <a:rPr sz="2000" b="0" dirty="0">
                <a:latin typeface="Arial"/>
              </a:rPr>
              <a:t> </a:t>
            </a:r>
            <a:r>
              <a:rPr sz="2000" b="0" dirty="0" err="1">
                <a:latin typeface="Arial"/>
              </a:rPr>
              <a:t>γι</a:t>
            </a:r>
            <a:r>
              <a:rPr sz="2000" b="0" dirty="0">
                <a:latin typeface="Arial"/>
              </a:rPr>
              <a:t>α τη ζωή</a:t>
            </a:r>
          </a:p>
          <a:p>
            <a:pPr marL="0" indent="0">
              <a:buNone/>
            </a:pPr>
            <a:r>
              <a:rPr sz="2000" b="0" dirty="0">
                <a:latin typeface="Arial"/>
              </a:rPr>
              <a:t>• </a:t>
            </a:r>
            <a:r>
              <a:rPr sz="2000" b="0" dirty="0" err="1">
                <a:latin typeface="Arial"/>
              </a:rPr>
              <a:t>Γνώση</a:t>
            </a:r>
            <a:r>
              <a:rPr sz="2000" b="0" dirty="0">
                <a:latin typeface="Arial"/>
              </a:rPr>
              <a:t> π</a:t>
            </a:r>
            <a:r>
              <a:rPr sz="2000" b="0" dirty="0" err="1">
                <a:latin typeface="Arial"/>
              </a:rPr>
              <a:t>ου</a:t>
            </a:r>
            <a:r>
              <a:rPr sz="2000" b="0" dirty="0">
                <a:latin typeface="Arial"/>
              </a:rPr>
              <a:t> </a:t>
            </a:r>
            <a:r>
              <a:rPr sz="2000" b="0" dirty="0" err="1">
                <a:latin typeface="Arial"/>
              </a:rPr>
              <a:t>χρησιμο</a:t>
            </a:r>
            <a:r>
              <a:rPr sz="2000" b="0" dirty="0">
                <a:latin typeface="Arial"/>
              </a:rPr>
              <a:t>ποιεί τα αγαθά</a:t>
            </a:r>
          </a:p>
          <a:p>
            <a:pPr marL="0" indent="0">
              <a:buNone/>
            </a:pPr>
            <a:r>
              <a:rPr sz="2000" b="0" dirty="0">
                <a:latin typeface="Arial"/>
              </a:rPr>
              <a:t>• Η </a:t>
            </a:r>
            <a:r>
              <a:rPr sz="2000" b="0" dirty="0" err="1">
                <a:latin typeface="Arial"/>
              </a:rPr>
              <a:t>φιλοσοφί</a:t>
            </a:r>
            <a:r>
              <a:rPr sz="2000" b="0" dirty="0">
                <a:latin typeface="Arial"/>
              </a:rPr>
              <a:t>α καθοδηγεί και χρησιμοποιεί όλες τις μορφές γνώσης.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F0D2A-033A-012D-AEC6-1881E3E0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976339"/>
            <a:ext cx="2978885" cy="163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Κατηγορίες Γνώσης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Η Συνολική Θεώρηση του Αγαθού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E199B-8621-40E4-5B60-B90EFAFF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5" y="1649664"/>
            <a:ext cx="2752725" cy="283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9C69E-7DCA-2718-3101-57803F8E6D1D}"/>
              </a:ext>
            </a:extLst>
          </p:cNvPr>
          <p:cNvSpPr txBox="1"/>
          <p:nvPr/>
        </p:nvSpPr>
        <p:spPr>
          <a:xfrm>
            <a:off x="3541328" y="314107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dirty="0">
                <a:latin typeface="Arial"/>
              </a:rPr>
              <a:t>• Η φιλοσοφία επιδιώκει το ὅλον ἀγαθόν, την ανώτατη μορφή αγαθού.</a:t>
            </a:r>
          </a:p>
          <a:p>
            <a:r>
              <a:rPr lang="el-GR" sz="2400" b="0" dirty="0">
                <a:latin typeface="Arial"/>
              </a:rPr>
              <a:t>• Η λογική και η ορθή κρίση είναι κεντρικές στη φιλοσοφία.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B9240-86D6-CDF2-B575-7AF0E273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0" y="1600200"/>
            <a:ext cx="8140390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333126-8CF5-60AF-6D87-27644E7CB7B1}"/>
              </a:ext>
            </a:extLst>
          </p:cNvPr>
          <p:cNvSpPr txBox="1"/>
          <p:nvPr/>
        </p:nvSpPr>
        <p:spPr>
          <a:xfrm>
            <a:off x="825189" y="3429000"/>
            <a:ext cx="73932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dirty="0">
                <a:latin typeface="Arial"/>
              </a:rPr>
              <a:t>• </a:t>
            </a:r>
            <a:r>
              <a:rPr lang="el-GR" sz="2400" b="0" dirty="0">
                <a:latin typeface="Arial"/>
              </a:rPr>
              <a:t>Η φιλοσοφία καθοδηγεί την ορθή πολιτεία και τον ατομικό βίο.</a:t>
            </a:r>
          </a:p>
          <a:p>
            <a:r>
              <a:rPr lang="el-GR" sz="2400" b="0" dirty="0">
                <a:latin typeface="Arial"/>
              </a:rPr>
              <a:t>• Η γνώση του αγαθού οδηγεί στην ευδαιμονία και στη σοφία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145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Ο Ρόλος της Φιλοσοφίας στην Κοινωνική και Πρακτική Ζωή</vt:lpstr>
      <vt:lpstr>PowerPoint Presentation</vt:lpstr>
      <vt:lpstr>Η Διαφοροποίηση του Αριστοτέλη από τον Πλάτωνα</vt:lpstr>
      <vt:lpstr>Κατηγορίες Γνώσης</vt:lpstr>
      <vt:lpstr>Η Συνολική Θεώρηση του Αγαθού</vt:lpstr>
      <vt:lpstr>Συμπεράσματα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PACKARD  BELL</dc:creator>
  <cp:keywords/>
  <dc:description>generated using python-pptx</dc:description>
  <cp:lastModifiedBy>PACKARD  BELL</cp:lastModifiedBy>
  <cp:revision>3</cp:revision>
  <dcterms:created xsi:type="dcterms:W3CDTF">2013-01-27T09:14:16Z</dcterms:created>
  <dcterms:modified xsi:type="dcterms:W3CDTF">2024-09-21T17:27:53Z</dcterms:modified>
  <cp:category/>
</cp:coreProperties>
</file>