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8" r:id="rId3"/>
    <p:sldId id="269" r:id="rId4"/>
    <p:sldId id="262" r:id="rId5"/>
    <p:sldId id="270" r:id="rId6"/>
    <p:sldId id="261" r:id="rId7"/>
    <p:sldId id="271" r:id="rId8"/>
    <p:sldId id="27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62D32E-6E5D-4124-9574-50F9FA03B604}" v="11" dt="2022-11-05T16:10:39.0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60"/>
  </p:normalViewPr>
  <p:slideViewPr>
    <p:cSldViewPr snapToGrid="0">
      <p:cViewPr varScale="1">
        <p:scale>
          <a:sx n="150" d="100"/>
          <a:sy n="150" d="100"/>
        </p:scale>
        <p:origin x="5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Kitrilaki" userId="8078afc35f598c9b" providerId="LiveId" clId="{8E62D32E-6E5D-4124-9574-50F9FA03B604}"/>
    <pc:docChg chg="custSel addSld delSld modSld">
      <pc:chgData name="Maria Kitrilaki" userId="8078afc35f598c9b" providerId="LiveId" clId="{8E62D32E-6E5D-4124-9574-50F9FA03B604}" dt="2022-11-05T16:53:56.873" v="5700" actId="255"/>
      <pc:docMkLst>
        <pc:docMk/>
      </pc:docMkLst>
      <pc:sldChg chg="modSp mod">
        <pc:chgData name="Maria Kitrilaki" userId="8078afc35f598c9b" providerId="LiveId" clId="{8E62D32E-6E5D-4124-9574-50F9FA03B604}" dt="2022-11-04T17:39:27.432" v="58" actId="20577"/>
        <pc:sldMkLst>
          <pc:docMk/>
          <pc:sldMk cId="2537166058" sldId="256"/>
        </pc:sldMkLst>
        <pc:spChg chg="mod">
          <ac:chgData name="Maria Kitrilaki" userId="8078afc35f598c9b" providerId="LiveId" clId="{8E62D32E-6E5D-4124-9574-50F9FA03B604}" dt="2022-11-04T17:39:27.432" v="58" actId="20577"/>
          <ac:spMkLst>
            <pc:docMk/>
            <pc:sldMk cId="2537166058" sldId="256"/>
            <ac:spMk id="2" creationId="{95A8F45B-4076-288E-331B-8F05F54EBB99}"/>
          </ac:spMkLst>
        </pc:spChg>
      </pc:sldChg>
      <pc:sldChg chg="modSp del mod">
        <pc:chgData name="Maria Kitrilaki" userId="8078afc35f598c9b" providerId="LiveId" clId="{8E62D32E-6E5D-4124-9574-50F9FA03B604}" dt="2022-11-04T17:54:40.901" v="1041" actId="2696"/>
        <pc:sldMkLst>
          <pc:docMk/>
          <pc:sldMk cId="456590094" sldId="260"/>
        </pc:sldMkLst>
        <pc:spChg chg="mod">
          <ac:chgData name="Maria Kitrilaki" userId="8078afc35f598c9b" providerId="LiveId" clId="{8E62D32E-6E5D-4124-9574-50F9FA03B604}" dt="2022-11-04T17:54:19.740" v="1038" actId="20577"/>
          <ac:spMkLst>
            <pc:docMk/>
            <pc:sldMk cId="456590094" sldId="260"/>
            <ac:spMk id="7" creationId="{FF9DC17F-C432-FE6F-D417-E137A11E4556}"/>
          </ac:spMkLst>
        </pc:spChg>
        <pc:spChg chg="mod">
          <ac:chgData name="Maria Kitrilaki" userId="8078afc35f598c9b" providerId="LiveId" clId="{8E62D32E-6E5D-4124-9574-50F9FA03B604}" dt="2022-11-04T17:54:25.427" v="1040" actId="27636"/>
          <ac:spMkLst>
            <pc:docMk/>
            <pc:sldMk cId="456590094" sldId="260"/>
            <ac:spMk id="8" creationId="{55278007-DB39-F5A2-19DC-7B2F355758D9}"/>
          </ac:spMkLst>
        </pc:spChg>
      </pc:sldChg>
      <pc:sldChg chg="addSp delSp modSp mod">
        <pc:chgData name="Maria Kitrilaki" userId="8078afc35f598c9b" providerId="LiveId" clId="{8E62D32E-6E5D-4124-9574-50F9FA03B604}" dt="2022-11-05T15:47:34.588" v="3663" actId="14100"/>
        <pc:sldMkLst>
          <pc:docMk/>
          <pc:sldMk cId="2143893013" sldId="261"/>
        </pc:sldMkLst>
        <pc:spChg chg="add del mod">
          <ac:chgData name="Maria Kitrilaki" userId="8078afc35f598c9b" providerId="LiveId" clId="{8E62D32E-6E5D-4124-9574-50F9FA03B604}" dt="2022-11-05T15:46:59.363" v="3659" actId="22"/>
          <ac:spMkLst>
            <pc:docMk/>
            <pc:sldMk cId="2143893013" sldId="261"/>
            <ac:spMk id="5" creationId="{FE8A8D4A-AEFE-AC26-D4DD-2859AFD4F421}"/>
          </ac:spMkLst>
        </pc:spChg>
        <pc:spChg chg="mod">
          <ac:chgData name="Maria Kitrilaki" userId="8078afc35f598c9b" providerId="LiveId" clId="{8E62D32E-6E5D-4124-9574-50F9FA03B604}" dt="2022-11-05T15:45:50.927" v="3657" actId="20577"/>
          <ac:spMkLst>
            <pc:docMk/>
            <pc:sldMk cId="2143893013" sldId="261"/>
            <ac:spMk id="6" creationId="{5AEF9BB0-787D-95C4-0865-6E4CABD247D6}"/>
          </ac:spMkLst>
        </pc:spChg>
        <pc:picChg chg="del">
          <ac:chgData name="Maria Kitrilaki" userId="8078afc35f598c9b" providerId="LiveId" clId="{8E62D32E-6E5D-4124-9574-50F9FA03B604}" dt="2022-11-05T15:46:17.899" v="3658" actId="478"/>
          <ac:picMkLst>
            <pc:docMk/>
            <pc:sldMk cId="2143893013" sldId="261"/>
            <ac:picMk id="3" creationId="{8F2E1A26-777A-64A9-C043-F3F27221FCA2}"/>
          </ac:picMkLst>
        </pc:picChg>
        <pc:picChg chg="add mod ord">
          <ac:chgData name="Maria Kitrilaki" userId="8078afc35f598c9b" providerId="LiveId" clId="{8E62D32E-6E5D-4124-9574-50F9FA03B604}" dt="2022-11-05T15:47:34.588" v="3663" actId="14100"/>
          <ac:picMkLst>
            <pc:docMk/>
            <pc:sldMk cId="2143893013" sldId="261"/>
            <ac:picMk id="8" creationId="{6683E4F6-AA10-4706-8E75-265D328B1219}"/>
          </ac:picMkLst>
        </pc:picChg>
      </pc:sldChg>
      <pc:sldChg chg="addSp delSp modSp add mod">
        <pc:chgData name="Maria Kitrilaki" userId="8078afc35f598c9b" providerId="LiveId" clId="{8E62D32E-6E5D-4124-9574-50F9FA03B604}" dt="2022-11-05T16:53:56.873" v="5700" actId="255"/>
        <pc:sldMkLst>
          <pc:docMk/>
          <pc:sldMk cId="1489704507" sldId="262"/>
        </pc:sldMkLst>
        <pc:spChg chg="mod">
          <ac:chgData name="Maria Kitrilaki" userId="8078afc35f598c9b" providerId="LiveId" clId="{8E62D32E-6E5D-4124-9574-50F9FA03B604}" dt="2022-11-04T18:19:34.659" v="1766" actId="20577"/>
          <ac:spMkLst>
            <pc:docMk/>
            <pc:sldMk cId="1489704507" sldId="262"/>
            <ac:spMk id="2" creationId="{2768167F-8F95-01A9-9333-A055C9D83E31}"/>
          </ac:spMkLst>
        </pc:spChg>
        <pc:spChg chg="mod">
          <ac:chgData name="Maria Kitrilaki" userId="8078afc35f598c9b" providerId="LiveId" clId="{8E62D32E-6E5D-4124-9574-50F9FA03B604}" dt="2022-11-05T16:53:56.873" v="5700" actId="255"/>
          <ac:spMkLst>
            <pc:docMk/>
            <pc:sldMk cId="1489704507" sldId="262"/>
            <ac:spMk id="4" creationId="{2E3B49A9-E0D4-FB1F-21F3-0940D398364A}"/>
          </ac:spMkLst>
        </pc:spChg>
        <pc:spChg chg="add del mod">
          <ac:chgData name="Maria Kitrilaki" userId="8078afc35f598c9b" providerId="LiveId" clId="{8E62D32E-6E5D-4124-9574-50F9FA03B604}" dt="2022-11-04T18:20:57.781" v="1768" actId="22"/>
          <ac:spMkLst>
            <pc:docMk/>
            <pc:sldMk cId="1489704507" sldId="262"/>
            <ac:spMk id="5" creationId="{C11BB097-176C-75A7-1FFF-9347A4479446}"/>
          </ac:spMkLst>
        </pc:spChg>
        <pc:picChg chg="del">
          <ac:chgData name="Maria Kitrilaki" userId="8078afc35f598c9b" providerId="LiveId" clId="{8E62D32E-6E5D-4124-9574-50F9FA03B604}" dt="2022-11-04T18:19:37.590" v="1767" actId="478"/>
          <ac:picMkLst>
            <pc:docMk/>
            <pc:sldMk cId="1489704507" sldId="262"/>
            <ac:picMk id="6" creationId="{4FFF9DA7-1054-CEA5-AD56-3D24A736295B}"/>
          </ac:picMkLst>
        </pc:picChg>
        <pc:picChg chg="add mod ord">
          <ac:chgData name="Maria Kitrilaki" userId="8078afc35f598c9b" providerId="LiveId" clId="{8E62D32E-6E5D-4124-9574-50F9FA03B604}" dt="2022-11-04T18:21:10.355" v="1769" actId="14100"/>
          <ac:picMkLst>
            <pc:docMk/>
            <pc:sldMk cId="1489704507" sldId="262"/>
            <ac:picMk id="8" creationId="{94038AE7-3A43-2469-16E1-0D8D33B64571}"/>
          </ac:picMkLst>
        </pc:picChg>
      </pc:sldChg>
      <pc:sldChg chg="modSp mod">
        <pc:chgData name="Maria Kitrilaki" userId="8078afc35f598c9b" providerId="LiveId" clId="{8E62D32E-6E5D-4124-9574-50F9FA03B604}" dt="2022-11-05T15:49:15.103" v="3699" actId="20577"/>
        <pc:sldMkLst>
          <pc:docMk/>
          <pc:sldMk cId="1858255032" sldId="268"/>
        </pc:sldMkLst>
        <pc:spChg chg="mod">
          <ac:chgData name="Maria Kitrilaki" userId="8078afc35f598c9b" providerId="LiveId" clId="{8E62D32E-6E5D-4124-9574-50F9FA03B604}" dt="2022-11-05T15:49:15.103" v="3699" actId="20577"/>
          <ac:spMkLst>
            <pc:docMk/>
            <pc:sldMk cId="1858255032" sldId="268"/>
            <ac:spMk id="2" creationId="{95A8F45B-4076-288E-331B-8F05F54EBB99}"/>
          </ac:spMkLst>
        </pc:spChg>
        <pc:spChg chg="mod">
          <ac:chgData name="Maria Kitrilaki" userId="8078afc35f598c9b" providerId="LiveId" clId="{8E62D32E-6E5D-4124-9574-50F9FA03B604}" dt="2022-11-04T17:53:29.302" v="992" actId="404"/>
          <ac:spMkLst>
            <pc:docMk/>
            <pc:sldMk cId="1858255032" sldId="268"/>
            <ac:spMk id="3" creationId="{F05BA67B-29E7-C03A-58DB-A38582960BAA}"/>
          </ac:spMkLst>
        </pc:spChg>
      </pc:sldChg>
      <pc:sldChg chg="delSp modSp mod">
        <pc:chgData name="Maria Kitrilaki" userId="8078afc35f598c9b" providerId="LiveId" clId="{8E62D32E-6E5D-4124-9574-50F9FA03B604}" dt="2022-11-04T18:18:48.214" v="1722"/>
        <pc:sldMkLst>
          <pc:docMk/>
          <pc:sldMk cId="1033623934" sldId="269"/>
        </pc:sldMkLst>
        <pc:spChg chg="mod">
          <ac:chgData name="Maria Kitrilaki" userId="8078afc35f598c9b" providerId="LiveId" clId="{8E62D32E-6E5D-4124-9574-50F9FA03B604}" dt="2022-11-04T17:55:09.091" v="1084" actId="20577"/>
          <ac:spMkLst>
            <pc:docMk/>
            <pc:sldMk cId="1033623934" sldId="269"/>
            <ac:spMk id="7" creationId="{FF9DC17F-C432-FE6F-D417-E137A11E4556}"/>
          </ac:spMkLst>
        </pc:spChg>
        <pc:spChg chg="mod">
          <ac:chgData name="Maria Kitrilaki" userId="8078afc35f598c9b" providerId="LiveId" clId="{8E62D32E-6E5D-4124-9574-50F9FA03B604}" dt="2022-11-04T18:17:37.433" v="1720" actId="404"/>
          <ac:spMkLst>
            <pc:docMk/>
            <pc:sldMk cId="1033623934" sldId="269"/>
            <ac:spMk id="8" creationId="{55278007-DB39-F5A2-19DC-7B2F355758D9}"/>
          </ac:spMkLst>
        </pc:spChg>
        <pc:picChg chg="del">
          <ac:chgData name="Maria Kitrilaki" userId="8078afc35f598c9b" providerId="LiveId" clId="{8E62D32E-6E5D-4124-9574-50F9FA03B604}" dt="2022-11-04T18:18:37.894" v="1721"/>
          <ac:picMkLst>
            <pc:docMk/>
            <pc:sldMk cId="1033623934" sldId="269"/>
            <ac:picMk id="2" creationId="{54608350-E960-422A-C476-2BC686C07B73}"/>
          </ac:picMkLst>
        </pc:picChg>
        <pc:picChg chg="del">
          <ac:chgData name="Maria Kitrilaki" userId="8078afc35f598c9b" providerId="LiveId" clId="{8E62D32E-6E5D-4124-9574-50F9FA03B604}" dt="2022-11-04T18:18:48.214" v="1722"/>
          <ac:picMkLst>
            <pc:docMk/>
            <pc:sldMk cId="1033623934" sldId="269"/>
            <ac:picMk id="3" creationId="{BB1B3E81-B637-42CD-771C-D0C21FB025F1}"/>
          </ac:picMkLst>
        </pc:picChg>
      </pc:sldChg>
      <pc:sldChg chg="modSp mod">
        <pc:chgData name="Maria Kitrilaki" userId="8078afc35f598c9b" providerId="LiveId" clId="{8E62D32E-6E5D-4124-9574-50F9FA03B604}" dt="2022-11-05T15:41:37.740" v="3449" actId="404"/>
        <pc:sldMkLst>
          <pc:docMk/>
          <pc:sldMk cId="1127604784" sldId="270"/>
        </pc:sldMkLst>
        <pc:spChg chg="mod">
          <ac:chgData name="Maria Kitrilaki" userId="8078afc35f598c9b" providerId="LiveId" clId="{8E62D32E-6E5D-4124-9574-50F9FA03B604}" dt="2022-11-05T15:31:36.781" v="2756" actId="20577"/>
          <ac:spMkLst>
            <pc:docMk/>
            <pc:sldMk cId="1127604784" sldId="270"/>
            <ac:spMk id="7" creationId="{FF9DC17F-C432-FE6F-D417-E137A11E4556}"/>
          </ac:spMkLst>
        </pc:spChg>
        <pc:spChg chg="mod">
          <ac:chgData name="Maria Kitrilaki" userId="8078afc35f598c9b" providerId="LiveId" clId="{8E62D32E-6E5D-4124-9574-50F9FA03B604}" dt="2022-11-05T15:41:37.740" v="3449" actId="404"/>
          <ac:spMkLst>
            <pc:docMk/>
            <pc:sldMk cId="1127604784" sldId="270"/>
            <ac:spMk id="8" creationId="{55278007-DB39-F5A2-19DC-7B2F355758D9}"/>
          </ac:spMkLst>
        </pc:spChg>
      </pc:sldChg>
      <pc:sldChg chg="del">
        <pc:chgData name="Maria Kitrilaki" userId="8078afc35f598c9b" providerId="LiveId" clId="{8E62D32E-6E5D-4124-9574-50F9FA03B604}" dt="2022-11-04T17:54:51.613" v="1043" actId="2696"/>
        <pc:sldMkLst>
          <pc:docMk/>
          <pc:sldMk cId="2993254951" sldId="270"/>
        </pc:sldMkLst>
      </pc:sldChg>
      <pc:sldChg chg="del">
        <pc:chgData name="Maria Kitrilaki" userId="8078afc35f598c9b" providerId="LiveId" clId="{8E62D32E-6E5D-4124-9574-50F9FA03B604}" dt="2022-11-04T17:54:48.907" v="1042" actId="2696"/>
        <pc:sldMkLst>
          <pc:docMk/>
          <pc:sldMk cId="1505085491" sldId="271"/>
        </pc:sldMkLst>
      </pc:sldChg>
      <pc:sldChg chg="modSp del mod">
        <pc:chgData name="Maria Kitrilaki" userId="8078afc35f598c9b" providerId="LiveId" clId="{8E62D32E-6E5D-4124-9574-50F9FA03B604}" dt="2022-11-05T15:50:50.092" v="3745" actId="2696"/>
        <pc:sldMkLst>
          <pc:docMk/>
          <pc:sldMk cId="1684153909" sldId="271"/>
        </pc:sldMkLst>
        <pc:spChg chg="mod">
          <ac:chgData name="Maria Kitrilaki" userId="8078afc35f598c9b" providerId="LiveId" clId="{8E62D32E-6E5D-4124-9574-50F9FA03B604}" dt="2022-11-05T15:50:10.992" v="3744" actId="20577"/>
          <ac:spMkLst>
            <pc:docMk/>
            <pc:sldMk cId="1684153909" sldId="271"/>
            <ac:spMk id="2" creationId="{95A8F45B-4076-288E-331B-8F05F54EBB99}"/>
          </ac:spMkLst>
        </pc:spChg>
      </pc:sldChg>
      <pc:sldChg chg="addSp delSp modSp mod">
        <pc:chgData name="Maria Kitrilaki" userId="8078afc35f598c9b" providerId="LiveId" clId="{8E62D32E-6E5D-4124-9574-50F9FA03B604}" dt="2022-11-05T16:16:19.160" v="5200" actId="20577"/>
        <pc:sldMkLst>
          <pc:docMk/>
          <pc:sldMk cId="2037545506" sldId="271"/>
        </pc:sldMkLst>
        <pc:spChg chg="mod">
          <ac:chgData name="Maria Kitrilaki" userId="8078afc35f598c9b" providerId="LiveId" clId="{8E62D32E-6E5D-4124-9574-50F9FA03B604}" dt="2022-11-05T15:51:31.743" v="3790" actId="20577"/>
          <ac:spMkLst>
            <pc:docMk/>
            <pc:sldMk cId="2037545506" sldId="271"/>
            <ac:spMk id="2" creationId="{2768167F-8F95-01A9-9333-A055C9D83E31}"/>
          </ac:spMkLst>
        </pc:spChg>
        <pc:spChg chg="mod">
          <ac:chgData name="Maria Kitrilaki" userId="8078afc35f598c9b" providerId="LiveId" clId="{8E62D32E-6E5D-4124-9574-50F9FA03B604}" dt="2022-11-05T16:16:19.160" v="5200" actId="20577"/>
          <ac:spMkLst>
            <pc:docMk/>
            <pc:sldMk cId="2037545506" sldId="271"/>
            <ac:spMk id="4" creationId="{2E3B49A9-E0D4-FB1F-21F3-0940D398364A}"/>
          </ac:spMkLst>
        </pc:spChg>
        <pc:spChg chg="add del mod">
          <ac:chgData name="Maria Kitrilaki" userId="8078afc35f598c9b" providerId="LiveId" clId="{8E62D32E-6E5D-4124-9574-50F9FA03B604}" dt="2022-11-05T15:52:17.622" v="3793" actId="22"/>
          <ac:spMkLst>
            <pc:docMk/>
            <pc:sldMk cId="2037545506" sldId="271"/>
            <ac:spMk id="5" creationId="{F765B2B3-A8A0-646D-81FC-90D341894CD7}"/>
          </ac:spMkLst>
        </pc:spChg>
        <pc:picChg chg="add mod ord">
          <ac:chgData name="Maria Kitrilaki" userId="8078afc35f598c9b" providerId="LiveId" clId="{8E62D32E-6E5D-4124-9574-50F9FA03B604}" dt="2022-11-05T15:52:26.050" v="3795" actId="14100"/>
          <ac:picMkLst>
            <pc:docMk/>
            <pc:sldMk cId="2037545506" sldId="271"/>
            <ac:picMk id="7" creationId="{395FE8E2-B514-AE20-ECC8-49F59A9E462A}"/>
          </ac:picMkLst>
        </pc:picChg>
        <pc:picChg chg="del">
          <ac:chgData name="Maria Kitrilaki" userId="8078afc35f598c9b" providerId="LiveId" clId="{8E62D32E-6E5D-4124-9574-50F9FA03B604}" dt="2022-11-05T15:51:35.266" v="3791" actId="478"/>
          <ac:picMkLst>
            <pc:docMk/>
            <pc:sldMk cId="2037545506" sldId="271"/>
            <ac:picMk id="8" creationId="{94038AE7-3A43-2469-16E1-0D8D33B64571}"/>
          </ac:picMkLst>
        </pc:picChg>
      </pc:sldChg>
      <pc:sldChg chg="new del">
        <pc:chgData name="Maria Kitrilaki" userId="8078afc35f598c9b" providerId="LiveId" clId="{8E62D32E-6E5D-4124-9574-50F9FA03B604}" dt="2022-11-05T15:49:30.294" v="3701" actId="2696"/>
        <pc:sldMkLst>
          <pc:docMk/>
          <pc:sldMk cId="2092578092" sldId="271"/>
        </pc:sldMkLst>
      </pc:sldChg>
      <pc:sldChg chg="modSp mod">
        <pc:chgData name="Maria Kitrilaki" userId="8078afc35f598c9b" providerId="LiveId" clId="{8E62D32E-6E5D-4124-9574-50F9FA03B604}" dt="2022-11-05T16:51:28.915" v="5698" actId="20577"/>
        <pc:sldMkLst>
          <pc:docMk/>
          <pc:sldMk cId="2586904100" sldId="272"/>
        </pc:sldMkLst>
        <pc:spChg chg="mod">
          <ac:chgData name="Maria Kitrilaki" userId="8078afc35f598c9b" providerId="LiveId" clId="{8E62D32E-6E5D-4124-9574-50F9FA03B604}" dt="2022-11-05T16:10:48.204" v="4613" actId="20577"/>
          <ac:spMkLst>
            <pc:docMk/>
            <pc:sldMk cId="2586904100" sldId="272"/>
            <ac:spMk id="7" creationId="{FF9DC17F-C432-FE6F-D417-E137A11E4556}"/>
          </ac:spMkLst>
        </pc:spChg>
        <pc:spChg chg="mod">
          <ac:chgData name="Maria Kitrilaki" userId="8078afc35f598c9b" providerId="LiveId" clId="{8E62D32E-6E5D-4124-9574-50F9FA03B604}" dt="2022-11-05T16:51:28.915" v="5698" actId="20577"/>
          <ac:spMkLst>
            <pc:docMk/>
            <pc:sldMk cId="2586904100" sldId="272"/>
            <ac:spMk id="8" creationId="{55278007-DB39-F5A2-19DC-7B2F355758D9}"/>
          </ac:spMkLst>
        </pc:spChg>
      </pc:sldChg>
    </pc:docChg>
  </pc:docChgLst>
  <pc:docChgLst>
    <pc:chgData name="Maria Kitrilaki" userId="8078afc35f598c9b" providerId="LiveId" clId="{B1CE7B9F-5F66-4459-98FA-16F04C2D7B14}"/>
    <pc:docChg chg="modSld">
      <pc:chgData name="Maria Kitrilaki" userId="8078afc35f598c9b" providerId="LiveId" clId="{B1CE7B9F-5F66-4459-98FA-16F04C2D7B14}" dt="2022-10-04T19:16:02.485" v="33" actId="571"/>
      <pc:docMkLst>
        <pc:docMk/>
      </pc:docMkLst>
      <pc:sldChg chg="addSp modSp mod">
        <pc:chgData name="Maria Kitrilaki" userId="8078afc35f598c9b" providerId="LiveId" clId="{B1CE7B9F-5F66-4459-98FA-16F04C2D7B14}" dt="2022-10-04T19:16:02.485" v="33" actId="571"/>
        <pc:sldMkLst>
          <pc:docMk/>
          <pc:sldMk cId="1958693198" sldId="257"/>
        </pc:sldMkLst>
        <pc:spChg chg="mod">
          <ac:chgData name="Maria Kitrilaki" userId="8078afc35f598c9b" providerId="LiveId" clId="{B1CE7B9F-5F66-4459-98FA-16F04C2D7B14}" dt="2022-10-02T14:06:39.749" v="11" actId="20577"/>
          <ac:spMkLst>
            <pc:docMk/>
            <pc:sldMk cId="1958693198" sldId="257"/>
            <ac:spMk id="2" creationId="{3E46668C-1E20-8BDB-6290-E792B86B90CB}"/>
          </ac:spMkLst>
        </pc:spChg>
        <pc:cxnChg chg="add mod">
          <ac:chgData name="Maria Kitrilaki" userId="8078afc35f598c9b" providerId="LiveId" clId="{B1CE7B9F-5F66-4459-98FA-16F04C2D7B14}" dt="2022-10-04T19:15:54.452" v="32" actId="208"/>
          <ac:cxnSpMkLst>
            <pc:docMk/>
            <pc:sldMk cId="1958693198" sldId="257"/>
            <ac:cxnSpMk id="5" creationId="{C0A09311-54F4-CAAF-61E6-B565E22347C5}"/>
          </ac:cxnSpMkLst>
        </pc:cxnChg>
        <pc:cxnChg chg="add mod">
          <ac:chgData name="Maria Kitrilaki" userId="8078afc35f598c9b" providerId="LiveId" clId="{B1CE7B9F-5F66-4459-98FA-16F04C2D7B14}" dt="2022-10-04T19:16:02.485" v="33" actId="571"/>
          <ac:cxnSpMkLst>
            <pc:docMk/>
            <pc:sldMk cId="1958693198" sldId="257"/>
            <ac:cxnSpMk id="7" creationId="{36EC2E1E-F4AD-A76F-6F05-DEC551E9CF21}"/>
          </ac:cxnSpMkLst>
        </pc:cxnChg>
      </pc:sldChg>
      <pc:sldChg chg="modSp mod">
        <pc:chgData name="Maria Kitrilaki" userId="8078afc35f598c9b" providerId="LiveId" clId="{B1CE7B9F-5F66-4459-98FA-16F04C2D7B14}" dt="2022-10-02T14:07:28.362" v="23" actId="20577"/>
        <pc:sldMkLst>
          <pc:docMk/>
          <pc:sldMk cId="456590094" sldId="260"/>
        </pc:sldMkLst>
        <pc:spChg chg="mod">
          <ac:chgData name="Maria Kitrilaki" userId="8078afc35f598c9b" providerId="LiveId" clId="{B1CE7B9F-5F66-4459-98FA-16F04C2D7B14}" dt="2022-10-02T14:07:28.362" v="23" actId="20577"/>
          <ac:spMkLst>
            <pc:docMk/>
            <pc:sldMk cId="456590094" sldId="260"/>
            <ac:spMk id="7" creationId="{FF9DC17F-C432-FE6F-D417-E137A11E4556}"/>
          </ac:spMkLst>
        </pc:spChg>
      </pc:sldChg>
      <pc:sldChg chg="modSp mod">
        <pc:chgData name="Maria Kitrilaki" userId="8078afc35f598c9b" providerId="LiveId" clId="{B1CE7B9F-5F66-4459-98FA-16F04C2D7B14}" dt="2022-10-02T14:08:00.225" v="29" actId="20577"/>
        <pc:sldMkLst>
          <pc:docMk/>
          <pc:sldMk cId="2870780383" sldId="263"/>
        </pc:sldMkLst>
        <pc:spChg chg="mod">
          <ac:chgData name="Maria Kitrilaki" userId="8078afc35f598c9b" providerId="LiveId" clId="{B1CE7B9F-5F66-4459-98FA-16F04C2D7B14}" dt="2022-10-02T14:08:00.225" v="29" actId="20577"/>
          <ac:spMkLst>
            <pc:docMk/>
            <pc:sldMk cId="2870780383" sldId="263"/>
            <ac:spMk id="5" creationId="{FC73098B-6F07-34F5-CD73-A22BEB7A1A9F}"/>
          </ac:spMkLst>
        </pc:spChg>
      </pc:sldChg>
      <pc:sldChg chg="modSp mod">
        <pc:chgData name="Maria Kitrilaki" userId="8078afc35f598c9b" providerId="LiveId" clId="{B1CE7B9F-5F66-4459-98FA-16F04C2D7B14}" dt="2022-10-02T14:07:13.701" v="19" actId="20577"/>
        <pc:sldMkLst>
          <pc:docMk/>
          <pc:sldMk cId="4263034197" sldId="265"/>
        </pc:sldMkLst>
        <pc:spChg chg="mod">
          <ac:chgData name="Maria Kitrilaki" userId="8078afc35f598c9b" providerId="LiveId" clId="{B1CE7B9F-5F66-4459-98FA-16F04C2D7B14}" dt="2022-10-02T14:07:13.701" v="19" actId="20577"/>
          <ac:spMkLst>
            <pc:docMk/>
            <pc:sldMk cId="4263034197" sldId="265"/>
            <ac:spMk id="2" creationId="{3E46668C-1E20-8BDB-6290-E792B86B90CB}"/>
          </ac:spMkLst>
        </pc:spChg>
      </pc:sldChg>
      <pc:sldChg chg="modSp mod">
        <pc:chgData name="Maria Kitrilaki" userId="8078afc35f598c9b" providerId="LiveId" clId="{B1CE7B9F-5F66-4459-98FA-16F04C2D7B14}" dt="2022-10-02T14:06:01.170" v="5" actId="20577"/>
        <pc:sldMkLst>
          <pc:docMk/>
          <pc:sldMk cId="1858255032" sldId="268"/>
        </pc:sldMkLst>
        <pc:spChg chg="mod">
          <ac:chgData name="Maria Kitrilaki" userId="8078afc35f598c9b" providerId="LiveId" clId="{B1CE7B9F-5F66-4459-98FA-16F04C2D7B14}" dt="2022-10-02T14:06:01.170" v="5" actId="20577"/>
          <ac:spMkLst>
            <pc:docMk/>
            <pc:sldMk cId="1858255032" sldId="268"/>
            <ac:spMk id="2" creationId="{95A8F45B-4076-288E-331B-8F05F54EBB99}"/>
          </ac:spMkLst>
        </pc:spChg>
      </pc:sldChg>
    </pc:docChg>
  </pc:docChgLst>
  <pc:docChgLst>
    <pc:chgData name="Maria Kitrilaki" userId="8078afc35f598c9b" providerId="LiveId" clId="{9E797CD8-2488-4148-A9A1-BFD1CD059725}"/>
    <pc:docChg chg="undo custSel addSld delSld modSld">
      <pc:chgData name="Maria Kitrilaki" userId="8078afc35f598c9b" providerId="LiveId" clId="{9E797CD8-2488-4148-A9A1-BFD1CD059725}" dt="2022-10-01T13:30:23.146" v="3010" actId="22"/>
      <pc:docMkLst>
        <pc:docMk/>
      </pc:docMkLst>
      <pc:sldChg chg="new del">
        <pc:chgData name="Maria Kitrilaki" userId="8078afc35f598c9b" providerId="LiveId" clId="{9E797CD8-2488-4148-A9A1-BFD1CD059725}" dt="2022-09-26T20:10:29.952" v="1" actId="2696"/>
        <pc:sldMkLst>
          <pc:docMk/>
          <pc:sldMk cId="1610490504" sldId="256"/>
        </pc:sldMkLst>
      </pc:sldChg>
      <pc:sldChg chg="modSp new mod">
        <pc:chgData name="Maria Kitrilaki" userId="8078afc35f598c9b" providerId="LiveId" clId="{9E797CD8-2488-4148-A9A1-BFD1CD059725}" dt="2022-09-26T20:27:43.228" v="576" actId="20577"/>
        <pc:sldMkLst>
          <pc:docMk/>
          <pc:sldMk cId="2537166058" sldId="256"/>
        </pc:sldMkLst>
        <pc:spChg chg="mod">
          <ac:chgData name="Maria Kitrilaki" userId="8078afc35f598c9b" providerId="LiveId" clId="{9E797CD8-2488-4148-A9A1-BFD1CD059725}" dt="2022-09-26T20:17:47.897" v="60" actId="2711"/>
          <ac:spMkLst>
            <pc:docMk/>
            <pc:sldMk cId="2537166058" sldId="256"/>
            <ac:spMk id="2" creationId="{95A8F45B-4076-288E-331B-8F05F54EBB99}"/>
          </ac:spMkLst>
        </pc:spChg>
        <pc:spChg chg="mod">
          <ac:chgData name="Maria Kitrilaki" userId="8078afc35f598c9b" providerId="LiveId" clId="{9E797CD8-2488-4148-A9A1-BFD1CD059725}" dt="2022-09-26T20:27:43.228" v="576" actId="20577"/>
          <ac:spMkLst>
            <pc:docMk/>
            <pc:sldMk cId="2537166058" sldId="256"/>
            <ac:spMk id="3" creationId="{F05BA67B-29E7-C03A-58DB-A38582960BAA}"/>
          </ac:spMkLst>
        </pc:spChg>
      </pc:sldChg>
      <pc:sldChg chg="modSp new mod">
        <pc:chgData name="Maria Kitrilaki" userId="8078afc35f598c9b" providerId="LiveId" clId="{9E797CD8-2488-4148-A9A1-BFD1CD059725}" dt="2022-09-26T20:41:55.876" v="1007" actId="255"/>
        <pc:sldMkLst>
          <pc:docMk/>
          <pc:sldMk cId="1958693198" sldId="257"/>
        </pc:sldMkLst>
        <pc:spChg chg="mod">
          <ac:chgData name="Maria Kitrilaki" userId="8078afc35f598c9b" providerId="LiveId" clId="{9E797CD8-2488-4148-A9A1-BFD1CD059725}" dt="2022-09-26T20:31:07.014" v="607" actId="2711"/>
          <ac:spMkLst>
            <pc:docMk/>
            <pc:sldMk cId="1958693198" sldId="257"/>
            <ac:spMk id="2" creationId="{3E46668C-1E20-8BDB-6290-E792B86B90CB}"/>
          </ac:spMkLst>
        </pc:spChg>
        <pc:spChg chg="mod">
          <ac:chgData name="Maria Kitrilaki" userId="8078afc35f598c9b" providerId="LiveId" clId="{9E797CD8-2488-4148-A9A1-BFD1CD059725}" dt="2022-09-26T20:41:55.876" v="1007" actId="255"/>
          <ac:spMkLst>
            <pc:docMk/>
            <pc:sldMk cId="1958693198" sldId="257"/>
            <ac:spMk id="3" creationId="{EC081C17-CB66-3301-F461-A61DEB1B5F3A}"/>
          </ac:spMkLst>
        </pc:spChg>
      </pc:sldChg>
      <pc:sldChg chg="addSp delSp modSp new del mod modClrScheme chgLayout">
        <pc:chgData name="Maria Kitrilaki" userId="8078afc35f598c9b" providerId="LiveId" clId="{9E797CD8-2488-4148-A9A1-BFD1CD059725}" dt="2022-09-26T20:46:30.850" v="1197" actId="2696"/>
        <pc:sldMkLst>
          <pc:docMk/>
          <pc:sldMk cId="3927081178" sldId="258"/>
        </pc:sldMkLst>
        <pc:spChg chg="del mod ord">
          <ac:chgData name="Maria Kitrilaki" userId="8078afc35f598c9b" providerId="LiveId" clId="{9E797CD8-2488-4148-A9A1-BFD1CD059725}" dt="2022-09-26T20:42:25.677" v="1009" actId="700"/>
          <ac:spMkLst>
            <pc:docMk/>
            <pc:sldMk cId="3927081178" sldId="258"/>
            <ac:spMk id="2" creationId="{6EDA32B6-1288-F692-B36C-9D36D754D0BA}"/>
          </ac:spMkLst>
        </pc:spChg>
        <pc:spChg chg="del mod ord">
          <ac:chgData name="Maria Kitrilaki" userId="8078afc35f598c9b" providerId="LiveId" clId="{9E797CD8-2488-4148-A9A1-BFD1CD059725}" dt="2022-09-26T20:42:25.677" v="1009" actId="700"/>
          <ac:spMkLst>
            <pc:docMk/>
            <pc:sldMk cId="3927081178" sldId="258"/>
            <ac:spMk id="3" creationId="{D41A1322-A685-E36E-F497-A88870D1482A}"/>
          </ac:spMkLst>
        </pc:spChg>
        <pc:spChg chg="add mod ord">
          <ac:chgData name="Maria Kitrilaki" userId="8078afc35f598c9b" providerId="LiveId" clId="{9E797CD8-2488-4148-A9A1-BFD1CD059725}" dt="2022-09-26T20:42:25.677" v="1009" actId="700"/>
          <ac:spMkLst>
            <pc:docMk/>
            <pc:sldMk cId="3927081178" sldId="258"/>
            <ac:spMk id="4" creationId="{5610377D-23FB-BE89-60BE-BAD3C4CAE5F4}"/>
          </ac:spMkLst>
        </pc:spChg>
        <pc:spChg chg="add mod ord">
          <ac:chgData name="Maria Kitrilaki" userId="8078afc35f598c9b" providerId="LiveId" clId="{9E797CD8-2488-4148-A9A1-BFD1CD059725}" dt="2022-09-26T20:42:25.677" v="1009" actId="700"/>
          <ac:spMkLst>
            <pc:docMk/>
            <pc:sldMk cId="3927081178" sldId="258"/>
            <ac:spMk id="5" creationId="{954BE7A7-3512-2E46-6793-4381665D6250}"/>
          </ac:spMkLst>
        </pc:spChg>
        <pc:spChg chg="add mod ord">
          <ac:chgData name="Maria Kitrilaki" userId="8078afc35f598c9b" providerId="LiveId" clId="{9E797CD8-2488-4148-A9A1-BFD1CD059725}" dt="2022-09-26T20:42:25.677" v="1009" actId="700"/>
          <ac:spMkLst>
            <pc:docMk/>
            <pc:sldMk cId="3927081178" sldId="258"/>
            <ac:spMk id="6" creationId="{EBB95E3B-7BB8-E60F-8B23-0BF57DC77A11}"/>
          </ac:spMkLst>
        </pc:spChg>
      </pc:sldChg>
      <pc:sldChg chg="addSp delSp modSp new mod">
        <pc:chgData name="Maria Kitrilaki" userId="8078afc35f598c9b" providerId="LiveId" clId="{9E797CD8-2488-4148-A9A1-BFD1CD059725}" dt="2022-09-26T20:50:02.996" v="1201" actId="22"/>
        <pc:sldMkLst>
          <pc:docMk/>
          <pc:sldMk cId="241605430" sldId="259"/>
        </pc:sldMkLst>
        <pc:spChg chg="mod">
          <ac:chgData name="Maria Kitrilaki" userId="8078afc35f598c9b" providerId="LiveId" clId="{9E797CD8-2488-4148-A9A1-BFD1CD059725}" dt="2022-09-26T20:43:46.670" v="1063" actId="255"/>
          <ac:spMkLst>
            <pc:docMk/>
            <pc:sldMk cId="241605430" sldId="259"/>
            <ac:spMk id="2" creationId="{488C84B3-6B94-A06B-635E-2CC64552570B}"/>
          </ac:spMkLst>
        </pc:spChg>
        <pc:spChg chg="mod">
          <ac:chgData name="Maria Kitrilaki" userId="8078afc35f598c9b" providerId="LiveId" clId="{9E797CD8-2488-4148-A9A1-BFD1CD059725}" dt="2022-09-26T20:45:01.553" v="1131" actId="20577"/>
          <ac:spMkLst>
            <pc:docMk/>
            <pc:sldMk cId="241605430" sldId="259"/>
            <ac:spMk id="3" creationId="{9F9989D8-E54B-C1ED-8635-0B575A626E93}"/>
          </ac:spMkLst>
        </pc:spChg>
        <pc:spChg chg="del mod">
          <ac:chgData name="Maria Kitrilaki" userId="8078afc35f598c9b" providerId="LiveId" clId="{9E797CD8-2488-4148-A9A1-BFD1CD059725}" dt="2022-09-26T20:48:42.772" v="1199" actId="22"/>
          <ac:spMkLst>
            <pc:docMk/>
            <pc:sldMk cId="241605430" sldId="259"/>
            <ac:spMk id="4" creationId="{928EABFB-D2A5-D940-9FEB-F6BF2675B268}"/>
          </ac:spMkLst>
        </pc:spChg>
        <pc:spChg chg="mod">
          <ac:chgData name="Maria Kitrilaki" userId="8078afc35f598c9b" providerId="LiveId" clId="{9E797CD8-2488-4148-A9A1-BFD1CD059725}" dt="2022-09-26T20:46:11.533" v="1196" actId="113"/>
          <ac:spMkLst>
            <pc:docMk/>
            <pc:sldMk cId="241605430" sldId="259"/>
            <ac:spMk id="5" creationId="{389366E6-B6FA-80CF-37F4-5C0DC6B2E477}"/>
          </ac:spMkLst>
        </pc:spChg>
        <pc:spChg chg="del mod">
          <ac:chgData name="Maria Kitrilaki" userId="8078afc35f598c9b" providerId="LiveId" clId="{9E797CD8-2488-4148-A9A1-BFD1CD059725}" dt="2022-09-26T20:50:02.996" v="1201" actId="22"/>
          <ac:spMkLst>
            <pc:docMk/>
            <pc:sldMk cId="241605430" sldId="259"/>
            <ac:spMk id="6" creationId="{687BB59D-D0E8-EF01-8EFE-D7783913DF20}"/>
          </ac:spMkLst>
        </pc:spChg>
        <pc:picChg chg="add mod ord">
          <ac:chgData name="Maria Kitrilaki" userId="8078afc35f598c9b" providerId="LiveId" clId="{9E797CD8-2488-4148-A9A1-BFD1CD059725}" dt="2022-09-26T20:48:42.772" v="1199" actId="22"/>
          <ac:picMkLst>
            <pc:docMk/>
            <pc:sldMk cId="241605430" sldId="259"/>
            <ac:picMk id="8" creationId="{C50F21FF-091C-A4B9-4A90-E7D3962BFBC1}"/>
          </ac:picMkLst>
        </pc:picChg>
        <pc:picChg chg="add mod ord">
          <ac:chgData name="Maria Kitrilaki" userId="8078afc35f598c9b" providerId="LiveId" clId="{9E797CD8-2488-4148-A9A1-BFD1CD059725}" dt="2022-09-26T20:50:02.996" v="1201" actId="22"/>
          <ac:picMkLst>
            <pc:docMk/>
            <pc:sldMk cId="241605430" sldId="259"/>
            <ac:picMk id="10" creationId="{513CA99B-2C5E-DDED-2D55-38CFFBC753F7}"/>
          </ac:picMkLst>
        </pc:picChg>
      </pc:sldChg>
      <pc:sldChg chg="addSp delSp modSp new mod modClrScheme chgLayout">
        <pc:chgData name="Maria Kitrilaki" userId="8078afc35f598c9b" providerId="LiveId" clId="{9E797CD8-2488-4148-A9A1-BFD1CD059725}" dt="2022-09-27T13:47:56.681" v="1828" actId="255"/>
        <pc:sldMkLst>
          <pc:docMk/>
          <pc:sldMk cId="456590094" sldId="260"/>
        </pc:sldMkLst>
        <pc:spChg chg="del mod ord">
          <ac:chgData name="Maria Kitrilaki" userId="8078afc35f598c9b" providerId="LiveId" clId="{9E797CD8-2488-4148-A9A1-BFD1CD059725}" dt="2022-09-27T13:31:38.839" v="1203" actId="700"/>
          <ac:spMkLst>
            <pc:docMk/>
            <pc:sldMk cId="456590094" sldId="260"/>
            <ac:spMk id="2" creationId="{959DBA94-C79B-6955-6CF2-BA3D0579D2CE}"/>
          </ac:spMkLst>
        </pc:spChg>
        <pc:spChg chg="del">
          <ac:chgData name="Maria Kitrilaki" userId="8078afc35f598c9b" providerId="LiveId" clId="{9E797CD8-2488-4148-A9A1-BFD1CD059725}" dt="2022-09-27T13:31:38.839" v="1203" actId="700"/>
          <ac:spMkLst>
            <pc:docMk/>
            <pc:sldMk cId="456590094" sldId="260"/>
            <ac:spMk id="3" creationId="{F9D12795-93FF-356C-FF4B-8E31E9FBB61F}"/>
          </ac:spMkLst>
        </pc:spChg>
        <pc:spChg chg="del mod ord">
          <ac:chgData name="Maria Kitrilaki" userId="8078afc35f598c9b" providerId="LiveId" clId="{9E797CD8-2488-4148-A9A1-BFD1CD059725}" dt="2022-09-27T13:31:38.839" v="1203" actId="700"/>
          <ac:spMkLst>
            <pc:docMk/>
            <pc:sldMk cId="456590094" sldId="260"/>
            <ac:spMk id="4" creationId="{B4B71284-BD5B-F9F0-CE4E-F0505D124207}"/>
          </ac:spMkLst>
        </pc:spChg>
        <pc:spChg chg="del">
          <ac:chgData name="Maria Kitrilaki" userId="8078afc35f598c9b" providerId="LiveId" clId="{9E797CD8-2488-4148-A9A1-BFD1CD059725}" dt="2022-09-27T13:31:38.839" v="1203" actId="700"/>
          <ac:spMkLst>
            <pc:docMk/>
            <pc:sldMk cId="456590094" sldId="260"/>
            <ac:spMk id="5" creationId="{D21C9DB8-1BEE-A5FC-7FEB-AD08368D78D0}"/>
          </ac:spMkLst>
        </pc:spChg>
        <pc:spChg chg="del">
          <ac:chgData name="Maria Kitrilaki" userId="8078afc35f598c9b" providerId="LiveId" clId="{9E797CD8-2488-4148-A9A1-BFD1CD059725}" dt="2022-09-27T13:31:38.839" v="1203" actId="700"/>
          <ac:spMkLst>
            <pc:docMk/>
            <pc:sldMk cId="456590094" sldId="260"/>
            <ac:spMk id="6" creationId="{CA35036F-5667-7274-452E-00CAA2B63327}"/>
          </ac:spMkLst>
        </pc:spChg>
        <pc:spChg chg="add mod ord">
          <ac:chgData name="Maria Kitrilaki" userId="8078afc35f598c9b" providerId="LiveId" clId="{9E797CD8-2488-4148-A9A1-BFD1CD059725}" dt="2022-09-27T13:32:35.988" v="1246" actId="255"/>
          <ac:spMkLst>
            <pc:docMk/>
            <pc:sldMk cId="456590094" sldId="260"/>
            <ac:spMk id="7" creationId="{FF9DC17F-C432-FE6F-D417-E137A11E4556}"/>
          </ac:spMkLst>
        </pc:spChg>
        <pc:spChg chg="add mod ord">
          <ac:chgData name="Maria Kitrilaki" userId="8078afc35f598c9b" providerId="LiveId" clId="{9E797CD8-2488-4148-A9A1-BFD1CD059725}" dt="2022-09-27T13:47:56.681" v="1828" actId="255"/>
          <ac:spMkLst>
            <pc:docMk/>
            <pc:sldMk cId="456590094" sldId="260"/>
            <ac:spMk id="8" creationId="{55278007-DB39-F5A2-19DC-7B2F355758D9}"/>
          </ac:spMkLst>
        </pc:spChg>
        <pc:spChg chg="add del">
          <ac:chgData name="Maria Kitrilaki" userId="8078afc35f598c9b" providerId="LiveId" clId="{9E797CD8-2488-4148-A9A1-BFD1CD059725}" dt="2022-09-27T13:41:17.760" v="1578" actId="11529"/>
          <ac:spMkLst>
            <pc:docMk/>
            <pc:sldMk cId="456590094" sldId="260"/>
            <ac:spMk id="9" creationId="{74730B01-CCC8-C023-0A29-C14E854F388B}"/>
          </ac:spMkLst>
        </pc:spChg>
      </pc:sldChg>
      <pc:sldChg chg="addSp delSp modSp new mod modClrScheme chgLayout">
        <pc:chgData name="Maria Kitrilaki" userId="8078afc35f598c9b" providerId="LiveId" clId="{9E797CD8-2488-4148-A9A1-BFD1CD059725}" dt="2022-10-01T11:52:05.712" v="2000" actId="14100"/>
        <pc:sldMkLst>
          <pc:docMk/>
          <pc:sldMk cId="2143893013" sldId="261"/>
        </pc:sldMkLst>
        <pc:spChg chg="del mod ord">
          <ac:chgData name="Maria Kitrilaki" userId="8078afc35f598c9b" providerId="LiveId" clId="{9E797CD8-2488-4148-A9A1-BFD1CD059725}" dt="2022-09-27T13:48:22.749" v="1830" actId="700"/>
          <ac:spMkLst>
            <pc:docMk/>
            <pc:sldMk cId="2143893013" sldId="261"/>
            <ac:spMk id="2" creationId="{44CEA44A-A2DB-3163-99F5-139698B72889}"/>
          </ac:spMkLst>
        </pc:spChg>
        <pc:spChg chg="del mod ord">
          <ac:chgData name="Maria Kitrilaki" userId="8078afc35f598c9b" providerId="LiveId" clId="{9E797CD8-2488-4148-A9A1-BFD1CD059725}" dt="2022-09-27T13:48:22.749" v="1830" actId="700"/>
          <ac:spMkLst>
            <pc:docMk/>
            <pc:sldMk cId="2143893013" sldId="261"/>
            <ac:spMk id="3" creationId="{747E092D-751B-4C73-317B-CB6C7128D469}"/>
          </ac:spMkLst>
        </pc:spChg>
        <pc:spChg chg="add mod ord">
          <ac:chgData name="Maria Kitrilaki" userId="8078afc35f598c9b" providerId="LiveId" clId="{9E797CD8-2488-4148-A9A1-BFD1CD059725}" dt="2022-09-27T13:50:48.344" v="1868" actId="113"/>
          <ac:spMkLst>
            <pc:docMk/>
            <pc:sldMk cId="2143893013" sldId="261"/>
            <ac:spMk id="4" creationId="{32140498-E4F0-D95A-6E42-1B4E3E9F63A2}"/>
          </ac:spMkLst>
        </pc:spChg>
        <pc:spChg chg="add del mod ord">
          <ac:chgData name="Maria Kitrilaki" userId="8078afc35f598c9b" providerId="LiveId" clId="{9E797CD8-2488-4148-A9A1-BFD1CD059725}" dt="2022-10-01T11:51:54.687" v="1999" actId="22"/>
          <ac:spMkLst>
            <pc:docMk/>
            <pc:sldMk cId="2143893013" sldId="261"/>
            <ac:spMk id="5" creationId="{0301AC88-6267-3F21-0CAB-4F548777BF11}"/>
          </ac:spMkLst>
        </pc:spChg>
        <pc:spChg chg="add mod ord">
          <ac:chgData name="Maria Kitrilaki" userId="8078afc35f598c9b" providerId="LiveId" clId="{9E797CD8-2488-4148-A9A1-BFD1CD059725}" dt="2022-10-01T11:41:51.772" v="1998" actId="20577"/>
          <ac:spMkLst>
            <pc:docMk/>
            <pc:sldMk cId="2143893013" sldId="261"/>
            <ac:spMk id="6" creationId="{5AEF9BB0-787D-95C4-0865-6E4CABD247D6}"/>
          </ac:spMkLst>
        </pc:spChg>
        <pc:picChg chg="add mod ord">
          <ac:chgData name="Maria Kitrilaki" userId="8078afc35f598c9b" providerId="LiveId" clId="{9E797CD8-2488-4148-A9A1-BFD1CD059725}" dt="2022-10-01T11:52:05.712" v="2000" actId="14100"/>
          <ac:picMkLst>
            <pc:docMk/>
            <pc:sldMk cId="2143893013" sldId="261"/>
            <ac:picMk id="3" creationId="{8F2E1A26-777A-64A9-C043-F3F27221FCA2}"/>
          </ac:picMkLst>
        </pc:picChg>
      </pc:sldChg>
      <pc:sldChg chg="addSp delSp modSp new mod">
        <pc:chgData name="Maria Kitrilaki" userId="8078afc35f598c9b" providerId="LiveId" clId="{9E797CD8-2488-4148-A9A1-BFD1CD059725}" dt="2022-10-01T12:01:39.593" v="2621" actId="22"/>
        <pc:sldMkLst>
          <pc:docMk/>
          <pc:sldMk cId="1489704507" sldId="262"/>
        </pc:sldMkLst>
        <pc:spChg chg="mod">
          <ac:chgData name="Maria Kitrilaki" userId="8078afc35f598c9b" providerId="LiveId" clId="{9E797CD8-2488-4148-A9A1-BFD1CD059725}" dt="2022-10-01T11:53:28.097" v="2023" actId="113"/>
          <ac:spMkLst>
            <pc:docMk/>
            <pc:sldMk cId="1489704507" sldId="262"/>
            <ac:spMk id="2" creationId="{2768167F-8F95-01A9-9333-A055C9D83E31}"/>
          </ac:spMkLst>
        </pc:spChg>
        <pc:spChg chg="del">
          <ac:chgData name="Maria Kitrilaki" userId="8078afc35f598c9b" providerId="LiveId" clId="{9E797CD8-2488-4148-A9A1-BFD1CD059725}" dt="2022-10-01T12:01:39.593" v="2621" actId="22"/>
          <ac:spMkLst>
            <pc:docMk/>
            <pc:sldMk cId="1489704507" sldId="262"/>
            <ac:spMk id="3" creationId="{DA9B3EBA-08CB-1DDD-2A19-82F026C5F1B5}"/>
          </ac:spMkLst>
        </pc:spChg>
        <pc:spChg chg="mod">
          <ac:chgData name="Maria Kitrilaki" userId="8078afc35f598c9b" providerId="LiveId" clId="{9E797CD8-2488-4148-A9A1-BFD1CD059725}" dt="2022-10-01T12:00:43.575" v="2620" actId="113"/>
          <ac:spMkLst>
            <pc:docMk/>
            <pc:sldMk cId="1489704507" sldId="262"/>
            <ac:spMk id="4" creationId="{2E3B49A9-E0D4-FB1F-21F3-0940D398364A}"/>
          </ac:spMkLst>
        </pc:spChg>
        <pc:picChg chg="add mod ord">
          <ac:chgData name="Maria Kitrilaki" userId="8078afc35f598c9b" providerId="LiveId" clId="{9E797CD8-2488-4148-A9A1-BFD1CD059725}" dt="2022-10-01T12:01:39.593" v="2621" actId="22"/>
          <ac:picMkLst>
            <pc:docMk/>
            <pc:sldMk cId="1489704507" sldId="262"/>
            <ac:picMk id="6" creationId="{4FFF9DA7-1054-CEA5-AD56-3D24A736295B}"/>
          </ac:picMkLst>
        </pc:picChg>
      </pc:sldChg>
      <pc:sldChg chg="addSp delSp modSp new mod modClrScheme chgLayout">
        <pc:chgData name="Maria Kitrilaki" userId="8078afc35f598c9b" providerId="LiveId" clId="{9E797CD8-2488-4148-A9A1-BFD1CD059725}" dt="2022-10-01T13:25:50.064" v="2935" actId="255"/>
        <pc:sldMkLst>
          <pc:docMk/>
          <pc:sldMk cId="2870780383" sldId="263"/>
        </pc:sldMkLst>
        <pc:spChg chg="del mod ord">
          <ac:chgData name="Maria Kitrilaki" userId="8078afc35f598c9b" providerId="LiveId" clId="{9E797CD8-2488-4148-A9A1-BFD1CD059725}" dt="2022-10-01T13:21:25.549" v="2623" actId="700"/>
          <ac:spMkLst>
            <pc:docMk/>
            <pc:sldMk cId="2870780383" sldId="263"/>
            <ac:spMk id="2" creationId="{8F4E63D6-AF8B-81F1-90E5-C0F309B0FF0D}"/>
          </ac:spMkLst>
        </pc:spChg>
        <pc:spChg chg="del mod ord">
          <ac:chgData name="Maria Kitrilaki" userId="8078afc35f598c9b" providerId="LiveId" clId="{9E797CD8-2488-4148-A9A1-BFD1CD059725}" dt="2022-10-01T13:21:25.549" v="2623" actId="700"/>
          <ac:spMkLst>
            <pc:docMk/>
            <pc:sldMk cId="2870780383" sldId="263"/>
            <ac:spMk id="3" creationId="{2530845C-6AC9-D611-A0A0-67A6D33A5688}"/>
          </ac:spMkLst>
        </pc:spChg>
        <pc:spChg chg="del">
          <ac:chgData name="Maria Kitrilaki" userId="8078afc35f598c9b" providerId="LiveId" clId="{9E797CD8-2488-4148-A9A1-BFD1CD059725}" dt="2022-10-01T13:21:25.549" v="2623" actId="700"/>
          <ac:spMkLst>
            <pc:docMk/>
            <pc:sldMk cId="2870780383" sldId="263"/>
            <ac:spMk id="4" creationId="{81C1576E-A828-8035-2B91-75A42B694111}"/>
          </ac:spMkLst>
        </pc:spChg>
        <pc:spChg chg="add mod ord">
          <ac:chgData name="Maria Kitrilaki" userId="8078afc35f598c9b" providerId="LiveId" clId="{9E797CD8-2488-4148-A9A1-BFD1CD059725}" dt="2022-10-01T13:22:08.598" v="2662" actId="113"/>
          <ac:spMkLst>
            <pc:docMk/>
            <pc:sldMk cId="2870780383" sldId="263"/>
            <ac:spMk id="5" creationId="{FC73098B-6F07-34F5-CD73-A22BEB7A1A9F}"/>
          </ac:spMkLst>
        </pc:spChg>
        <pc:spChg chg="add mod ord">
          <ac:chgData name="Maria Kitrilaki" userId="8078afc35f598c9b" providerId="LiveId" clId="{9E797CD8-2488-4148-A9A1-BFD1CD059725}" dt="2022-10-01T13:25:50.064" v="2935" actId="255"/>
          <ac:spMkLst>
            <pc:docMk/>
            <pc:sldMk cId="2870780383" sldId="263"/>
            <ac:spMk id="6" creationId="{FD676851-FEDE-7D5E-FC7B-D93B7724F153}"/>
          </ac:spMkLst>
        </pc:spChg>
      </pc:sldChg>
      <pc:sldChg chg="addSp delSp modSp new mod modClrScheme chgLayout">
        <pc:chgData name="Maria Kitrilaki" userId="8078afc35f598c9b" providerId="LiveId" clId="{9E797CD8-2488-4148-A9A1-BFD1CD059725}" dt="2022-10-01T13:30:23.146" v="3010" actId="22"/>
        <pc:sldMkLst>
          <pc:docMk/>
          <pc:sldMk cId="365462526" sldId="264"/>
        </pc:sldMkLst>
        <pc:spChg chg="del mod ord">
          <ac:chgData name="Maria Kitrilaki" userId="8078afc35f598c9b" providerId="LiveId" clId="{9E797CD8-2488-4148-A9A1-BFD1CD059725}" dt="2022-10-01T13:26:17.211" v="2937" actId="700"/>
          <ac:spMkLst>
            <pc:docMk/>
            <pc:sldMk cId="365462526" sldId="264"/>
            <ac:spMk id="2" creationId="{612AC831-7198-90EA-F192-BA09E5F84B85}"/>
          </ac:spMkLst>
        </pc:spChg>
        <pc:spChg chg="del mod ord">
          <ac:chgData name="Maria Kitrilaki" userId="8078afc35f598c9b" providerId="LiveId" clId="{9E797CD8-2488-4148-A9A1-BFD1CD059725}" dt="2022-10-01T13:26:17.211" v="2937" actId="700"/>
          <ac:spMkLst>
            <pc:docMk/>
            <pc:sldMk cId="365462526" sldId="264"/>
            <ac:spMk id="3" creationId="{42002292-8879-09C6-EE3E-FFF21CE287B3}"/>
          </ac:spMkLst>
        </pc:spChg>
        <pc:spChg chg="add mod ord">
          <ac:chgData name="Maria Kitrilaki" userId="8078afc35f598c9b" providerId="LiveId" clId="{9E797CD8-2488-4148-A9A1-BFD1CD059725}" dt="2022-10-01T13:26:42.137" v="2966" actId="113"/>
          <ac:spMkLst>
            <pc:docMk/>
            <pc:sldMk cId="365462526" sldId="264"/>
            <ac:spMk id="4" creationId="{E461B796-A3E7-85FF-AC68-2E7C893A7877}"/>
          </ac:spMkLst>
        </pc:spChg>
        <pc:spChg chg="add mod ord">
          <ac:chgData name="Maria Kitrilaki" userId="8078afc35f598c9b" providerId="LiveId" clId="{9E797CD8-2488-4148-A9A1-BFD1CD059725}" dt="2022-10-01T13:27:35.105" v="2990" actId="122"/>
          <ac:spMkLst>
            <pc:docMk/>
            <pc:sldMk cId="365462526" sldId="264"/>
            <ac:spMk id="5" creationId="{511ADD68-9AC2-4765-427A-82A02461F800}"/>
          </ac:spMkLst>
        </pc:spChg>
        <pc:spChg chg="add del mod ord">
          <ac:chgData name="Maria Kitrilaki" userId="8078afc35f598c9b" providerId="LiveId" clId="{9E797CD8-2488-4148-A9A1-BFD1CD059725}" dt="2022-10-01T13:29:41.417" v="3009" actId="22"/>
          <ac:spMkLst>
            <pc:docMk/>
            <pc:sldMk cId="365462526" sldId="264"/>
            <ac:spMk id="6" creationId="{54DEBEFB-8BD1-875A-5138-A9B9FF250F0B}"/>
          </ac:spMkLst>
        </pc:spChg>
        <pc:spChg chg="add mod ord">
          <ac:chgData name="Maria Kitrilaki" userId="8078afc35f598c9b" providerId="LiveId" clId="{9E797CD8-2488-4148-A9A1-BFD1CD059725}" dt="2022-10-01T13:28:02.682" v="3008" actId="122"/>
          <ac:spMkLst>
            <pc:docMk/>
            <pc:sldMk cId="365462526" sldId="264"/>
            <ac:spMk id="7" creationId="{20685744-A30E-DC12-3B5C-CE928A8E4078}"/>
          </ac:spMkLst>
        </pc:spChg>
        <pc:spChg chg="add del mod ord">
          <ac:chgData name="Maria Kitrilaki" userId="8078afc35f598c9b" providerId="LiveId" clId="{9E797CD8-2488-4148-A9A1-BFD1CD059725}" dt="2022-10-01T13:30:23.146" v="3010" actId="22"/>
          <ac:spMkLst>
            <pc:docMk/>
            <pc:sldMk cId="365462526" sldId="264"/>
            <ac:spMk id="8" creationId="{4105AC61-6AD1-E375-6BCF-8B677F8185D7}"/>
          </ac:spMkLst>
        </pc:spChg>
        <pc:picChg chg="add mod ord">
          <ac:chgData name="Maria Kitrilaki" userId="8078afc35f598c9b" providerId="LiveId" clId="{9E797CD8-2488-4148-A9A1-BFD1CD059725}" dt="2022-10-01T13:29:41.417" v="3009" actId="22"/>
          <ac:picMkLst>
            <pc:docMk/>
            <pc:sldMk cId="365462526" sldId="264"/>
            <ac:picMk id="10" creationId="{DD25121A-2E0B-CE2F-EA5B-0C8B745355A5}"/>
          </ac:picMkLst>
        </pc:picChg>
        <pc:picChg chg="add mod ord">
          <ac:chgData name="Maria Kitrilaki" userId="8078afc35f598c9b" providerId="LiveId" clId="{9E797CD8-2488-4148-A9A1-BFD1CD059725}" dt="2022-10-01T13:30:23.146" v="3010" actId="22"/>
          <ac:picMkLst>
            <pc:docMk/>
            <pc:sldMk cId="365462526" sldId="264"/>
            <ac:picMk id="12" creationId="{47B54C9A-A917-3606-517F-9BFD096F0005}"/>
          </ac:picMkLst>
        </pc:picChg>
      </pc:sldChg>
      <pc:sldChg chg="addSp modSp del mod modClrScheme chgLayout">
        <pc:chgData name="Maria Kitrilaki" userId="8078afc35f598c9b" providerId="LiveId" clId="{9E797CD8-2488-4148-A9A1-BFD1CD059725}" dt="2022-09-26T20:15:21.944" v="20" actId="2696"/>
        <pc:sldMkLst>
          <pc:docMk/>
          <pc:sldMk cId="2993254951" sldId="270"/>
        </pc:sldMkLst>
        <pc:spChg chg="add mod ord">
          <ac:chgData name="Maria Kitrilaki" userId="8078afc35f598c9b" providerId="LiveId" clId="{9E797CD8-2488-4148-A9A1-BFD1CD059725}" dt="2022-09-26T20:15:08.208" v="19" actId="700"/>
          <ac:spMkLst>
            <pc:docMk/>
            <pc:sldMk cId="2993254951" sldId="270"/>
            <ac:spMk id="2" creationId="{E8AFA315-0304-60F4-A94D-0BE76BF67DE9}"/>
          </ac:spMkLst>
        </pc:spChg>
        <pc:spChg chg="add mod ord">
          <ac:chgData name="Maria Kitrilaki" userId="8078afc35f598c9b" providerId="LiveId" clId="{9E797CD8-2488-4148-A9A1-BFD1CD059725}" dt="2022-09-26T20:15:08.208" v="19" actId="700"/>
          <ac:spMkLst>
            <pc:docMk/>
            <pc:sldMk cId="2993254951" sldId="270"/>
            <ac:spMk id="3" creationId="{5B0F4586-302D-87EC-87AD-0664BAB85803}"/>
          </ac:spMkLst>
        </pc:spChg>
        <pc:spChg chg="mod">
          <ac:chgData name="Maria Kitrilaki" userId="8078afc35f598c9b" providerId="LiveId" clId="{9E797CD8-2488-4148-A9A1-BFD1CD059725}" dt="2022-09-26T20:12:35.509" v="13" actId="113"/>
          <ac:spMkLst>
            <pc:docMk/>
            <pc:sldMk cId="2993254951" sldId="270"/>
            <ac:spMk id="17409" creationId="{05147B86-7551-8545-592E-4D5BCE9F115A}"/>
          </ac:spMkLst>
        </pc:spChg>
        <pc:spChg chg="mod">
          <ac:chgData name="Maria Kitrilaki" userId="8078afc35f598c9b" providerId="LiveId" clId="{9E797CD8-2488-4148-A9A1-BFD1CD059725}" dt="2022-09-26T20:12:06.826" v="8" actId="20577"/>
          <ac:spMkLst>
            <pc:docMk/>
            <pc:sldMk cId="2993254951" sldId="270"/>
            <ac:spMk id="17410" creationId="{E5410F17-943C-7317-5E70-6ECC1C689254}"/>
          </ac:spMkLst>
        </pc:spChg>
        <pc:spChg chg="mod">
          <ac:chgData name="Maria Kitrilaki" userId="8078afc35f598c9b" providerId="LiveId" clId="{9E797CD8-2488-4148-A9A1-BFD1CD059725}" dt="2022-09-26T20:12:21.787" v="12" actId="113"/>
          <ac:spMkLst>
            <pc:docMk/>
            <pc:sldMk cId="2993254951" sldId="270"/>
            <ac:spMk id="17411" creationId="{7EDE1C8A-1C39-FF94-E1B6-9FE3388997B1}"/>
          </ac:spMkLst>
        </pc:spChg>
        <pc:spChg chg="mod">
          <ac:chgData name="Maria Kitrilaki" userId="8078afc35f598c9b" providerId="LiveId" clId="{9E797CD8-2488-4148-A9A1-BFD1CD059725}" dt="2022-09-26T20:12:03.203" v="7" actId="20577"/>
          <ac:spMkLst>
            <pc:docMk/>
            <pc:sldMk cId="2993254951" sldId="270"/>
            <ac:spMk id="17412" creationId="{BB5B1AED-7D5B-F716-B0D2-E74B8AF3CEC4}"/>
          </ac:spMkLst>
        </pc:spChg>
      </pc:sldChg>
      <pc:sldChg chg="del">
        <pc:chgData name="Maria Kitrilaki" userId="8078afc35f598c9b" providerId="LiveId" clId="{9E797CD8-2488-4148-A9A1-BFD1CD059725}" dt="2022-09-26T20:13:56.078" v="14" actId="2696"/>
        <pc:sldMkLst>
          <pc:docMk/>
          <pc:sldMk cId="1505085491" sldId="271"/>
        </pc:sldMkLst>
      </pc:sldChg>
      <pc:sldChg chg="new del">
        <pc:chgData name="Maria Kitrilaki" userId="8078afc35f598c9b" providerId="LiveId" clId="{9E797CD8-2488-4148-A9A1-BFD1CD059725}" dt="2022-09-26T20:14:58.540" v="18" actId="2696"/>
        <pc:sldMkLst>
          <pc:docMk/>
          <pc:sldMk cId="1661474559" sldId="271"/>
        </pc:sldMkLst>
      </pc:sldChg>
      <pc:sldChg chg="new del">
        <pc:chgData name="Maria Kitrilaki" userId="8078afc35f598c9b" providerId="LiveId" clId="{9E797CD8-2488-4148-A9A1-BFD1CD059725}" dt="2022-09-26T20:14:20.705" v="16" actId="47"/>
        <pc:sldMkLst>
          <pc:docMk/>
          <pc:sldMk cId="2956097270" sldId="271"/>
        </pc:sldMkLst>
      </pc:sldChg>
    </pc:docChg>
  </pc:docChgLst>
  <pc:docChgLst>
    <pc:chgData name="Maria Kitrilaki" userId="8078afc35f598c9b" providerId="LiveId" clId="{099F8D33-17FC-4FE1-87AF-0B95C056D6AA}"/>
    <pc:docChg chg="undo custSel addSld delSld modSld">
      <pc:chgData name="Maria Kitrilaki" userId="8078afc35f598c9b" providerId="LiveId" clId="{099F8D33-17FC-4FE1-87AF-0B95C056D6AA}" dt="2022-10-24T14:30:39.555" v="5387" actId="20577"/>
      <pc:docMkLst>
        <pc:docMk/>
      </pc:docMkLst>
      <pc:sldChg chg="modSp mod">
        <pc:chgData name="Maria Kitrilaki" userId="8078afc35f598c9b" providerId="LiveId" clId="{099F8D33-17FC-4FE1-87AF-0B95C056D6AA}" dt="2022-10-23T19:48:01.824" v="47" actId="20577"/>
        <pc:sldMkLst>
          <pc:docMk/>
          <pc:sldMk cId="2537166058" sldId="256"/>
        </pc:sldMkLst>
        <pc:spChg chg="mod">
          <ac:chgData name="Maria Kitrilaki" userId="8078afc35f598c9b" providerId="LiveId" clId="{099F8D33-17FC-4FE1-87AF-0B95C056D6AA}" dt="2022-10-23T19:48:01.824" v="47" actId="20577"/>
          <ac:spMkLst>
            <pc:docMk/>
            <pc:sldMk cId="2537166058" sldId="256"/>
            <ac:spMk id="2" creationId="{95A8F45B-4076-288E-331B-8F05F54EBB99}"/>
          </ac:spMkLst>
        </pc:spChg>
      </pc:sldChg>
      <pc:sldChg chg="delSp modSp del mod">
        <pc:chgData name="Maria Kitrilaki" userId="8078afc35f598c9b" providerId="LiveId" clId="{099F8D33-17FC-4FE1-87AF-0B95C056D6AA}" dt="2022-10-23T20:14:40.796" v="1424" actId="2696"/>
        <pc:sldMkLst>
          <pc:docMk/>
          <pc:sldMk cId="1958693198" sldId="257"/>
        </pc:sldMkLst>
        <pc:spChg chg="mod">
          <ac:chgData name="Maria Kitrilaki" userId="8078afc35f598c9b" providerId="LiveId" clId="{099F8D33-17FC-4FE1-87AF-0B95C056D6AA}" dt="2022-10-23T20:13:32.153" v="1054" actId="20577"/>
          <ac:spMkLst>
            <pc:docMk/>
            <pc:sldMk cId="1958693198" sldId="257"/>
            <ac:spMk id="2" creationId="{3E46668C-1E20-8BDB-6290-E792B86B90CB}"/>
          </ac:spMkLst>
        </pc:spChg>
        <pc:spChg chg="mod">
          <ac:chgData name="Maria Kitrilaki" userId="8078afc35f598c9b" providerId="LiveId" clId="{099F8D33-17FC-4FE1-87AF-0B95C056D6AA}" dt="2022-10-23T20:14:15.911" v="1421" actId="5793"/>
          <ac:spMkLst>
            <pc:docMk/>
            <pc:sldMk cId="1958693198" sldId="257"/>
            <ac:spMk id="3" creationId="{EC081C17-CB66-3301-F461-A61DEB1B5F3A}"/>
          </ac:spMkLst>
        </pc:spChg>
        <pc:cxnChg chg="del">
          <ac:chgData name="Maria Kitrilaki" userId="8078afc35f598c9b" providerId="LiveId" clId="{099F8D33-17FC-4FE1-87AF-0B95C056D6AA}" dt="2022-10-23T20:14:19.531" v="1422" actId="478"/>
          <ac:cxnSpMkLst>
            <pc:docMk/>
            <pc:sldMk cId="1958693198" sldId="257"/>
            <ac:cxnSpMk id="5" creationId="{C0A09311-54F4-CAAF-61E6-B565E22347C5}"/>
          </ac:cxnSpMkLst>
        </pc:cxnChg>
        <pc:cxnChg chg="del">
          <ac:chgData name="Maria Kitrilaki" userId="8078afc35f598c9b" providerId="LiveId" clId="{099F8D33-17FC-4FE1-87AF-0B95C056D6AA}" dt="2022-10-23T20:14:22.351" v="1423" actId="478"/>
          <ac:cxnSpMkLst>
            <pc:docMk/>
            <pc:sldMk cId="1958693198" sldId="257"/>
            <ac:cxnSpMk id="7" creationId="{36EC2E1E-F4AD-A76F-6F05-DEC551E9CF21}"/>
          </ac:cxnSpMkLst>
        </pc:cxnChg>
      </pc:sldChg>
      <pc:sldChg chg="modSp del mod">
        <pc:chgData name="Maria Kitrilaki" userId="8078afc35f598c9b" providerId="LiveId" clId="{099F8D33-17FC-4FE1-87AF-0B95C056D6AA}" dt="2022-10-23T20:43:55.085" v="3429" actId="404"/>
        <pc:sldMkLst>
          <pc:docMk/>
          <pc:sldMk cId="456590094" sldId="260"/>
        </pc:sldMkLst>
        <pc:spChg chg="mod">
          <ac:chgData name="Maria Kitrilaki" userId="8078afc35f598c9b" providerId="LiveId" clId="{099F8D33-17FC-4FE1-87AF-0B95C056D6AA}" dt="2022-10-23T20:17:42.818" v="1499" actId="20577"/>
          <ac:spMkLst>
            <pc:docMk/>
            <pc:sldMk cId="456590094" sldId="260"/>
            <ac:spMk id="7" creationId="{FF9DC17F-C432-FE6F-D417-E137A11E4556}"/>
          </ac:spMkLst>
        </pc:spChg>
        <pc:spChg chg="mod">
          <ac:chgData name="Maria Kitrilaki" userId="8078afc35f598c9b" providerId="LiveId" clId="{099F8D33-17FC-4FE1-87AF-0B95C056D6AA}" dt="2022-10-23T20:43:55.085" v="3429" actId="404"/>
          <ac:spMkLst>
            <pc:docMk/>
            <pc:sldMk cId="456590094" sldId="260"/>
            <ac:spMk id="8" creationId="{55278007-DB39-F5A2-19DC-7B2F355758D9}"/>
          </ac:spMkLst>
        </pc:spChg>
      </pc:sldChg>
      <pc:sldChg chg="del">
        <pc:chgData name="Maria Kitrilaki" userId="8078afc35f598c9b" providerId="LiveId" clId="{099F8D33-17FC-4FE1-87AF-0B95C056D6AA}" dt="2022-10-23T20:14:40.796" v="1424" actId="2696"/>
        <pc:sldMkLst>
          <pc:docMk/>
          <pc:sldMk cId="2143893013" sldId="261"/>
        </pc:sldMkLst>
      </pc:sldChg>
      <pc:sldChg chg="del">
        <pc:chgData name="Maria Kitrilaki" userId="8078afc35f598c9b" providerId="LiveId" clId="{099F8D33-17FC-4FE1-87AF-0B95C056D6AA}" dt="2022-10-23T20:14:48.278" v="1425" actId="2696"/>
        <pc:sldMkLst>
          <pc:docMk/>
          <pc:sldMk cId="1489704507" sldId="262"/>
        </pc:sldMkLst>
      </pc:sldChg>
      <pc:sldChg chg="del">
        <pc:chgData name="Maria Kitrilaki" userId="8078afc35f598c9b" providerId="LiveId" clId="{099F8D33-17FC-4FE1-87AF-0B95C056D6AA}" dt="2022-10-23T20:14:48.278" v="1425" actId="2696"/>
        <pc:sldMkLst>
          <pc:docMk/>
          <pc:sldMk cId="2870780383" sldId="263"/>
        </pc:sldMkLst>
      </pc:sldChg>
      <pc:sldChg chg="del">
        <pc:chgData name="Maria Kitrilaki" userId="8078afc35f598c9b" providerId="LiveId" clId="{099F8D33-17FC-4FE1-87AF-0B95C056D6AA}" dt="2022-10-23T20:14:40.796" v="1424" actId="2696"/>
        <pc:sldMkLst>
          <pc:docMk/>
          <pc:sldMk cId="4263034197" sldId="265"/>
        </pc:sldMkLst>
      </pc:sldChg>
      <pc:sldChg chg="del">
        <pc:chgData name="Maria Kitrilaki" userId="8078afc35f598c9b" providerId="LiveId" clId="{099F8D33-17FC-4FE1-87AF-0B95C056D6AA}" dt="2022-10-23T20:14:48.278" v="1425" actId="2696"/>
        <pc:sldMkLst>
          <pc:docMk/>
          <pc:sldMk cId="4096513196" sldId="267"/>
        </pc:sldMkLst>
      </pc:sldChg>
      <pc:sldChg chg="addSp delSp modSp mod delDesignElem chgLayout">
        <pc:chgData name="Maria Kitrilaki" userId="8078afc35f598c9b" providerId="LiveId" clId="{099F8D33-17FC-4FE1-87AF-0B95C056D6AA}" dt="2022-10-23T20:15:57.958" v="1433" actId="700"/>
        <pc:sldMkLst>
          <pc:docMk/>
          <pc:sldMk cId="1858255032" sldId="268"/>
        </pc:sldMkLst>
        <pc:spChg chg="mod ord">
          <ac:chgData name="Maria Kitrilaki" userId="8078afc35f598c9b" providerId="LiveId" clId="{099F8D33-17FC-4FE1-87AF-0B95C056D6AA}" dt="2022-10-23T20:15:57.958" v="1433" actId="700"/>
          <ac:spMkLst>
            <pc:docMk/>
            <pc:sldMk cId="1858255032" sldId="268"/>
            <ac:spMk id="2" creationId="{95A8F45B-4076-288E-331B-8F05F54EBB99}"/>
          </ac:spMkLst>
        </pc:spChg>
        <pc:spChg chg="mod ord">
          <ac:chgData name="Maria Kitrilaki" userId="8078afc35f598c9b" providerId="LiveId" clId="{099F8D33-17FC-4FE1-87AF-0B95C056D6AA}" dt="2022-10-23T20:15:57.958" v="1433" actId="700"/>
          <ac:spMkLst>
            <pc:docMk/>
            <pc:sldMk cId="1858255032" sldId="268"/>
            <ac:spMk id="3" creationId="{F05BA67B-29E7-C03A-58DB-A38582960BAA}"/>
          </ac:spMkLst>
        </pc:spChg>
        <pc:spChg chg="add del mod ord">
          <ac:chgData name="Maria Kitrilaki" userId="8078afc35f598c9b" providerId="LiveId" clId="{099F8D33-17FC-4FE1-87AF-0B95C056D6AA}" dt="2022-10-23T20:15:57.958" v="1433" actId="700"/>
          <ac:spMkLst>
            <pc:docMk/>
            <pc:sldMk cId="1858255032" sldId="268"/>
            <ac:spMk id="4" creationId="{DB617127-8B86-FEF5-3646-DE3E1CDEBEA5}"/>
          </ac:spMkLst>
        </pc:spChg>
        <pc:spChg chg="add del">
          <ac:chgData name="Maria Kitrilaki" userId="8078afc35f598c9b" providerId="LiveId" clId="{099F8D33-17FC-4FE1-87AF-0B95C056D6AA}" dt="2022-10-23T20:15:57.958" v="1433" actId="700"/>
          <ac:spMkLst>
            <pc:docMk/>
            <pc:sldMk cId="1858255032" sldId="268"/>
            <ac:spMk id="26" creationId="{FB403EBD-907E-4D59-98D4-A72CD1063C62}"/>
          </ac:spMkLst>
        </pc:spChg>
      </pc:sldChg>
      <pc:sldChg chg="del delDesignElem">
        <pc:chgData name="Maria Kitrilaki" userId="8078afc35f598c9b" providerId="LiveId" clId="{099F8D33-17FC-4FE1-87AF-0B95C056D6AA}" dt="2022-10-23T20:15:35.850" v="1431" actId="2696"/>
        <pc:sldMkLst>
          <pc:docMk/>
          <pc:sldMk cId="572329828" sldId="269"/>
        </pc:sldMkLst>
      </pc:sldChg>
      <pc:sldChg chg="modSp mod">
        <pc:chgData name="Maria Kitrilaki" userId="8078afc35f598c9b" providerId="LiveId" clId="{099F8D33-17FC-4FE1-87AF-0B95C056D6AA}" dt="2022-10-23T20:42:02.473" v="3334" actId="20577"/>
        <pc:sldMkLst>
          <pc:docMk/>
          <pc:sldMk cId="1033623934" sldId="269"/>
        </pc:sldMkLst>
        <pc:spChg chg="mod">
          <ac:chgData name="Maria Kitrilaki" userId="8078afc35f598c9b" providerId="LiveId" clId="{099F8D33-17FC-4FE1-87AF-0B95C056D6AA}" dt="2022-10-23T20:37:10.753" v="2456" actId="20577"/>
          <ac:spMkLst>
            <pc:docMk/>
            <pc:sldMk cId="1033623934" sldId="269"/>
            <ac:spMk id="7" creationId="{FF9DC17F-C432-FE6F-D417-E137A11E4556}"/>
          </ac:spMkLst>
        </pc:spChg>
        <pc:spChg chg="mod">
          <ac:chgData name="Maria Kitrilaki" userId="8078afc35f598c9b" providerId="LiveId" clId="{099F8D33-17FC-4FE1-87AF-0B95C056D6AA}" dt="2022-10-23T20:42:02.473" v="3334" actId="20577"/>
          <ac:spMkLst>
            <pc:docMk/>
            <pc:sldMk cId="1033623934" sldId="269"/>
            <ac:spMk id="8" creationId="{55278007-DB39-F5A2-19DC-7B2F355758D9}"/>
          </ac:spMkLst>
        </pc:spChg>
      </pc:sldChg>
      <pc:sldChg chg="new del">
        <pc:chgData name="Maria Kitrilaki" userId="8078afc35f598c9b" providerId="LiveId" clId="{099F8D33-17FC-4FE1-87AF-0B95C056D6AA}" dt="2022-10-23T20:36:39.574" v="2409" actId="2696"/>
        <pc:sldMkLst>
          <pc:docMk/>
          <pc:sldMk cId="1190489295" sldId="269"/>
        </pc:sldMkLst>
      </pc:sldChg>
      <pc:sldChg chg="addSp delSp modSp new del mod modClrScheme chgLayout">
        <pc:chgData name="Maria Kitrilaki" userId="8078afc35f598c9b" providerId="LiveId" clId="{099F8D33-17FC-4FE1-87AF-0B95C056D6AA}" dt="2022-10-23T20:16:50.711" v="1438" actId="2696"/>
        <pc:sldMkLst>
          <pc:docMk/>
          <pc:sldMk cId="2575168197" sldId="269"/>
        </pc:sldMkLst>
        <pc:spChg chg="del mod ord">
          <ac:chgData name="Maria Kitrilaki" userId="8078afc35f598c9b" providerId="LiveId" clId="{099F8D33-17FC-4FE1-87AF-0B95C056D6AA}" dt="2022-10-23T20:16:25.754" v="1435" actId="700"/>
          <ac:spMkLst>
            <pc:docMk/>
            <pc:sldMk cId="2575168197" sldId="269"/>
            <ac:spMk id="2" creationId="{D1EA7155-8C22-32E9-30A4-5C914FE2852D}"/>
          </ac:spMkLst>
        </pc:spChg>
        <pc:spChg chg="del mod ord">
          <ac:chgData name="Maria Kitrilaki" userId="8078afc35f598c9b" providerId="LiveId" clId="{099F8D33-17FC-4FE1-87AF-0B95C056D6AA}" dt="2022-10-23T20:16:25.754" v="1435" actId="700"/>
          <ac:spMkLst>
            <pc:docMk/>
            <pc:sldMk cId="2575168197" sldId="269"/>
            <ac:spMk id="3" creationId="{DE065850-9AEA-F925-1936-9E13363EE36D}"/>
          </ac:spMkLst>
        </pc:spChg>
        <pc:spChg chg="add mod ord">
          <ac:chgData name="Maria Kitrilaki" userId="8078afc35f598c9b" providerId="LiveId" clId="{099F8D33-17FC-4FE1-87AF-0B95C056D6AA}" dt="2022-10-23T20:16:44.751" v="1437" actId="20577"/>
          <ac:spMkLst>
            <pc:docMk/>
            <pc:sldMk cId="2575168197" sldId="269"/>
            <ac:spMk id="4" creationId="{7D16F263-5008-B832-E2F7-9973B6596A02}"/>
          </ac:spMkLst>
        </pc:spChg>
        <pc:spChg chg="add mod ord">
          <ac:chgData name="Maria Kitrilaki" userId="8078afc35f598c9b" providerId="LiveId" clId="{099F8D33-17FC-4FE1-87AF-0B95C056D6AA}" dt="2022-10-23T20:16:25.754" v="1435" actId="700"/>
          <ac:spMkLst>
            <pc:docMk/>
            <pc:sldMk cId="2575168197" sldId="269"/>
            <ac:spMk id="5" creationId="{36DE3D85-9EE8-ECC3-F78B-9F447992C0CC}"/>
          </ac:spMkLst>
        </pc:spChg>
        <pc:spChg chg="add mod ord">
          <ac:chgData name="Maria Kitrilaki" userId="8078afc35f598c9b" providerId="LiveId" clId="{099F8D33-17FC-4FE1-87AF-0B95C056D6AA}" dt="2022-10-23T20:16:25.754" v="1435" actId="700"/>
          <ac:spMkLst>
            <pc:docMk/>
            <pc:sldMk cId="2575168197" sldId="269"/>
            <ac:spMk id="6" creationId="{E04523C6-D28E-8B85-071A-350806A08101}"/>
          </ac:spMkLst>
        </pc:spChg>
      </pc:sldChg>
      <pc:sldChg chg="new del">
        <pc:chgData name="Maria Kitrilaki" userId="8078afc35f598c9b" providerId="LiveId" clId="{099F8D33-17FC-4FE1-87AF-0B95C056D6AA}" dt="2022-10-23T20:15:00.072" v="1427" actId="47"/>
        <pc:sldMkLst>
          <pc:docMk/>
          <pc:sldMk cId="2825736917" sldId="269"/>
        </pc:sldMkLst>
      </pc:sldChg>
      <pc:sldChg chg="new del">
        <pc:chgData name="Maria Kitrilaki" userId="8078afc35f598c9b" providerId="LiveId" clId="{099F8D33-17FC-4FE1-87AF-0B95C056D6AA}" dt="2022-10-23T20:15:19.404" v="1429" actId="2696"/>
        <pc:sldMkLst>
          <pc:docMk/>
          <pc:sldMk cId="3627036254" sldId="269"/>
        </pc:sldMkLst>
      </pc:sldChg>
      <pc:sldChg chg="modSp mod">
        <pc:chgData name="Maria Kitrilaki" userId="8078afc35f598c9b" providerId="LiveId" clId="{099F8D33-17FC-4FE1-87AF-0B95C056D6AA}" dt="2022-10-24T14:21:19.575" v="4219" actId="27636"/>
        <pc:sldMkLst>
          <pc:docMk/>
          <pc:sldMk cId="2993254951" sldId="270"/>
        </pc:sldMkLst>
        <pc:spChg chg="mod">
          <ac:chgData name="Maria Kitrilaki" userId="8078afc35f598c9b" providerId="LiveId" clId="{099F8D33-17FC-4FE1-87AF-0B95C056D6AA}" dt="2022-10-24T14:20:29.158" v="4210" actId="20577"/>
          <ac:spMkLst>
            <pc:docMk/>
            <pc:sldMk cId="2993254951" sldId="270"/>
            <ac:spMk id="7" creationId="{FF9DC17F-C432-FE6F-D417-E137A11E4556}"/>
          </ac:spMkLst>
        </pc:spChg>
        <pc:spChg chg="mod">
          <ac:chgData name="Maria Kitrilaki" userId="8078afc35f598c9b" providerId="LiveId" clId="{099F8D33-17FC-4FE1-87AF-0B95C056D6AA}" dt="2022-10-24T14:21:19.575" v="4219" actId="27636"/>
          <ac:spMkLst>
            <pc:docMk/>
            <pc:sldMk cId="2993254951" sldId="270"/>
            <ac:spMk id="8" creationId="{55278007-DB39-F5A2-19DC-7B2F355758D9}"/>
          </ac:spMkLst>
        </pc:spChg>
      </pc:sldChg>
      <pc:sldChg chg="modSp mod">
        <pc:chgData name="Maria Kitrilaki" userId="8078afc35f598c9b" providerId="LiveId" clId="{099F8D33-17FC-4FE1-87AF-0B95C056D6AA}" dt="2022-10-24T14:30:39.555" v="5387" actId="20577"/>
        <pc:sldMkLst>
          <pc:docMk/>
          <pc:sldMk cId="1505085491" sldId="271"/>
        </pc:sldMkLst>
        <pc:spChg chg="mod">
          <ac:chgData name="Maria Kitrilaki" userId="8078afc35f598c9b" providerId="LiveId" clId="{099F8D33-17FC-4FE1-87AF-0B95C056D6AA}" dt="2022-10-24T14:21:59.079" v="4238" actId="20577"/>
          <ac:spMkLst>
            <pc:docMk/>
            <pc:sldMk cId="1505085491" sldId="271"/>
            <ac:spMk id="7" creationId="{FF9DC17F-C432-FE6F-D417-E137A11E4556}"/>
          </ac:spMkLst>
        </pc:spChg>
        <pc:spChg chg="mod">
          <ac:chgData name="Maria Kitrilaki" userId="8078afc35f598c9b" providerId="LiveId" clId="{099F8D33-17FC-4FE1-87AF-0B95C056D6AA}" dt="2022-10-24T14:30:39.555" v="5387" actId="20577"/>
          <ac:spMkLst>
            <pc:docMk/>
            <pc:sldMk cId="1505085491" sldId="271"/>
            <ac:spMk id="8" creationId="{55278007-DB39-F5A2-19DC-7B2F355758D9}"/>
          </ac:spMkLst>
        </pc:spChg>
      </pc:sldChg>
      <pc:sldChg chg="new del">
        <pc:chgData name="Maria Kitrilaki" userId="8078afc35f598c9b" providerId="LiveId" clId="{099F8D33-17FC-4FE1-87AF-0B95C056D6AA}" dt="2022-10-24T14:21:35.778" v="4221" actId="2696"/>
        <pc:sldMkLst>
          <pc:docMk/>
          <pc:sldMk cId="1817099870" sldId="2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4DA5D-DA37-4655-BB8F-E2A2A281EB42}" type="datetimeFigureOut">
              <a:rPr lang="el-GR" smtClean="0"/>
              <a:t>4/11/2022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3E147-DC8D-4AC6-8244-8CAA4062E9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4443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F3E147-DC8D-4AC6-8244-8CAA4062E9E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7402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F3E147-DC8D-4AC6-8244-8CAA4062E9E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0222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7468-A863-4441-ABF6-B0B5C45B880B}" type="datetimeFigureOut">
              <a:rPr lang="el-GR" smtClean="0"/>
              <a:t>4/11/2022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BF51-BD3F-4845-996E-1D73A43A77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78136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7468-A863-4441-ABF6-B0B5C45B880B}" type="datetimeFigureOut">
              <a:rPr lang="el-GR" smtClean="0"/>
              <a:t>4/11/2022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BF51-BD3F-4845-996E-1D73A43A77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4638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7468-A863-4441-ABF6-B0B5C45B880B}" type="datetimeFigureOut">
              <a:rPr lang="el-GR" smtClean="0"/>
              <a:t>4/11/2022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BF51-BD3F-4845-996E-1D73A43A77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686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7468-A863-4441-ABF6-B0B5C45B880B}" type="datetimeFigureOut">
              <a:rPr lang="el-GR" smtClean="0"/>
              <a:t>4/11/2022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BF51-BD3F-4845-996E-1D73A43A77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326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7468-A863-4441-ABF6-B0B5C45B880B}" type="datetimeFigureOut">
              <a:rPr lang="el-GR" smtClean="0"/>
              <a:t>4/11/2022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BF51-BD3F-4845-996E-1D73A43A77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09862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7468-A863-4441-ABF6-B0B5C45B880B}" type="datetimeFigureOut">
              <a:rPr lang="el-GR" smtClean="0"/>
              <a:t>4/11/2022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BF51-BD3F-4845-996E-1D73A43A77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9354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7468-A863-4441-ABF6-B0B5C45B880B}" type="datetimeFigureOut">
              <a:rPr lang="el-GR" smtClean="0"/>
              <a:t>4/11/2022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BF51-BD3F-4845-996E-1D73A43A775D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5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7468-A863-4441-ABF6-B0B5C45B880B}" type="datetimeFigureOut">
              <a:rPr lang="el-GR" smtClean="0"/>
              <a:t>4/11/2022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BF51-BD3F-4845-996E-1D73A43A77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9440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7468-A863-4441-ABF6-B0B5C45B880B}" type="datetimeFigureOut">
              <a:rPr lang="el-GR" smtClean="0"/>
              <a:t>4/11/2022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BF51-BD3F-4845-996E-1D73A43A77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923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7468-A863-4441-ABF6-B0B5C45B880B}" type="datetimeFigureOut">
              <a:rPr lang="el-GR" smtClean="0"/>
              <a:t>4/11/2022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BF51-BD3F-4845-996E-1D73A43A77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2132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6757468-A863-4441-ABF6-B0B5C45B880B}" type="datetimeFigureOut">
              <a:rPr lang="el-GR" smtClean="0"/>
              <a:t>4/11/2022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BF51-BD3F-4845-996E-1D73A43A77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180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6757468-A863-4441-ABF6-B0B5C45B880B}" type="datetimeFigureOut">
              <a:rPr lang="el-GR" smtClean="0"/>
              <a:t>4/11/2022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6B9BF51-BD3F-4845-996E-1D73A43A77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913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8F45B-4076-288E-331B-8F05F54EB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8590" y="988741"/>
            <a:ext cx="5888754" cy="4880518"/>
          </a:xfrm>
          <a:noFill/>
          <a:ln>
            <a:noFill/>
          </a:ln>
        </p:spPr>
        <p:txBody>
          <a:bodyPr vert="horz" wrap="square" lIns="274320" tIns="182880" rIns="274320" bIns="182880" rtlCol="0" anchor="ctr" anchorCtr="1">
            <a:normAutofit/>
          </a:bodyPr>
          <a:lstStyle/>
          <a:p>
            <a:r>
              <a:rPr lang="el-GR" sz="4800" b="1" dirty="0">
                <a:solidFill>
                  <a:schemeClr val="tx1"/>
                </a:solidFill>
              </a:rPr>
              <a:t>ΔΥΝΑΜΙΚΟ-ΔΙΑΦΟΡΑ ΔΥΝΑΜΙΚΟΥ </a:t>
            </a:r>
            <a:r>
              <a:rPr lang="en-US" sz="4800" b="1" kern="1200" cap="all" spc="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E5BD17F-C95C-40ED-8D04-03295D46F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203DEB5-0B19-4F8E-84E2-00F5861C96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660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8F45B-4076-288E-331B-8F05F54EB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2400" b="1" dirty="0">
                <a:solidFill>
                  <a:schemeClr val="tx1"/>
                </a:solidFill>
                <a:latin typeface="Arial Black" panose="020B0A04020102020204" pitchFamily="34" charset="0"/>
              </a:rPr>
              <a:t>Εισαγωγη στην </a:t>
            </a:r>
            <a:r>
              <a:rPr lang="en-US" sz="2400" b="1" dirty="0" err="1">
                <a:solidFill>
                  <a:schemeClr val="tx1"/>
                </a:solidFill>
                <a:latin typeface="Arial Black" panose="020B0A04020102020204" pitchFamily="34" charset="0"/>
              </a:rPr>
              <a:t>ennoia</a:t>
            </a:r>
            <a:r>
              <a:rPr lang="en-US" sz="2400" b="1" dirty="0">
                <a:solidFill>
                  <a:schemeClr val="tx1"/>
                </a:solidFill>
                <a:latin typeface="Arial Black" panose="020B0A04020102020204" pitchFamily="34" charset="0"/>
              </a:rPr>
              <a:t> toy </a:t>
            </a:r>
            <a:r>
              <a:rPr lang="el-GR" sz="2400" b="1" dirty="0">
                <a:solidFill>
                  <a:schemeClr val="tx1"/>
                </a:solidFill>
                <a:latin typeface="Arial Black" panose="020B0A04020102020204" pitchFamily="34" charset="0"/>
              </a:rPr>
              <a:t>δυναμικου</a:t>
            </a:r>
          </a:p>
        </p:txBody>
      </p:sp>
      <p:sp>
        <p:nvSpPr>
          <p:cNvPr id="26" name="Rectangle 21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BA67B-29E7-C03A-58DB-A38582960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algn="just"/>
            <a:r>
              <a:rPr lang="el-GR" sz="2000" dirty="0">
                <a:solidFill>
                  <a:schemeClr val="bg1"/>
                </a:solidFill>
                <a:latin typeface="Arial Nova" panose="020F0502020204030204" pitchFamily="34" charset="0"/>
              </a:rPr>
              <a:t>Από τη σχέση που δίνει τη δυναμική ενέργεια δοκιμαστικού φορτίου </a:t>
            </a:r>
            <a:r>
              <a:rPr lang="en-US" sz="2000" dirty="0">
                <a:solidFill>
                  <a:schemeClr val="bg1"/>
                </a:solidFill>
                <a:latin typeface="Arial Nova" panose="020F0502020204030204" pitchFamily="34" charset="0"/>
              </a:rPr>
              <a:t>q </a:t>
            </a:r>
            <a:r>
              <a:rPr lang="el-GR" sz="2000" dirty="0">
                <a:solidFill>
                  <a:schemeClr val="bg1"/>
                </a:solidFill>
                <a:latin typeface="Arial Nova" panose="020F0502020204030204" pitchFamily="34" charset="0"/>
              </a:rPr>
              <a:t>σε θέση (Γ) που απέχει απόσταση </a:t>
            </a:r>
            <a:r>
              <a:rPr lang="en-US" sz="2000" dirty="0">
                <a:solidFill>
                  <a:schemeClr val="bg1"/>
                </a:solidFill>
                <a:latin typeface="Arial Nova" panose="020F0502020204030204" pitchFamily="34" charset="0"/>
              </a:rPr>
              <a:t>r </a:t>
            </a:r>
            <a:r>
              <a:rPr lang="el-GR" sz="2000" dirty="0">
                <a:solidFill>
                  <a:schemeClr val="bg1"/>
                </a:solidFill>
                <a:latin typeface="Arial Nova" panose="020F0502020204030204" pitchFamily="34" charset="0"/>
              </a:rPr>
              <a:t>από το φορτίο «πηγή» του πεδίου, συμπεραίνουμε ότι η δυναμική ενέργεια είναι ανάλογη του φορτίου </a:t>
            </a:r>
            <a:r>
              <a:rPr lang="en-US" sz="2000" dirty="0">
                <a:solidFill>
                  <a:schemeClr val="bg1"/>
                </a:solidFill>
                <a:latin typeface="Arial Nova" panose="020F0502020204030204" pitchFamily="34" charset="0"/>
              </a:rPr>
              <a:t>q. </a:t>
            </a:r>
          </a:p>
          <a:p>
            <a:pPr algn="just"/>
            <a:r>
              <a:rPr lang="el-GR" sz="2000" dirty="0">
                <a:solidFill>
                  <a:schemeClr val="bg1"/>
                </a:solidFill>
                <a:latin typeface="Arial Nova" panose="020F0502020204030204" pitchFamily="34" charset="0"/>
              </a:rPr>
              <a:t>Άρα το πηλίκο της δυναμικής ενέργειας του φορτίου </a:t>
            </a:r>
            <a:r>
              <a:rPr lang="en-US" sz="2000" dirty="0">
                <a:solidFill>
                  <a:schemeClr val="bg1"/>
                </a:solidFill>
                <a:latin typeface="Arial Nova" panose="020F0502020204030204" pitchFamily="34" charset="0"/>
              </a:rPr>
              <a:t>q </a:t>
            </a:r>
            <a:r>
              <a:rPr lang="el-GR" sz="2000" dirty="0">
                <a:solidFill>
                  <a:schemeClr val="bg1"/>
                </a:solidFill>
                <a:latin typeface="Arial Nova" panose="020F0502020204030204" pitchFamily="34" charset="0"/>
              </a:rPr>
              <a:t>προς το φορτίο αυτό είναι μία φυσική ποσότητα που έχει σταθερή τιμή ανεξάρτητη του φορτίου </a:t>
            </a:r>
            <a:r>
              <a:rPr lang="en-US" sz="2000" dirty="0">
                <a:solidFill>
                  <a:schemeClr val="bg1"/>
                </a:solidFill>
                <a:latin typeface="Arial Nova" panose="020F0502020204030204" pitchFamily="34" charset="0"/>
              </a:rPr>
              <a:t>q </a:t>
            </a:r>
            <a:r>
              <a:rPr lang="el-GR" sz="2000" dirty="0">
                <a:solidFill>
                  <a:schemeClr val="bg1"/>
                </a:solidFill>
                <a:latin typeface="Arial Nova" panose="020F0502020204030204" pitchFamily="34" charset="0"/>
              </a:rPr>
              <a:t>στη θέση (Γ). </a:t>
            </a:r>
          </a:p>
          <a:p>
            <a:pPr algn="just"/>
            <a:r>
              <a:rPr lang="el-GR" sz="2000" dirty="0">
                <a:solidFill>
                  <a:schemeClr val="bg1"/>
                </a:solidFill>
                <a:latin typeface="Arial Nova" panose="020F0502020204030204" pitchFamily="34" charset="0"/>
              </a:rPr>
              <a:t>Τη φυσική αυτή ποσότητα ονομάζουμε δυναμικό του πεδίου στη θέση (Γ) και συμβολίζεται </a:t>
            </a:r>
            <a:r>
              <a:rPr lang="en-US" sz="2000" dirty="0">
                <a:solidFill>
                  <a:schemeClr val="bg1"/>
                </a:solidFill>
                <a:latin typeface="Arial Nova" panose="020F0502020204030204" pitchFamily="34" charset="0"/>
              </a:rPr>
              <a:t>V</a:t>
            </a:r>
            <a:r>
              <a:rPr lang="el-GR" dirty="0">
                <a:solidFill>
                  <a:schemeClr val="bg1"/>
                </a:solidFill>
                <a:latin typeface="Arial Nova" panose="020F0502020204030204" pitchFamily="34" charset="0"/>
              </a:rPr>
              <a:t>Γ.</a:t>
            </a:r>
            <a:r>
              <a:rPr lang="el-GR" sz="2000" dirty="0">
                <a:solidFill>
                  <a:schemeClr val="bg1"/>
                </a:solidFill>
                <a:latin typeface="Arial Nova" panose="020F0502020204030204" pitchFamily="34" charset="0"/>
              </a:rPr>
              <a:t> </a:t>
            </a:r>
          </a:p>
          <a:p>
            <a:pPr algn="just"/>
            <a:endParaRPr lang="el-GR" sz="2000" dirty="0">
              <a:solidFill>
                <a:schemeClr val="bg1"/>
              </a:solidFill>
              <a:latin typeface="Arial Nova" panose="020F0502020204030204" pitchFamily="34" charset="0"/>
            </a:endParaRPr>
          </a:p>
          <a:p>
            <a:pPr marL="0" indent="0" algn="just">
              <a:buNone/>
            </a:pPr>
            <a:endParaRPr lang="el-GR" sz="2000" b="1" dirty="0">
              <a:solidFill>
                <a:schemeClr val="bg1"/>
              </a:solidFill>
              <a:latin typeface="Arial Nova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2550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F9DC17F-C432-FE6F-D417-E137A11E4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2000" dirty="0">
                <a:solidFill>
                  <a:schemeClr val="tx1"/>
                </a:solidFill>
                <a:latin typeface="Arial Black" panose="020B0A04020102020204" pitchFamily="34" charset="0"/>
              </a:rPr>
              <a:t>Ορισμοσ δυναμικου </a:t>
            </a:r>
            <a:r>
              <a:rPr lang="en-US" sz="20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endParaRPr lang="el-GR" sz="2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5278007-DB39-F5A2-19DC-7B2F35575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endParaRPr lang="en-US" dirty="0">
              <a:solidFill>
                <a:schemeClr val="bg2"/>
              </a:solidFill>
              <a:latin typeface="Arial Nova" panose="020B0504020202020204" pitchFamily="34" charset="0"/>
              <a:sym typeface="Wingdings" panose="05000000000000000000" pitchFamily="2" charset="2"/>
            </a:endParaRPr>
          </a:p>
          <a:p>
            <a:pPr algn="just"/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Δυναμικό σε μία θέση (Γ) ηλεκτρικού πεδίου ονομάζεται το μονόμετρο φυσικό μέγεθος που είναι ίσο με το πηλίκο της δυναμικής ενέργειας φορτίου στη θέση Γ προς το φορτίο αυτό. </a:t>
            </a:r>
          </a:p>
          <a:p>
            <a:pPr algn="just"/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Το δυναμικό δίνεται από τη σχέση </a:t>
            </a:r>
            <a:r>
              <a:rPr lang="en-US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V</a:t>
            </a:r>
            <a:r>
              <a:rPr lang="el-GR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Γ=</a:t>
            </a:r>
            <a:r>
              <a:rPr lang="en-US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U</a:t>
            </a:r>
            <a:r>
              <a:rPr lang="el-GR" sz="16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Γ/</a:t>
            </a:r>
            <a:r>
              <a:rPr lang="en-US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q. </a:t>
            </a:r>
          </a:p>
          <a:p>
            <a:pPr algn="just"/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Μονάδα μέτρησης του δυναμικού στο </a:t>
            </a:r>
            <a:r>
              <a:rPr lang="en-US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S.I. </a:t>
            </a:r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είναι το 1</a:t>
            </a:r>
            <a:r>
              <a:rPr lang="en-US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Volt = 1Joule/1C. </a:t>
            </a:r>
          </a:p>
          <a:p>
            <a:pPr algn="just"/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Επειδή </a:t>
            </a:r>
            <a:r>
              <a:rPr lang="en-US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U</a:t>
            </a:r>
            <a:r>
              <a:rPr lang="el-GR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Γ=</a:t>
            </a:r>
            <a:r>
              <a:rPr lang="en-US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W</a:t>
            </a:r>
            <a:r>
              <a:rPr lang="el-GR" sz="16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Γ</a:t>
            </a:r>
            <a:r>
              <a:rPr lang="el-GR" sz="16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∞, </a:t>
            </a:r>
            <a:r>
              <a:rPr lang="el-GR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μπορούμε να γράψουμε τη σχέση </a:t>
            </a:r>
            <a:r>
              <a:rPr lang="en-US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</a:t>
            </a:r>
            <a:r>
              <a:rPr lang="el-GR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Γ=</a:t>
            </a:r>
            <a:r>
              <a:rPr lang="en-US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</a:t>
            </a:r>
            <a:r>
              <a:rPr lang="el-GR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Γ</a:t>
            </a:r>
            <a:r>
              <a:rPr lang="el-GR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∞/</a:t>
            </a:r>
            <a:r>
              <a:rPr lang="en-US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q.</a:t>
            </a:r>
            <a:endParaRPr lang="pt-BR" sz="2000" dirty="0">
              <a:solidFill>
                <a:schemeClr val="bg2"/>
              </a:solidFill>
              <a:latin typeface="Arial Nova" panose="020B0504020202020204" pitchFamily="34" charset="0"/>
              <a:sym typeface="Wingdings" panose="05000000000000000000" pitchFamily="2" charset="2"/>
            </a:endParaRPr>
          </a:p>
          <a:p>
            <a:pPr marL="685800" lvl="3" indent="0" algn="just">
              <a:buNone/>
            </a:pPr>
            <a:endParaRPr lang="pt-BR" sz="1800" dirty="0">
              <a:solidFill>
                <a:schemeClr val="bg2"/>
              </a:solidFill>
              <a:latin typeface="Arial Nova" panose="020B0504020202020204" pitchFamily="34" charset="0"/>
              <a:sym typeface="Wingdings" panose="05000000000000000000" pitchFamily="2" charset="2"/>
            </a:endParaRPr>
          </a:p>
          <a:p>
            <a:pPr marL="685800" lvl="3" indent="0" algn="just">
              <a:buNone/>
            </a:pPr>
            <a:endParaRPr lang="en-US" sz="1800" dirty="0">
              <a:solidFill>
                <a:schemeClr val="bg2"/>
              </a:solidFill>
              <a:latin typeface="Arial Nova" panose="020B05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336239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F4680D4-DEE2-49EE-AF90-EFEAF50AE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68167F-8F95-01A9-9333-A055C9D83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1290025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l-GR" sz="2800" b="1" dirty="0"/>
              <a:t>Φυσικη σημασια δυναμικου </a:t>
            </a:r>
            <a:r>
              <a:rPr lang="en-US" sz="2800" b="1" dirty="0"/>
              <a:t>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3B49A9-E0D4-FB1F-21F3-0940D3983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4671" y="2858703"/>
            <a:ext cx="5285791" cy="3433240"/>
          </a:xfrm>
        </p:spPr>
        <p:txBody>
          <a:bodyPr vert="horz" lIns="91440" tIns="45720" rIns="91440" bIns="45720" rtlCol="0">
            <a:normAutofit/>
          </a:bodyPr>
          <a:lstStyle/>
          <a:p>
            <a:pPr marL="57150" algn="just">
              <a:lnSpc>
                <a:spcPct val="90000"/>
              </a:lnSpc>
            </a:pPr>
            <a:r>
              <a:rPr lang="el-GR" sz="2400" dirty="0">
                <a:latin typeface="Arial Nova" panose="020B0504020202020204" pitchFamily="34" charset="0"/>
              </a:rPr>
              <a:t>Τι σημαίνει λοιπόν ότι το δυναμικό σε μια θέση (Γ) του πεδίου είναι </a:t>
            </a:r>
            <a:r>
              <a:rPr lang="en-US" sz="2400" dirty="0">
                <a:latin typeface="Arial Nova" panose="020B0504020202020204" pitchFamily="34" charset="0"/>
              </a:rPr>
              <a:t>V</a:t>
            </a:r>
            <a:r>
              <a:rPr lang="el-GR" sz="1400" dirty="0">
                <a:latin typeface="Arial Nova" panose="020B0504020202020204" pitchFamily="34" charset="0"/>
              </a:rPr>
              <a:t>Γ</a:t>
            </a:r>
            <a:r>
              <a:rPr lang="el-GR" sz="2400" dirty="0">
                <a:latin typeface="Arial Nova" panose="020B0504020202020204" pitchFamily="34" charset="0"/>
              </a:rPr>
              <a:t> = +10</a:t>
            </a:r>
            <a:r>
              <a:rPr lang="en-US" sz="2400" dirty="0">
                <a:latin typeface="Arial Nova" panose="020B0504020202020204" pitchFamily="34" charset="0"/>
              </a:rPr>
              <a:t>V</a:t>
            </a:r>
            <a:r>
              <a:rPr lang="el-GR" sz="2400" dirty="0">
                <a:latin typeface="Arial Nova" panose="020B0504020202020204" pitchFamily="34" charset="0"/>
              </a:rPr>
              <a:t>;</a:t>
            </a:r>
          </a:p>
          <a:p>
            <a:pPr marL="57150" algn="just">
              <a:lnSpc>
                <a:spcPct val="90000"/>
              </a:lnSpc>
            </a:pPr>
            <a:r>
              <a:rPr lang="el-GR" sz="2400" dirty="0">
                <a:latin typeface="Arial Nova" panose="020B0504020202020204" pitchFamily="34" charset="0"/>
              </a:rPr>
              <a:t>Σημαίνει ότι, αν βρεθεί στη θέση (Γ) δοκιμαστικό φορτίο +1</a:t>
            </a:r>
            <a:r>
              <a:rPr lang="en-US" sz="2400" dirty="0">
                <a:latin typeface="Arial Nova" panose="020B0504020202020204" pitchFamily="34" charset="0"/>
              </a:rPr>
              <a:t>C</a:t>
            </a:r>
            <a:r>
              <a:rPr lang="el-GR" sz="2400" dirty="0">
                <a:latin typeface="Arial Nova" panose="020B0504020202020204" pitchFamily="34" charset="0"/>
              </a:rPr>
              <a:t>, θα έχει ηλεκτρική δυναμική ενέργεια +10</a:t>
            </a:r>
            <a:r>
              <a:rPr lang="en-US" sz="2400" dirty="0">
                <a:latin typeface="Arial Nova" panose="020B0504020202020204" pitchFamily="34" charset="0"/>
              </a:rPr>
              <a:t>J </a:t>
            </a:r>
            <a:r>
              <a:rPr lang="el-GR" sz="2400" dirty="0">
                <a:latin typeface="Arial Nova" panose="020B0504020202020204" pitchFamily="34" charset="0"/>
              </a:rPr>
              <a:t>ή, ισοδύναμα, αν βρεθεί στη θέση (Γ) δοκιμαστικό φορτίο -1</a:t>
            </a:r>
            <a:r>
              <a:rPr lang="en-US" sz="2400" dirty="0">
                <a:latin typeface="Arial Nova" panose="020B0504020202020204" pitchFamily="34" charset="0"/>
              </a:rPr>
              <a:t>C, </a:t>
            </a:r>
            <a:r>
              <a:rPr lang="el-GR" sz="2400" dirty="0">
                <a:latin typeface="Arial Nova" panose="020B0504020202020204" pitchFamily="34" charset="0"/>
              </a:rPr>
              <a:t>θα έχει ηλεκτρική δυναμική ενέργεια -10</a:t>
            </a:r>
            <a:r>
              <a:rPr lang="en-US" sz="2400" dirty="0">
                <a:latin typeface="Arial Nova" panose="020B0504020202020204" pitchFamily="34" charset="0"/>
              </a:rPr>
              <a:t>J.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0C52EE1-5085-4960-AD29-A926E62E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640080"/>
            <a:ext cx="4017264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15AA94-C237-4412-B37B-EB317D2B0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0772" y="806357"/>
            <a:ext cx="3685032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4038AE7-3A43-2469-16E1-0D8D33B645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87691" y="804864"/>
            <a:ext cx="2912618" cy="4928616"/>
          </a:xfrm>
        </p:spPr>
      </p:pic>
    </p:spTree>
    <p:extLst>
      <p:ext uri="{BB962C8B-B14F-4D97-AF65-F5344CB8AC3E}">
        <p14:creationId xmlns:p14="http://schemas.microsoft.com/office/powerpoint/2010/main" val="1489704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F9DC17F-C432-FE6F-D417-E137A11E4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2000" dirty="0">
                <a:solidFill>
                  <a:schemeClr val="tx1"/>
                </a:solidFill>
                <a:latin typeface="Arial Black" panose="020B0A04020102020204" pitchFamily="34" charset="0"/>
              </a:rPr>
              <a:t>ΔΥΝΑΜΙΚΟ ΗΛΕΚΤΡΟΣΤΑΤΙΚΟΥ ΠΕΔΙΟΥ </a:t>
            </a:r>
            <a:r>
              <a:rPr lang="en-US" sz="2000" dirty="0">
                <a:solidFill>
                  <a:schemeClr val="tx1"/>
                </a:solidFill>
                <a:latin typeface="Arial Black" panose="020B0A04020102020204" pitchFamily="34" charset="0"/>
              </a:rPr>
              <a:t>COULOMB</a:t>
            </a:r>
            <a:r>
              <a:rPr lang="el-GR" sz="20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endParaRPr lang="el-GR" sz="2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5278007-DB39-F5A2-19DC-7B2F35575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Με βάση τη σχέση ορισμού του φυσικού μεγέθους του δυναμικού:</a:t>
            </a:r>
          </a:p>
          <a:p>
            <a:pPr marL="0" indent="0" algn="just">
              <a:buNone/>
            </a:pPr>
            <a:r>
              <a:rPr lang="el-GR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		</a:t>
            </a:r>
            <a:r>
              <a:rPr lang="en-US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V</a:t>
            </a:r>
            <a:r>
              <a:rPr lang="el-GR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Γ=</a:t>
            </a:r>
            <a:r>
              <a:rPr lang="en-US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U</a:t>
            </a:r>
            <a:r>
              <a:rPr lang="el-GR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Γ/</a:t>
            </a:r>
            <a:r>
              <a:rPr lang="en-US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q</a:t>
            </a:r>
            <a:endParaRPr lang="el-GR" dirty="0">
              <a:solidFill>
                <a:schemeClr val="bg2"/>
              </a:solidFill>
              <a:latin typeface="Arial Nova" panose="020B050402020202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και αντικαθιστώντας τη δυναμική ενέργεια φορτίου </a:t>
            </a:r>
            <a:r>
              <a:rPr lang="en-US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q </a:t>
            </a:r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στη θέση Γ με τη σχέση </a:t>
            </a:r>
          </a:p>
          <a:p>
            <a:pPr marL="0" indent="0" algn="just">
              <a:buNone/>
            </a:pPr>
            <a:r>
              <a:rPr lang="en-US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		U</a:t>
            </a:r>
            <a:r>
              <a:rPr lang="el-GR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Γ</a:t>
            </a:r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=</a:t>
            </a:r>
            <a:r>
              <a:rPr lang="en-US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 K x Q x q / r </a:t>
            </a:r>
          </a:p>
          <a:p>
            <a:pPr marL="0" indent="0" algn="just">
              <a:buNone/>
            </a:pPr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έχουμε τελικά:</a:t>
            </a:r>
          </a:p>
          <a:p>
            <a:pPr marL="0" indent="0" algn="just">
              <a:buNone/>
            </a:pPr>
            <a:r>
              <a:rPr lang="en-US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		</a:t>
            </a:r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 </a:t>
            </a:r>
            <a:r>
              <a:rPr lang="en-US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V</a:t>
            </a:r>
            <a:r>
              <a:rPr lang="el-GR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Γ</a:t>
            </a:r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 = </a:t>
            </a:r>
            <a:r>
              <a:rPr lang="en-US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K x Q / r</a:t>
            </a:r>
          </a:p>
          <a:p>
            <a:pPr marL="0" indent="0" algn="just">
              <a:buNone/>
            </a:pPr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όπου </a:t>
            </a:r>
            <a:r>
              <a:rPr lang="en-US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Q </a:t>
            </a:r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το φορτίο που δημιουργεί το πεδίο και </a:t>
            </a:r>
            <a:r>
              <a:rPr lang="en-US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r </a:t>
            </a:r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η απόσταση μεταξύ του σημείου Γ και του φορτίου </a:t>
            </a:r>
            <a:r>
              <a:rPr lang="en-US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Q. </a:t>
            </a:r>
            <a:endParaRPr lang="pt-BR" sz="2000" dirty="0">
              <a:solidFill>
                <a:schemeClr val="bg2"/>
              </a:solidFill>
              <a:latin typeface="Arial Nova" panose="020B0504020202020204" pitchFamily="34" charset="0"/>
              <a:sym typeface="Wingdings" panose="05000000000000000000" pitchFamily="2" charset="2"/>
            </a:endParaRPr>
          </a:p>
          <a:p>
            <a:pPr marL="685800" lvl="3" indent="0" algn="just">
              <a:buNone/>
            </a:pPr>
            <a:endParaRPr lang="pt-BR" sz="1800" dirty="0">
              <a:solidFill>
                <a:schemeClr val="bg2"/>
              </a:solidFill>
              <a:latin typeface="Arial Nova" panose="020B0504020202020204" pitchFamily="34" charset="0"/>
              <a:sym typeface="Wingdings" panose="05000000000000000000" pitchFamily="2" charset="2"/>
            </a:endParaRPr>
          </a:p>
          <a:p>
            <a:pPr marL="685800" lvl="3" indent="0" algn="just">
              <a:buNone/>
            </a:pPr>
            <a:endParaRPr lang="en-US" sz="1800" dirty="0">
              <a:solidFill>
                <a:schemeClr val="bg2"/>
              </a:solidFill>
              <a:latin typeface="Arial Nova" panose="020B05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27604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DCA398B-8CB4-4C0C-89C6-A8AB6F78D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2140498-E4F0-D95A-6E42-1B4E3E9F6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2800" b="1" dirty="0" err="1"/>
              <a:t>Hλεκτροστ</a:t>
            </a:r>
            <a:r>
              <a:rPr lang="en-US" sz="2800" b="1" dirty="0"/>
              <a:t>α</a:t>
            </a:r>
            <a:r>
              <a:rPr lang="en-US" sz="2800" b="1" dirty="0" err="1"/>
              <a:t>τικ</a:t>
            </a:r>
            <a:r>
              <a:rPr lang="el-GR" sz="2800" b="1" dirty="0"/>
              <a:t>Ο</a:t>
            </a:r>
            <a:r>
              <a:rPr lang="en-US" sz="2800" b="1" dirty="0"/>
              <a:t> π</a:t>
            </a:r>
            <a:r>
              <a:rPr lang="en-US" sz="2800" b="1" dirty="0" err="1"/>
              <a:t>εδ</a:t>
            </a:r>
            <a:r>
              <a:rPr lang="el-GR" sz="2800" b="1" dirty="0"/>
              <a:t>Ι</a:t>
            </a:r>
            <a:r>
              <a:rPr lang="en-US" sz="2800" b="1" dirty="0" err="1"/>
              <a:t>ο</a:t>
            </a:r>
            <a:r>
              <a:rPr lang="en-US" sz="2800" b="1" dirty="0"/>
              <a:t> Coulomb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AEF9BB0-787D-95C4-0865-6E4CABD24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4672" y="2858703"/>
            <a:ext cx="4475892" cy="3042547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en-US" sz="2000" dirty="0" err="1">
                <a:latin typeface="Arial Nova" panose="020B0504020202020204" pitchFamily="34" charset="0"/>
              </a:rPr>
              <a:t>Στο</a:t>
            </a:r>
            <a:r>
              <a:rPr lang="en-US" sz="2000" dirty="0">
                <a:latin typeface="Arial Nova" panose="020B0504020202020204" pitchFamily="34" charset="0"/>
              </a:rPr>
              <a:t> </a:t>
            </a:r>
            <a:r>
              <a:rPr lang="en-US" sz="2000" dirty="0" err="1">
                <a:latin typeface="Arial Nova" panose="020B0504020202020204" pitchFamily="34" charset="0"/>
              </a:rPr>
              <a:t>διάγρ</a:t>
            </a:r>
            <a:r>
              <a:rPr lang="en-US" sz="2000" dirty="0">
                <a:latin typeface="Arial Nova" panose="020B0504020202020204" pitchFamily="34" charset="0"/>
              </a:rPr>
              <a:t>αμμα απεικονίζ</a:t>
            </a:r>
            <a:r>
              <a:rPr lang="el-GR" sz="2000" dirty="0">
                <a:latin typeface="Arial Nova" panose="020B0504020202020204" pitchFamily="34" charset="0"/>
              </a:rPr>
              <a:t>εται το δυναμικό </a:t>
            </a:r>
            <a:r>
              <a:rPr lang="en-US" sz="2000" dirty="0">
                <a:latin typeface="Arial Nova" panose="020B0504020202020204" pitchFamily="34" charset="0"/>
              </a:rPr>
              <a:t>V</a:t>
            </a:r>
            <a:r>
              <a:rPr lang="el-GR" sz="2000" dirty="0">
                <a:latin typeface="Arial Nova" panose="020B0504020202020204" pitchFamily="34" charset="0"/>
              </a:rPr>
              <a:t> ως συνάρτηση της απόστασης </a:t>
            </a:r>
            <a:r>
              <a:rPr lang="en-US" sz="2000" dirty="0">
                <a:latin typeface="Arial Nova" panose="020B0504020202020204" pitchFamily="34" charset="0"/>
              </a:rPr>
              <a:t>r </a:t>
            </a:r>
            <a:r>
              <a:rPr lang="el-GR" sz="2000" dirty="0">
                <a:latin typeface="Arial Nova" panose="020B0504020202020204" pitchFamily="34" charset="0"/>
              </a:rPr>
              <a:t>από θετικό και από αρνητικό φορτίο πηγή </a:t>
            </a:r>
            <a:r>
              <a:rPr lang="en-US" sz="2000" dirty="0">
                <a:latin typeface="Arial Nova" panose="020B0504020202020204" pitchFamily="34" charset="0"/>
              </a:rPr>
              <a:t>Q.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E8345C6-0280-4226-BD83-7333BA6C3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9823778-D290-4538-B146-1F73C3755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843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683E4F6-AA10-4706-8E75-265D328B12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17237" y="1414021"/>
            <a:ext cx="4270091" cy="3808428"/>
          </a:xfrm>
        </p:spPr>
      </p:pic>
    </p:spTree>
    <p:extLst>
      <p:ext uri="{BB962C8B-B14F-4D97-AF65-F5344CB8AC3E}">
        <p14:creationId xmlns:p14="http://schemas.microsoft.com/office/powerpoint/2010/main" val="2143893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F4680D4-DEE2-49EE-AF90-EFEAF50AE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68167F-8F95-01A9-9333-A055C9D83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1290025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l-GR" sz="2800" b="1" dirty="0"/>
              <a:t>Διαφορα δυναμικου </a:t>
            </a:r>
            <a:endParaRPr lang="en-US" sz="2800" b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3B49A9-E0D4-FB1F-21F3-0940D3983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4671" y="2858703"/>
            <a:ext cx="5285791" cy="3433240"/>
          </a:xfrm>
        </p:spPr>
        <p:txBody>
          <a:bodyPr vert="horz" lIns="91440" tIns="45720" rIns="91440" bIns="45720" rtlCol="0">
            <a:normAutofit/>
          </a:bodyPr>
          <a:lstStyle/>
          <a:p>
            <a:pPr marL="57150" algn="just">
              <a:lnSpc>
                <a:spcPct val="90000"/>
              </a:lnSpc>
            </a:pPr>
            <a:r>
              <a:rPr lang="el-GR" sz="1800" dirty="0">
                <a:latin typeface="Arial Nova" panose="020B0504020202020204" pitchFamily="34" charset="0"/>
              </a:rPr>
              <a:t>Έστω φορτίο πηγή </a:t>
            </a:r>
            <a:r>
              <a:rPr lang="en-US" sz="1800" dirty="0">
                <a:latin typeface="Arial Nova" panose="020B0504020202020204" pitchFamily="34" charset="0"/>
              </a:rPr>
              <a:t>Q </a:t>
            </a:r>
            <a:r>
              <a:rPr lang="el-GR" sz="1800" dirty="0">
                <a:latin typeface="Arial Nova" panose="020B0504020202020204" pitchFamily="34" charset="0"/>
              </a:rPr>
              <a:t>και δοκιμαστικό φορτίο </a:t>
            </a:r>
            <a:r>
              <a:rPr lang="en-US" sz="1800" dirty="0">
                <a:latin typeface="Arial Nova" panose="020B0504020202020204" pitchFamily="34" charset="0"/>
              </a:rPr>
              <a:t>q, </a:t>
            </a:r>
            <a:r>
              <a:rPr lang="el-GR" sz="1800" dirty="0">
                <a:latin typeface="Arial Nova" panose="020B0504020202020204" pitchFamily="34" charset="0"/>
              </a:rPr>
              <a:t>το οποίο μετακινείται από μια θέση (Σ) σε μία άλλη (Ρ) του πεδίου. </a:t>
            </a:r>
          </a:p>
          <a:p>
            <a:pPr marL="57150" algn="just">
              <a:lnSpc>
                <a:spcPct val="90000"/>
              </a:lnSpc>
            </a:pPr>
            <a:r>
              <a:rPr lang="el-GR" sz="1800" dirty="0">
                <a:latin typeface="Arial Nova" panose="020B0504020202020204" pitchFamily="34" charset="0"/>
              </a:rPr>
              <a:t>Το φορτίο </a:t>
            </a:r>
            <a:r>
              <a:rPr lang="en-US" sz="1800" dirty="0">
                <a:latin typeface="Arial Nova" panose="020B0504020202020204" pitchFamily="34" charset="0"/>
              </a:rPr>
              <a:t>Q </a:t>
            </a:r>
            <a:r>
              <a:rPr lang="el-GR" sz="1800" dirty="0">
                <a:latin typeface="Arial Nova" panose="020B0504020202020204" pitchFamily="34" charset="0"/>
              </a:rPr>
              <a:t>στις θέσεις (Σ) και (</a:t>
            </a:r>
            <a:r>
              <a:rPr lang="en-US" sz="1800" dirty="0">
                <a:latin typeface="Arial Nova" panose="020B0504020202020204" pitchFamily="34" charset="0"/>
              </a:rPr>
              <a:t>P) </a:t>
            </a:r>
            <a:r>
              <a:rPr lang="el-GR" sz="1800" dirty="0">
                <a:latin typeface="Arial Nova" panose="020B0504020202020204" pitchFamily="34" charset="0"/>
              </a:rPr>
              <a:t>έχει δυναμική ενέργεια </a:t>
            </a:r>
            <a:r>
              <a:rPr lang="en-US" sz="1800" dirty="0">
                <a:latin typeface="Arial Nova" panose="020B0504020202020204" pitchFamily="34" charset="0"/>
              </a:rPr>
              <a:t>U</a:t>
            </a:r>
            <a:r>
              <a:rPr lang="el-GR" sz="1600" dirty="0">
                <a:latin typeface="Arial Nova" panose="020B0504020202020204" pitchFamily="34" charset="0"/>
              </a:rPr>
              <a:t>Σ</a:t>
            </a:r>
            <a:r>
              <a:rPr lang="el-GR" sz="1800" dirty="0">
                <a:latin typeface="Arial Nova" panose="020B0504020202020204" pitchFamily="34" charset="0"/>
              </a:rPr>
              <a:t> και </a:t>
            </a:r>
            <a:r>
              <a:rPr lang="en-US" sz="1800" dirty="0">
                <a:latin typeface="Arial Nova" panose="020B0504020202020204" pitchFamily="34" charset="0"/>
              </a:rPr>
              <a:t>U</a:t>
            </a:r>
            <a:r>
              <a:rPr lang="en-US" sz="1600" dirty="0">
                <a:latin typeface="Arial Nova" panose="020B0504020202020204" pitchFamily="34" charset="0"/>
              </a:rPr>
              <a:t>P</a:t>
            </a:r>
            <a:r>
              <a:rPr lang="en-US" sz="1800" dirty="0">
                <a:latin typeface="Arial Nova" panose="020B0504020202020204" pitchFamily="34" charset="0"/>
              </a:rPr>
              <a:t> </a:t>
            </a:r>
            <a:r>
              <a:rPr lang="el-GR" sz="1800" dirty="0">
                <a:latin typeface="Arial Nova" panose="020B0504020202020204" pitchFamily="34" charset="0"/>
              </a:rPr>
              <a:t>αντίστοιχα. Τα δυναμικά στις θέσεις (Σ) και (Ρ) είναι </a:t>
            </a:r>
            <a:r>
              <a:rPr lang="en-US" sz="1800" dirty="0">
                <a:latin typeface="Arial Nova" panose="020B0504020202020204" pitchFamily="34" charset="0"/>
              </a:rPr>
              <a:t>V</a:t>
            </a:r>
            <a:r>
              <a:rPr lang="el-GR" sz="1600" dirty="0">
                <a:latin typeface="Arial Nova" panose="020B0504020202020204" pitchFamily="34" charset="0"/>
              </a:rPr>
              <a:t>Σ</a:t>
            </a:r>
            <a:r>
              <a:rPr lang="el-GR" sz="1800" dirty="0">
                <a:latin typeface="Arial Nova" panose="020B0504020202020204" pitchFamily="34" charset="0"/>
              </a:rPr>
              <a:t> και </a:t>
            </a:r>
            <a:r>
              <a:rPr lang="en-US" sz="1800" dirty="0">
                <a:latin typeface="Arial Nova" panose="020B0504020202020204" pitchFamily="34" charset="0"/>
              </a:rPr>
              <a:t>V</a:t>
            </a:r>
            <a:r>
              <a:rPr lang="en-US" sz="1600" dirty="0">
                <a:latin typeface="Arial Nova" panose="020B0504020202020204" pitchFamily="34" charset="0"/>
              </a:rPr>
              <a:t>P</a:t>
            </a:r>
            <a:r>
              <a:rPr lang="en-US" sz="1800" dirty="0">
                <a:latin typeface="Arial Nova" panose="020B0504020202020204" pitchFamily="34" charset="0"/>
              </a:rPr>
              <a:t> </a:t>
            </a:r>
            <a:r>
              <a:rPr lang="el-GR" sz="1800" dirty="0">
                <a:latin typeface="Arial Nova" panose="020B0504020202020204" pitchFamily="34" charset="0"/>
              </a:rPr>
              <a:t>αντίστοιχα. </a:t>
            </a:r>
          </a:p>
          <a:p>
            <a:pPr marL="57150" algn="just">
              <a:lnSpc>
                <a:spcPct val="90000"/>
              </a:lnSpc>
            </a:pPr>
            <a:r>
              <a:rPr lang="el-GR" sz="1800" dirty="0">
                <a:latin typeface="Arial Nova" panose="020B0504020202020204" pitchFamily="34" charset="0"/>
              </a:rPr>
              <a:t>Η διαφορά </a:t>
            </a:r>
            <a:r>
              <a:rPr lang="en-US" sz="1800" dirty="0">
                <a:latin typeface="Arial Nova" panose="020B0504020202020204" pitchFamily="34" charset="0"/>
              </a:rPr>
              <a:t>V</a:t>
            </a:r>
            <a:r>
              <a:rPr lang="el-GR" sz="1600" dirty="0">
                <a:latin typeface="Arial Nova" panose="020B0504020202020204" pitchFamily="34" charset="0"/>
              </a:rPr>
              <a:t>Σ</a:t>
            </a:r>
            <a:r>
              <a:rPr lang="el-GR" sz="1800" dirty="0">
                <a:latin typeface="Arial Nova" panose="020B0504020202020204" pitchFamily="34" charset="0"/>
              </a:rPr>
              <a:t> – </a:t>
            </a:r>
            <a:r>
              <a:rPr lang="en-US" sz="1800" dirty="0">
                <a:latin typeface="Arial Nova" panose="020B0504020202020204" pitchFamily="34" charset="0"/>
              </a:rPr>
              <a:t>V</a:t>
            </a:r>
            <a:r>
              <a:rPr lang="en-US" sz="1600" dirty="0">
                <a:latin typeface="Arial Nova" panose="020B0504020202020204" pitchFamily="34" charset="0"/>
              </a:rPr>
              <a:t>P</a:t>
            </a:r>
            <a:r>
              <a:rPr lang="en-US" sz="1800" dirty="0">
                <a:latin typeface="Arial Nova" panose="020B0504020202020204" pitchFamily="34" charset="0"/>
              </a:rPr>
              <a:t> </a:t>
            </a:r>
            <a:r>
              <a:rPr lang="el-GR" sz="1800" dirty="0">
                <a:latin typeface="Arial Nova" panose="020B0504020202020204" pitchFamily="34" charset="0"/>
              </a:rPr>
              <a:t>ονομάζεται διαφορά δυναμικού μεταξύ των σημείων (Σ) και (Ρ) και συμβολίζεται </a:t>
            </a:r>
            <a:r>
              <a:rPr lang="en-US" sz="1800" dirty="0">
                <a:latin typeface="Arial Nova" panose="020B0504020202020204" pitchFamily="34" charset="0"/>
              </a:rPr>
              <a:t>V</a:t>
            </a:r>
            <a:r>
              <a:rPr lang="el-GR" sz="1600" dirty="0">
                <a:latin typeface="Arial Nova" panose="020B0504020202020204" pitchFamily="34" charset="0"/>
              </a:rPr>
              <a:t>ΣΡ</a:t>
            </a:r>
            <a:r>
              <a:rPr lang="el-GR" sz="1800" dirty="0">
                <a:latin typeface="Arial Nova" panose="020B0504020202020204" pitchFamily="34" charset="0"/>
              </a:rPr>
              <a:t> και είναι:</a:t>
            </a:r>
          </a:p>
          <a:p>
            <a:pPr marL="57150" algn="just">
              <a:lnSpc>
                <a:spcPct val="90000"/>
              </a:lnSpc>
            </a:pPr>
            <a:r>
              <a:rPr lang="en-US" sz="1800" dirty="0">
                <a:latin typeface="Arial Nova" panose="020B0504020202020204" pitchFamily="34" charset="0"/>
              </a:rPr>
              <a:t>V</a:t>
            </a:r>
            <a:r>
              <a:rPr lang="el-GR" sz="1400" dirty="0">
                <a:latin typeface="Arial Nova" panose="020B0504020202020204" pitchFamily="34" charset="0"/>
              </a:rPr>
              <a:t>ΣΡ</a:t>
            </a:r>
            <a:r>
              <a:rPr lang="el-GR" sz="1600" dirty="0">
                <a:latin typeface="Arial Nova" panose="020B0504020202020204" pitchFamily="34" charset="0"/>
              </a:rPr>
              <a:t> = </a:t>
            </a:r>
            <a:r>
              <a:rPr lang="en-US" sz="1600" dirty="0">
                <a:latin typeface="Arial Nova" panose="020B0504020202020204" pitchFamily="34" charset="0"/>
              </a:rPr>
              <a:t>V</a:t>
            </a:r>
            <a:r>
              <a:rPr lang="el-GR" sz="1600" dirty="0">
                <a:latin typeface="Arial Nova" panose="020B0504020202020204" pitchFamily="34" charset="0"/>
              </a:rPr>
              <a:t>Σ – </a:t>
            </a:r>
            <a:r>
              <a:rPr lang="en-US" sz="1600" dirty="0">
                <a:latin typeface="Arial Nova" panose="020B0504020202020204" pitchFamily="34" charset="0"/>
              </a:rPr>
              <a:t>VP</a:t>
            </a:r>
            <a:r>
              <a:rPr lang="el-GR" sz="1600" dirty="0">
                <a:latin typeface="Arial Nova" panose="020B0504020202020204" pitchFamily="34" charset="0"/>
              </a:rPr>
              <a:t> = </a:t>
            </a:r>
            <a:r>
              <a:rPr lang="en-US" sz="1600" dirty="0">
                <a:latin typeface="Arial Nova" panose="020B0504020202020204" pitchFamily="34" charset="0"/>
              </a:rPr>
              <a:t>U</a:t>
            </a:r>
            <a:r>
              <a:rPr lang="el-GR" sz="1400" dirty="0">
                <a:latin typeface="Arial Nova" panose="020B0504020202020204" pitchFamily="34" charset="0"/>
              </a:rPr>
              <a:t>Σ</a:t>
            </a:r>
            <a:r>
              <a:rPr lang="en-US" sz="1600" dirty="0">
                <a:latin typeface="Arial Nova" panose="020B0504020202020204" pitchFamily="34" charset="0"/>
              </a:rPr>
              <a:t> – U</a:t>
            </a:r>
            <a:r>
              <a:rPr lang="el-GR" sz="1400" dirty="0">
                <a:latin typeface="Arial Nova" panose="020B0504020202020204" pitchFamily="34" charset="0"/>
              </a:rPr>
              <a:t>Ρ</a:t>
            </a:r>
            <a:r>
              <a:rPr lang="el-GR" sz="1600" dirty="0">
                <a:latin typeface="Arial Nova" panose="020B0504020202020204" pitchFamily="34" charset="0"/>
              </a:rPr>
              <a:t> / </a:t>
            </a:r>
            <a:r>
              <a:rPr lang="en-US" sz="1600" dirty="0">
                <a:latin typeface="Arial Nova" panose="020B0504020202020204" pitchFamily="34" charset="0"/>
              </a:rPr>
              <a:t>q </a:t>
            </a:r>
          </a:p>
          <a:p>
            <a:pPr marL="57150" algn="just">
              <a:lnSpc>
                <a:spcPct val="90000"/>
              </a:lnSpc>
            </a:pPr>
            <a:r>
              <a:rPr lang="el-GR" sz="1600" dirty="0">
                <a:latin typeface="Arial Nova" panose="020B0504020202020204" pitchFamily="34" charset="0"/>
              </a:rPr>
              <a:t>ή ισοδύναμα </a:t>
            </a:r>
            <a:r>
              <a:rPr lang="en-US" sz="2000" dirty="0">
                <a:latin typeface="Arial Nova" panose="020B0504020202020204" pitchFamily="34" charset="0"/>
              </a:rPr>
              <a:t>V</a:t>
            </a:r>
            <a:r>
              <a:rPr lang="el-GR" sz="1000" dirty="0">
                <a:latin typeface="Arial Nova" panose="020B0504020202020204" pitchFamily="34" charset="0"/>
              </a:rPr>
              <a:t>ΣΡ</a:t>
            </a:r>
            <a:r>
              <a:rPr lang="el-GR" sz="2000" dirty="0">
                <a:latin typeface="Arial Nova" panose="020B0504020202020204" pitchFamily="34" charset="0"/>
              </a:rPr>
              <a:t>=</a:t>
            </a:r>
            <a:r>
              <a:rPr lang="en-US" sz="2000" dirty="0">
                <a:latin typeface="Arial Nova" panose="020B0504020202020204" pitchFamily="34" charset="0"/>
              </a:rPr>
              <a:t>W</a:t>
            </a:r>
            <a:r>
              <a:rPr lang="el-GR" sz="1000" dirty="0">
                <a:latin typeface="Arial Nova" panose="020B0504020202020204" pitchFamily="34" charset="0"/>
              </a:rPr>
              <a:t>Σ</a:t>
            </a:r>
            <a:r>
              <a:rPr lang="el-GR" sz="1000" dirty="0">
                <a:latin typeface="Arial Nova" panose="020B0504020202020204" pitchFamily="34" charset="0"/>
                <a:sym typeface="Wingdings" panose="05000000000000000000" pitchFamily="2" charset="2"/>
              </a:rPr>
              <a:t>Ρ</a:t>
            </a:r>
            <a:r>
              <a:rPr lang="el-GR" sz="2000" dirty="0">
                <a:latin typeface="Arial Nova" panose="020B0504020202020204" pitchFamily="34" charset="0"/>
              </a:rPr>
              <a:t> </a:t>
            </a:r>
            <a:r>
              <a:rPr lang="en-US" sz="2000" dirty="0">
                <a:latin typeface="Arial Nova" panose="020B0504020202020204" pitchFamily="34" charset="0"/>
              </a:rPr>
              <a:t>/ q. </a:t>
            </a:r>
            <a:endParaRPr lang="el-GR" sz="2000" dirty="0">
              <a:latin typeface="Arial Nova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0C52EE1-5085-4960-AD29-A926E62E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640080"/>
            <a:ext cx="4017264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15AA94-C237-4412-B37B-EB317D2B0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0772" y="806357"/>
            <a:ext cx="3685032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95FE8E2-B514-AE20-ECC8-49F59A9E46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01000" y="1444128"/>
            <a:ext cx="3248025" cy="3969745"/>
          </a:xfrm>
        </p:spPr>
      </p:pic>
    </p:spTree>
    <p:extLst>
      <p:ext uri="{BB962C8B-B14F-4D97-AF65-F5344CB8AC3E}">
        <p14:creationId xmlns:p14="http://schemas.microsoft.com/office/powerpoint/2010/main" val="2037545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F9DC17F-C432-FE6F-D417-E137A11E4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2000" dirty="0">
                <a:solidFill>
                  <a:schemeClr val="tx1"/>
                </a:solidFill>
                <a:latin typeface="Arial Black" panose="020B0A04020102020204" pitchFamily="34" charset="0"/>
              </a:rPr>
              <a:t>Ορισμοσ διαφορασ δυναμικου </a:t>
            </a:r>
            <a:r>
              <a:rPr lang="en-US" sz="20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endParaRPr lang="el-GR" sz="2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5278007-DB39-F5A2-19DC-7B2F35575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 fontScale="92500" lnSpcReduction="10000"/>
          </a:bodyPr>
          <a:lstStyle/>
          <a:p>
            <a:pPr marL="0" indent="0" algn="just">
              <a:buNone/>
            </a:pPr>
            <a:endParaRPr lang="en-US" dirty="0">
              <a:solidFill>
                <a:schemeClr val="bg2"/>
              </a:solidFill>
              <a:latin typeface="Arial Nova" panose="020B0504020202020204" pitchFamily="34" charset="0"/>
              <a:sym typeface="Wingdings" panose="05000000000000000000" pitchFamily="2" charset="2"/>
            </a:endParaRPr>
          </a:p>
          <a:p>
            <a:pPr algn="just"/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Η διαφορά δυναμικού μεταξύ δύο σημείων (Σ) και (Ρ) ηλεκτρικού πεδίου ισούται με το πηλίκο του έργου της δύναμης του πεδίου κατά τη μεταφορά δοκιμαστικού φορτίου </a:t>
            </a:r>
            <a:r>
              <a:rPr lang="en-US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q </a:t>
            </a:r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από τη θέση (Σ) στη θέση (Ρ), προς το φορτίο αυτό. </a:t>
            </a:r>
            <a:endParaRPr lang="en-US" sz="2000" dirty="0">
              <a:solidFill>
                <a:schemeClr val="bg2"/>
              </a:solidFill>
              <a:latin typeface="Arial Nova" panose="020B050402020202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r>
              <a:rPr lang="pt-B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		V</a:t>
            </a:r>
            <a:r>
              <a:rPr lang="el-GR" sz="1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ΣΡ</a:t>
            </a:r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=</a:t>
            </a:r>
            <a:r>
              <a:rPr lang="pt-B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W</a:t>
            </a:r>
            <a:r>
              <a:rPr lang="el-GR" sz="12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ΣΡ</a:t>
            </a:r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 / </a:t>
            </a:r>
            <a:r>
              <a:rPr lang="pt-B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q </a:t>
            </a:r>
          </a:p>
          <a:p>
            <a:pPr algn="just"/>
            <a:r>
              <a:rPr lang="pt-B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H </a:t>
            </a:r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διαφορά δυναμικού επομένως μας δίνει το έργο της δύναμης του ηλεκτρικού πεδίου ανά μονάδα φορτίου για τη μετακίνησή του από τη θέση (Σ) στη θέση (Ρ). </a:t>
            </a:r>
          </a:p>
          <a:p>
            <a:pPr algn="just"/>
            <a:r>
              <a:rPr lang="el-GR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Παράδειγμα: Αν η διαφορά δυναμικού </a:t>
            </a:r>
            <a:r>
              <a:rPr lang="en-US" sz="2000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V</a:t>
            </a:r>
            <a:r>
              <a:rPr lang="el-GR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ΣΡ είναι 4</a:t>
            </a:r>
            <a:r>
              <a:rPr lang="en-US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Volt, </a:t>
            </a:r>
            <a:r>
              <a:rPr lang="el-GR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αυτό σημαίνει ότι κατά τη μετακίνηση θετικού δοκιμαστικού φορτίου ενός </a:t>
            </a:r>
            <a:r>
              <a:rPr lang="en-US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Coulomb </a:t>
            </a:r>
            <a:r>
              <a:rPr lang="el-GR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από τη θέση (Σ) στη θέση (Ρ), το έργο της δύναμης του πεδίου είναι +4</a:t>
            </a:r>
            <a:r>
              <a:rPr lang="en-US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Joule </a:t>
            </a:r>
            <a:r>
              <a:rPr lang="el-GR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και η ηλεκτρική δυναμική ενέργεια του δοκιμαστικού φορτίου ελαττώθηκε κατά </a:t>
            </a:r>
            <a:r>
              <a:rPr lang="en-US" dirty="0">
                <a:solidFill>
                  <a:schemeClr val="bg2"/>
                </a:solidFill>
                <a:latin typeface="Arial Nova" panose="020B0504020202020204" pitchFamily="34" charset="0"/>
                <a:sym typeface="Wingdings" panose="05000000000000000000" pitchFamily="2" charset="2"/>
              </a:rPr>
              <a:t>4Joule. </a:t>
            </a:r>
            <a:endParaRPr lang="pt-BR" sz="2000" dirty="0">
              <a:solidFill>
                <a:schemeClr val="bg2"/>
              </a:solidFill>
              <a:latin typeface="Arial Nova" panose="020B0504020202020204" pitchFamily="34" charset="0"/>
              <a:sym typeface="Wingdings" panose="05000000000000000000" pitchFamily="2" charset="2"/>
            </a:endParaRPr>
          </a:p>
          <a:p>
            <a:pPr marL="685800" lvl="3" indent="0" algn="just">
              <a:buNone/>
            </a:pPr>
            <a:endParaRPr lang="pt-BR" sz="1800" dirty="0">
              <a:solidFill>
                <a:schemeClr val="bg2"/>
              </a:solidFill>
              <a:latin typeface="Arial Nova" panose="020B0504020202020204" pitchFamily="34" charset="0"/>
              <a:sym typeface="Wingdings" panose="05000000000000000000" pitchFamily="2" charset="2"/>
            </a:endParaRPr>
          </a:p>
          <a:p>
            <a:pPr marL="685800" lvl="3" indent="0" algn="just">
              <a:buNone/>
            </a:pPr>
            <a:endParaRPr lang="en-US" sz="1800" dirty="0">
              <a:solidFill>
                <a:schemeClr val="bg2"/>
              </a:solidFill>
              <a:latin typeface="Arial Nova" panose="020B05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869041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3755</TotalTime>
  <Words>640</Words>
  <Application>Microsoft Office PowerPoint</Application>
  <PresentationFormat>Widescreen</PresentationFormat>
  <Paragraphs>38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Arial Nova</vt:lpstr>
      <vt:lpstr>Calibri</vt:lpstr>
      <vt:lpstr>Corbel</vt:lpstr>
      <vt:lpstr>Gill Sans MT</vt:lpstr>
      <vt:lpstr>Times New Roman</vt:lpstr>
      <vt:lpstr>Parcel</vt:lpstr>
      <vt:lpstr>ΔΥΝΑΜΙΚΟ-ΔΙΑΦΟΡΑ ΔΥΝΑΜΙΚΟΥ  </vt:lpstr>
      <vt:lpstr>Εισαγωγη στην ennoia toy δυναμικου</vt:lpstr>
      <vt:lpstr>Ορισμοσ δυναμικου  </vt:lpstr>
      <vt:lpstr>Φυσικη σημασια δυναμικου  </vt:lpstr>
      <vt:lpstr>ΔΥΝΑΜΙΚΟ ΗΛΕΚΤΡΟΣΤΑΤΙΚΟΥ ΠΕΔΙΟΥ COULOMB  </vt:lpstr>
      <vt:lpstr>HλεκτροστατικΟ πεδΙο Coulomb</vt:lpstr>
      <vt:lpstr>Διαφορα δυναμικου </vt:lpstr>
      <vt:lpstr>Ορισμοσ διαφορασ δυναμικου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έννοια ηλεκτρικό πεδίο </dc:title>
  <dc:creator>Maria Kitrilaki</dc:creator>
  <cp:lastModifiedBy>Maria Kitrilaki</cp:lastModifiedBy>
  <cp:revision>2</cp:revision>
  <dcterms:created xsi:type="dcterms:W3CDTF">2022-09-26T20:09:54Z</dcterms:created>
  <dcterms:modified xsi:type="dcterms:W3CDTF">2022-11-05T16:54:00Z</dcterms:modified>
</cp:coreProperties>
</file>