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ata31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layout28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quickStyle31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diagrams/quickStyle29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38" r:id="rId2"/>
    <p:sldId id="360" r:id="rId3"/>
    <p:sldId id="365" r:id="rId4"/>
    <p:sldId id="368" r:id="rId5"/>
    <p:sldId id="367" r:id="rId6"/>
    <p:sldId id="366" r:id="rId7"/>
    <p:sldId id="396" r:id="rId8"/>
    <p:sldId id="384" r:id="rId9"/>
    <p:sldId id="387" r:id="rId10"/>
    <p:sldId id="369" r:id="rId11"/>
    <p:sldId id="370" r:id="rId12"/>
    <p:sldId id="371" r:id="rId13"/>
    <p:sldId id="364" r:id="rId14"/>
    <p:sldId id="391" r:id="rId15"/>
    <p:sldId id="363" r:id="rId16"/>
    <p:sldId id="389" r:id="rId17"/>
    <p:sldId id="372" r:id="rId18"/>
    <p:sldId id="373" r:id="rId19"/>
    <p:sldId id="376" r:id="rId20"/>
    <p:sldId id="390" r:id="rId21"/>
    <p:sldId id="375" r:id="rId22"/>
    <p:sldId id="377" r:id="rId23"/>
    <p:sldId id="361" r:id="rId24"/>
    <p:sldId id="374" r:id="rId25"/>
    <p:sldId id="380" r:id="rId26"/>
    <p:sldId id="392" r:id="rId27"/>
    <p:sldId id="393" r:id="rId28"/>
    <p:sldId id="385" r:id="rId29"/>
    <p:sldId id="381" r:id="rId30"/>
    <p:sldId id="379" r:id="rId31"/>
    <p:sldId id="382" r:id="rId32"/>
    <p:sldId id="395" r:id="rId33"/>
    <p:sldId id="383" r:id="rId34"/>
    <p:sldId id="386" r:id="rId3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66CC"/>
    <a:srgbClr val="000000"/>
    <a:srgbClr val="FE605C"/>
    <a:srgbClr val="CC0000"/>
    <a:srgbClr val="F49790"/>
    <a:srgbClr val="99FF66"/>
    <a:srgbClr val="D3B287"/>
    <a:srgbClr val="6699FF"/>
    <a:srgbClr val="0088EE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BF4F4-43F7-4363-9663-63F7474976D7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/>
      <dgm:spPr/>
      <dgm:t>
        <a:bodyPr/>
        <a:lstStyle/>
        <a:p>
          <a:endParaRPr lang="el-GR"/>
        </a:p>
      </dgm:t>
    </dgm:pt>
    <dgm:pt modelId="{7E8B5C1D-34C6-4C14-99EA-481FB07AB18E}">
      <dgm:prSet/>
      <dgm:spPr/>
      <dgm:t>
        <a:bodyPr/>
        <a:lstStyle/>
        <a:p>
          <a:pPr algn="ctr" rtl="0"/>
          <a:r>
            <a:rPr lang="el-GR" b="1" dirty="0" smtClean="0">
              <a:latin typeface="Century Schoolbook" pitchFamily="18" charset="0"/>
            </a:rPr>
            <a:t>ΑΙΜΑ</a:t>
          </a:r>
          <a:endParaRPr lang="el-GR" dirty="0">
            <a:latin typeface="Century Schoolbook" pitchFamily="18" charset="0"/>
          </a:endParaRPr>
        </a:p>
      </dgm:t>
    </dgm:pt>
    <dgm:pt modelId="{8AD947F6-6C85-445D-BA60-37A10BD654ED}" type="parTrans" cxnId="{9726376E-1243-4411-842D-B7818E495034}">
      <dgm:prSet/>
      <dgm:spPr/>
      <dgm:t>
        <a:bodyPr/>
        <a:lstStyle/>
        <a:p>
          <a:endParaRPr lang="el-GR"/>
        </a:p>
      </dgm:t>
    </dgm:pt>
    <dgm:pt modelId="{04BF7486-D8AC-41D7-A508-731B36E476A0}" type="sibTrans" cxnId="{9726376E-1243-4411-842D-B7818E495034}">
      <dgm:prSet/>
      <dgm:spPr/>
      <dgm:t>
        <a:bodyPr/>
        <a:lstStyle/>
        <a:p>
          <a:endParaRPr lang="el-GR"/>
        </a:p>
      </dgm:t>
    </dgm:pt>
    <dgm:pt modelId="{83018A0F-478A-4861-B2E9-926514F8F270}" type="pres">
      <dgm:prSet presAssocID="{522BF4F4-43F7-4363-9663-63F7474976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1DE5146-8299-42F5-9BEC-23282D5F4B25}" type="pres">
      <dgm:prSet presAssocID="{7E8B5C1D-34C6-4C14-99EA-481FB07AB18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1489B7C-76C6-4100-A287-426488F09C69}" type="presOf" srcId="{522BF4F4-43F7-4363-9663-63F7474976D7}" destId="{83018A0F-478A-4861-B2E9-926514F8F270}" srcOrd="0" destOrd="0" presId="urn:microsoft.com/office/officeart/2005/8/layout/vList2"/>
    <dgm:cxn modelId="{AC4A79C8-5437-4F7E-987A-40F3A7F77371}" type="presOf" srcId="{7E8B5C1D-34C6-4C14-99EA-481FB07AB18E}" destId="{D1DE5146-8299-42F5-9BEC-23282D5F4B25}" srcOrd="0" destOrd="0" presId="urn:microsoft.com/office/officeart/2005/8/layout/vList2"/>
    <dgm:cxn modelId="{9726376E-1243-4411-842D-B7818E495034}" srcId="{522BF4F4-43F7-4363-9663-63F7474976D7}" destId="{7E8B5C1D-34C6-4C14-99EA-481FB07AB18E}" srcOrd="0" destOrd="0" parTransId="{8AD947F6-6C85-445D-BA60-37A10BD654ED}" sibTransId="{04BF7486-D8AC-41D7-A508-731B36E476A0}"/>
    <dgm:cxn modelId="{BE57BE3F-8E62-4154-AE37-729E71435CEE}" type="presParOf" srcId="{83018A0F-478A-4861-B2E9-926514F8F270}" destId="{D1DE5146-8299-42F5-9BEC-23282D5F4B25}" srcOrd="0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F6C65D-7B29-460A-992F-A2DCEA715CB0}" type="doc">
      <dgm:prSet loTypeId="urn:microsoft.com/office/officeart/2005/8/layout/default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DAE460E5-9CD7-408F-BD87-F7BF43865235}">
      <dgm:prSet custT="1"/>
      <dgm:spPr/>
      <dgm:t>
        <a:bodyPr/>
        <a:lstStyle/>
        <a:p>
          <a:pPr algn="ctr" rtl="0"/>
          <a:r>
            <a:rPr lang="el-GR" sz="4400" b="1" dirty="0" smtClean="0">
              <a:latin typeface="Comic Sans MS" pitchFamily="66" charset="0"/>
            </a:rPr>
            <a:t>Αναιμίες</a:t>
          </a:r>
          <a:endParaRPr lang="el-GR" sz="4400" dirty="0">
            <a:latin typeface="Comic Sans MS" pitchFamily="66" charset="0"/>
          </a:endParaRPr>
        </a:p>
      </dgm:t>
    </dgm:pt>
    <dgm:pt modelId="{96A4D8B5-F860-4339-9EE5-3370FDEFDDA0}" type="parTrans" cxnId="{5C3EBC9F-58E2-4147-9286-843FBB878FE0}">
      <dgm:prSet/>
      <dgm:spPr/>
      <dgm:t>
        <a:bodyPr/>
        <a:lstStyle/>
        <a:p>
          <a:endParaRPr lang="el-GR"/>
        </a:p>
      </dgm:t>
    </dgm:pt>
    <dgm:pt modelId="{FA9AC912-E0CD-4B56-9348-041356F67421}" type="sibTrans" cxnId="{5C3EBC9F-58E2-4147-9286-843FBB878FE0}">
      <dgm:prSet/>
      <dgm:spPr/>
      <dgm:t>
        <a:bodyPr/>
        <a:lstStyle/>
        <a:p>
          <a:endParaRPr lang="el-GR"/>
        </a:p>
      </dgm:t>
    </dgm:pt>
    <dgm:pt modelId="{D9D31A17-4E25-4708-B8A2-0C57107909BF}">
      <dgm:prSet custT="1"/>
      <dgm:spPr/>
      <dgm:t>
        <a:bodyPr/>
        <a:lstStyle/>
        <a:p>
          <a:pPr algn="ctr" rtl="0"/>
          <a:r>
            <a:rPr lang="el-GR" sz="2800" b="1" dirty="0" smtClean="0">
              <a:solidFill>
                <a:schemeClr val="tx1"/>
              </a:solidFill>
              <a:latin typeface="Comic Sans MS" pitchFamily="66" charset="0"/>
            </a:rPr>
            <a:t>2) Παραγωγή μη φυσιολογικής αιμοσφαιρίνης</a:t>
          </a:r>
          <a:endParaRPr lang="el-GR" sz="2800" dirty="0">
            <a:solidFill>
              <a:schemeClr val="tx1"/>
            </a:solidFill>
            <a:latin typeface="Comic Sans MS" pitchFamily="66" charset="0"/>
          </a:endParaRPr>
        </a:p>
      </dgm:t>
    </dgm:pt>
    <dgm:pt modelId="{36B5B9A3-690A-4023-8796-590F75CE72E1}" type="sibTrans" cxnId="{D362B1C8-83E1-4E56-BA44-2C2DA4E407BB}">
      <dgm:prSet/>
      <dgm:spPr/>
      <dgm:t>
        <a:bodyPr/>
        <a:lstStyle/>
        <a:p>
          <a:endParaRPr lang="el-GR"/>
        </a:p>
      </dgm:t>
    </dgm:pt>
    <dgm:pt modelId="{992CA89E-780C-45AE-BFB9-E3468813FE98}" type="parTrans" cxnId="{D362B1C8-83E1-4E56-BA44-2C2DA4E407BB}">
      <dgm:prSet/>
      <dgm:spPr/>
      <dgm:t>
        <a:bodyPr/>
        <a:lstStyle/>
        <a:p>
          <a:endParaRPr lang="el-GR"/>
        </a:p>
      </dgm:t>
    </dgm:pt>
    <dgm:pt modelId="{BD9EE6D0-1D09-4E5C-A76E-6C3A28399C3B}" type="pres">
      <dgm:prSet presAssocID="{AEF6C65D-7B29-460A-992F-A2DCEA715C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551239A-CD8C-47FA-8AFF-E8BC751B8864}" type="pres">
      <dgm:prSet presAssocID="{DAE460E5-9CD7-408F-BD87-F7BF43865235}" presName="node" presStyleLbl="node1" presStyleIdx="0" presStyleCnt="2" custScaleX="417289" custScaleY="68826" custLinFactNeighborX="100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2080CB6-D5A1-43D4-A353-66E39E04BA9B}" type="pres">
      <dgm:prSet presAssocID="{FA9AC912-E0CD-4B56-9348-041356F67421}" presName="sibTrans" presStyleCnt="0"/>
      <dgm:spPr/>
    </dgm:pt>
    <dgm:pt modelId="{6EA5FBDD-AD7D-41F1-ABB1-BF911A9C3E94}" type="pres">
      <dgm:prSet presAssocID="{D9D31A17-4E25-4708-B8A2-0C57107909BF}" presName="node" presStyleLbl="node1" presStyleIdx="1" presStyleCnt="2" custScaleX="570474" custLinFactNeighborY="-1134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C3EBC9F-58E2-4147-9286-843FBB878FE0}" srcId="{AEF6C65D-7B29-460A-992F-A2DCEA715CB0}" destId="{DAE460E5-9CD7-408F-BD87-F7BF43865235}" srcOrd="0" destOrd="0" parTransId="{96A4D8B5-F860-4339-9EE5-3370FDEFDDA0}" sibTransId="{FA9AC912-E0CD-4B56-9348-041356F67421}"/>
    <dgm:cxn modelId="{82045A2B-D56D-4283-ACB5-7D435CC43DDC}" type="presOf" srcId="{DAE460E5-9CD7-408F-BD87-F7BF43865235}" destId="{2551239A-CD8C-47FA-8AFF-E8BC751B8864}" srcOrd="0" destOrd="0" presId="urn:microsoft.com/office/officeart/2005/8/layout/default"/>
    <dgm:cxn modelId="{DA29BF18-FACA-4BE7-AA37-AFD1658FC54B}" type="presOf" srcId="{D9D31A17-4E25-4708-B8A2-0C57107909BF}" destId="{6EA5FBDD-AD7D-41F1-ABB1-BF911A9C3E94}" srcOrd="0" destOrd="0" presId="urn:microsoft.com/office/officeart/2005/8/layout/default"/>
    <dgm:cxn modelId="{B92CED0F-AD05-4521-A2F1-CD8178E2ACDB}" type="presOf" srcId="{AEF6C65D-7B29-460A-992F-A2DCEA715CB0}" destId="{BD9EE6D0-1D09-4E5C-A76E-6C3A28399C3B}" srcOrd="0" destOrd="0" presId="urn:microsoft.com/office/officeart/2005/8/layout/default"/>
    <dgm:cxn modelId="{D362B1C8-83E1-4E56-BA44-2C2DA4E407BB}" srcId="{AEF6C65D-7B29-460A-992F-A2DCEA715CB0}" destId="{D9D31A17-4E25-4708-B8A2-0C57107909BF}" srcOrd="1" destOrd="0" parTransId="{992CA89E-780C-45AE-BFB9-E3468813FE98}" sibTransId="{36B5B9A3-690A-4023-8796-590F75CE72E1}"/>
    <dgm:cxn modelId="{1D403A8C-8D90-466B-8CE0-7E72E8B683D6}" type="presParOf" srcId="{BD9EE6D0-1D09-4E5C-A76E-6C3A28399C3B}" destId="{2551239A-CD8C-47FA-8AFF-E8BC751B8864}" srcOrd="0" destOrd="0" presId="urn:microsoft.com/office/officeart/2005/8/layout/default"/>
    <dgm:cxn modelId="{EA72923F-73E0-4446-A9F7-D8E0EE76E501}" type="presParOf" srcId="{BD9EE6D0-1D09-4E5C-A76E-6C3A28399C3B}" destId="{D2080CB6-D5A1-43D4-A353-66E39E04BA9B}" srcOrd="1" destOrd="0" presId="urn:microsoft.com/office/officeart/2005/8/layout/default"/>
    <dgm:cxn modelId="{CEECF28F-EE5F-432B-BD4F-BBF7054D4920}" type="presParOf" srcId="{BD9EE6D0-1D09-4E5C-A76E-6C3A28399C3B}" destId="{6EA5FBDD-AD7D-41F1-ABB1-BF911A9C3E94}" srcOrd="2" destOrd="0" presId="urn:microsoft.com/office/officeart/2005/8/layout/default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0A83F74-A1EA-4B31-AE38-D0EBED347D89}" type="doc">
      <dgm:prSet loTypeId="urn:microsoft.com/office/officeart/2005/8/layout/pList2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l-GR"/>
        </a:p>
      </dgm:t>
    </dgm:pt>
    <dgm:pt modelId="{1437130F-C4D1-42D8-BA1C-477624E56F9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l-GR" sz="2400" b="1" dirty="0" smtClean="0">
              <a:latin typeface="Comic Sans MS" pitchFamily="66" charset="0"/>
            </a:rPr>
            <a:t>Δρεπανοκυτταρική αναιμία</a:t>
          </a:r>
          <a:r>
            <a:rPr lang="el-GR" sz="2400" dirty="0" smtClean="0">
              <a:latin typeface="Comic Sans MS" pitchFamily="66" charset="0"/>
            </a:rPr>
            <a:t>: </a:t>
          </a:r>
          <a:endParaRPr lang="el-GR" sz="2400" dirty="0">
            <a:latin typeface="Comic Sans MS" pitchFamily="66" charset="0"/>
          </a:endParaRPr>
        </a:p>
      </dgm:t>
    </dgm:pt>
    <dgm:pt modelId="{969AA6CB-4689-4B89-8D7E-FFE26303F4BF}" type="parTrans" cxnId="{DF14F907-67E3-4362-927C-8E2CA7BA5560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E5740386-6639-4ABA-AC6D-DFAA6E7B2E57}" type="sibTrans" cxnId="{DF14F907-67E3-4362-927C-8E2CA7BA5560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686EB9A1-9C56-4065-8D0A-BA215688C65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l-GR" sz="1800" dirty="0" err="1" smtClean="0">
              <a:solidFill>
                <a:schemeClr val="tx1"/>
              </a:solidFill>
              <a:latin typeface="Comic Sans MS" pitchFamily="66" charset="0"/>
            </a:rPr>
            <a:t>ερυθροκύτταρα</a:t>
          </a:r>
          <a:r>
            <a:rPr lang="el-GR" sz="1800" dirty="0" smtClean="0">
              <a:solidFill>
                <a:schemeClr val="tx1"/>
              </a:solidFill>
              <a:latin typeface="Comic Sans MS" pitchFamily="66" charset="0"/>
            </a:rPr>
            <a:t> με χαρακτηριστικό δρεπανοειδές σχήμα </a:t>
          </a:r>
          <a:endParaRPr lang="el-GR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80940985-FCA1-4BC3-9C88-D5E95C8A3C36}" type="parTrans" cxnId="{9570C752-79D9-4616-B72E-C9D19A897A85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A4C81EBA-8B6F-443B-B02C-F3C3F1C9A480}" type="sibTrans" cxnId="{9570C752-79D9-4616-B72E-C9D19A897A85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81F84DAD-5F2D-4A40-ABC1-CD5D7D19414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l-GR" sz="1800" dirty="0" smtClean="0">
              <a:solidFill>
                <a:schemeClr val="tx1"/>
              </a:solidFill>
              <a:latin typeface="Comic Sans MS" pitchFamily="66" charset="0"/>
            </a:rPr>
            <a:t>προκαλούν συχνά απόφραξη των αγγείων (λόγω του σχήματος τους)</a:t>
          </a:r>
          <a:endParaRPr lang="el-GR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6369D728-825B-4922-8B3A-6690B21F19F5}" type="parTrans" cxnId="{1C00A10E-B88A-48C0-941B-92DF17D7AE7A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F5AA57A6-64A9-41F9-8315-04B7D453AD8B}" type="sibTrans" cxnId="{1C00A10E-B88A-48C0-941B-92DF17D7AE7A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24F42970-CCFE-4DB1-8FBD-57446CA96EF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l-GR" sz="1800" dirty="0" smtClean="0">
              <a:solidFill>
                <a:schemeClr val="tx1"/>
              </a:solidFill>
              <a:latin typeface="Comic Sans MS" pitchFamily="66" charset="0"/>
            </a:rPr>
            <a:t>κληρονομική</a:t>
          </a:r>
          <a:endParaRPr lang="el-GR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8E36123B-9357-42B8-B1F2-B45A218252BB}" type="parTrans" cxnId="{B7A89C98-6486-41AB-BA1E-E6EF25B6CBF3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F8854132-0D38-4859-A5BF-9B20519BA029}" type="sibTrans" cxnId="{B7A89C98-6486-41AB-BA1E-E6EF25B6CBF3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BCC9A67E-34C4-46A0-9FAE-E3269387031C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l-GR" sz="1800" dirty="0" smtClean="0">
              <a:solidFill>
                <a:schemeClr val="tx1"/>
              </a:solidFill>
              <a:latin typeface="Comic Sans MS" pitchFamily="66" charset="0"/>
            </a:rPr>
            <a:t>Θεραπεία: δεν υπάρχει, μόνο συχνές μεταγγίσεις αίματος</a:t>
          </a:r>
          <a:endParaRPr lang="el-GR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33554AD6-501A-44C5-966D-29F3EC2CBAE5}" type="parTrans" cxnId="{8767471E-9693-4BFA-BC15-9EBE97BE6E66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E6B579BE-1ED2-4173-AA35-AA9004D5E155}" type="sibTrans" cxnId="{8767471E-9693-4BFA-BC15-9EBE97BE6E66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395290D0-5509-403C-8D1C-7F285A304CBF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l-GR" b="1" dirty="0" smtClean="0">
              <a:latin typeface="Comic Sans MS" pitchFamily="66" charset="0"/>
            </a:rPr>
            <a:t>Μεσογειακή αναιμία</a:t>
          </a:r>
          <a:r>
            <a:rPr lang="el-GR" dirty="0" smtClean="0">
              <a:latin typeface="Comic Sans MS" pitchFamily="66" charset="0"/>
            </a:rPr>
            <a:t>: </a:t>
          </a:r>
          <a:endParaRPr lang="el-GR" dirty="0">
            <a:latin typeface="Comic Sans MS" pitchFamily="66" charset="0"/>
          </a:endParaRPr>
        </a:p>
      </dgm:t>
    </dgm:pt>
    <dgm:pt modelId="{C6368D51-B31C-43F2-90BC-BA9708C53BF7}" type="parTrans" cxnId="{FE98A941-CFEE-46BA-B6E5-14BE1233039B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C1B00E8D-4C7E-4771-B805-B837FA8CFF55}" type="sibTrans" cxnId="{FE98A941-CFEE-46BA-B6E5-14BE1233039B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32C6368D-1F77-4DB6-828B-B78149E4731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μειωμένη παραγωγή της β αλυσίδας της αιμοσφαιρίνης </a:t>
          </a:r>
          <a:endParaRPr lang="el-GR" dirty="0">
            <a:solidFill>
              <a:schemeClr val="tx1"/>
            </a:solidFill>
            <a:latin typeface="Comic Sans MS" pitchFamily="66" charset="0"/>
          </a:endParaRPr>
        </a:p>
      </dgm:t>
    </dgm:pt>
    <dgm:pt modelId="{335255D2-AA82-4EAD-9076-10DB83B02571}" type="parTrans" cxnId="{583A5D41-9EF3-407A-9F43-453923C0F37F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D8B0BC75-456A-4CCB-A76F-F3B4E25D73E2}" type="sibTrans" cxnId="{583A5D41-9EF3-407A-9F43-453923C0F37F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61C17686-4FFF-46C7-AA91-5A0224104F8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κληρονομική (με μεγάλη συχνότητα στη χώρα μας)</a:t>
          </a:r>
          <a:endParaRPr lang="el-GR" dirty="0">
            <a:solidFill>
              <a:schemeClr val="tx1"/>
            </a:solidFill>
            <a:latin typeface="Comic Sans MS" pitchFamily="66" charset="0"/>
          </a:endParaRPr>
        </a:p>
      </dgm:t>
    </dgm:pt>
    <dgm:pt modelId="{F7515AB9-325B-4DF7-829B-2D8043679CDE}" type="parTrans" cxnId="{4B800AB5-C3ED-4317-8EBE-4AEF9502D5E3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032917D0-5966-46FD-8813-EA7BAAE620F4}" type="sibTrans" cxnId="{4B800AB5-C3ED-4317-8EBE-4AEF9502D5E3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E9FED893-42F2-4554-9F75-88F67BC6517A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Θεραπεία: δεν υπάρχει, μόνο συχνές μεταγγίσεις αίματος</a:t>
          </a:r>
          <a:endParaRPr lang="el-GR" dirty="0">
            <a:solidFill>
              <a:schemeClr val="tx1"/>
            </a:solidFill>
            <a:latin typeface="Comic Sans MS" pitchFamily="66" charset="0"/>
          </a:endParaRPr>
        </a:p>
      </dgm:t>
    </dgm:pt>
    <dgm:pt modelId="{50E2F06F-19AC-4BCE-990E-6ADEEAA9B4E2}" type="parTrans" cxnId="{1C8E16EE-3264-42D2-B286-6EF7D37C2A44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F599396A-10A0-498A-ADD0-2B75490D75D1}" type="sibTrans" cxnId="{1C8E16EE-3264-42D2-B286-6EF7D37C2A44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187AEF07-713D-41B5-9910-64EA77E3548C}" type="pres">
      <dgm:prSet presAssocID="{50A83F74-A1EA-4B31-AE38-D0EBED347D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854271D-F992-4C0A-A368-9C7FF5668B1E}" type="pres">
      <dgm:prSet presAssocID="{50A83F74-A1EA-4B31-AE38-D0EBED347D89}" presName="bkgdShp" presStyleLbl="alignAccFollowNode1" presStyleIdx="0" presStyleCnt="1"/>
      <dgm:spPr/>
    </dgm:pt>
    <dgm:pt modelId="{CD69AF2A-31C6-483F-AEB1-DEEEE33F1299}" type="pres">
      <dgm:prSet presAssocID="{50A83F74-A1EA-4B31-AE38-D0EBED347D89}" presName="linComp" presStyleCnt="0"/>
      <dgm:spPr/>
    </dgm:pt>
    <dgm:pt modelId="{3D654943-3F45-40C5-82B6-15A98F4C7F7F}" type="pres">
      <dgm:prSet presAssocID="{1437130F-C4D1-42D8-BA1C-477624E56F9E}" presName="compNode" presStyleCnt="0"/>
      <dgm:spPr/>
    </dgm:pt>
    <dgm:pt modelId="{12DB63D7-8DE5-49CE-9F3E-8B94E2152FE4}" type="pres">
      <dgm:prSet presAssocID="{1437130F-C4D1-42D8-BA1C-477624E56F9E}" presName="node" presStyleLbl="node1" presStyleIdx="0" presStyleCnt="2" custScaleX="11324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FBBA71-9744-4E35-807A-47633CEEBE81}" type="pres">
      <dgm:prSet presAssocID="{1437130F-C4D1-42D8-BA1C-477624E56F9E}" presName="invisiNode" presStyleLbl="node1" presStyleIdx="0" presStyleCnt="2"/>
      <dgm:spPr/>
    </dgm:pt>
    <dgm:pt modelId="{807FD860-C600-4B56-BA17-06A5423E567B}" type="pres">
      <dgm:prSet presAssocID="{1437130F-C4D1-42D8-BA1C-477624E56F9E}" presName="imagNode" presStyleLbl="fgImgPlace1" presStyleIdx="0" presStyleCnt="2" custScaleY="119291" custLinFactNeighborX="-26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BA2C404-9835-4E45-91F9-1B7495862AC0}" type="pres">
      <dgm:prSet presAssocID="{E5740386-6639-4ABA-AC6D-DFAA6E7B2E57}" presName="sibTrans" presStyleLbl="sibTrans2D1" presStyleIdx="0" presStyleCnt="0"/>
      <dgm:spPr/>
      <dgm:t>
        <a:bodyPr/>
        <a:lstStyle/>
        <a:p>
          <a:endParaRPr lang="el-GR"/>
        </a:p>
      </dgm:t>
    </dgm:pt>
    <dgm:pt modelId="{2830FBD5-9AD3-4B25-A944-F7B00CBD2408}" type="pres">
      <dgm:prSet presAssocID="{395290D0-5509-403C-8D1C-7F285A304CBF}" presName="compNode" presStyleCnt="0"/>
      <dgm:spPr/>
    </dgm:pt>
    <dgm:pt modelId="{09B97F20-8F65-4E03-B958-9444AE659AFA}" type="pres">
      <dgm:prSet presAssocID="{395290D0-5509-403C-8D1C-7F285A304CB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F3624D4-EECD-4397-BE73-7B5F5D84E350}" type="pres">
      <dgm:prSet presAssocID="{395290D0-5509-403C-8D1C-7F285A304CBF}" presName="invisiNode" presStyleLbl="node1" presStyleIdx="1" presStyleCnt="2"/>
      <dgm:spPr/>
    </dgm:pt>
    <dgm:pt modelId="{36579045-8A93-4299-86DA-05FC378E2558}" type="pres">
      <dgm:prSet presAssocID="{395290D0-5509-403C-8D1C-7F285A304CBF}" presName="imagNode" presStyleLbl="fgImgPlace1" presStyleIdx="1" presStyleCnt="2" custScaleY="11929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16FA027-C64A-48BA-B96D-9D5074895DB6}" type="presOf" srcId="{61C17686-4FFF-46C7-AA91-5A0224104F84}" destId="{09B97F20-8F65-4E03-B958-9444AE659AFA}" srcOrd="0" destOrd="2" presId="urn:microsoft.com/office/officeart/2005/8/layout/pList2"/>
    <dgm:cxn modelId="{583A5D41-9EF3-407A-9F43-453923C0F37F}" srcId="{395290D0-5509-403C-8D1C-7F285A304CBF}" destId="{32C6368D-1F77-4DB6-828B-B78149E47314}" srcOrd="0" destOrd="0" parTransId="{335255D2-AA82-4EAD-9076-10DB83B02571}" sibTransId="{D8B0BC75-456A-4CCB-A76F-F3B4E25D73E2}"/>
    <dgm:cxn modelId="{410EBF2A-71A8-4C15-BAC0-16640C4384CC}" type="presOf" srcId="{E5740386-6639-4ABA-AC6D-DFAA6E7B2E57}" destId="{6BA2C404-9835-4E45-91F9-1B7495862AC0}" srcOrd="0" destOrd="0" presId="urn:microsoft.com/office/officeart/2005/8/layout/pList2"/>
    <dgm:cxn modelId="{DBD30179-684A-4974-BEFD-15FFBB5D1B34}" type="presOf" srcId="{1437130F-C4D1-42D8-BA1C-477624E56F9E}" destId="{12DB63D7-8DE5-49CE-9F3E-8B94E2152FE4}" srcOrd="0" destOrd="0" presId="urn:microsoft.com/office/officeart/2005/8/layout/pList2"/>
    <dgm:cxn modelId="{B1B59BA2-EE28-4E53-9982-109139E3445C}" type="presOf" srcId="{BCC9A67E-34C4-46A0-9FAE-E3269387031C}" destId="{12DB63D7-8DE5-49CE-9F3E-8B94E2152FE4}" srcOrd="0" destOrd="4" presId="urn:microsoft.com/office/officeart/2005/8/layout/pList2"/>
    <dgm:cxn modelId="{4B800AB5-C3ED-4317-8EBE-4AEF9502D5E3}" srcId="{395290D0-5509-403C-8D1C-7F285A304CBF}" destId="{61C17686-4FFF-46C7-AA91-5A0224104F84}" srcOrd="1" destOrd="0" parTransId="{F7515AB9-325B-4DF7-829B-2D8043679CDE}" sibTransId="{032917D0-5966-46FD-8813-EA7BAAE620F4}"/>
    <dgm:cxn modelId="{AFAADB7E-2BAA-4984-8026-8E4D7AC0F7E4}" type="presOf" srcId="{24F42970-CCFE-4DB1-8FBD-57446CA96EF7}" destId="{12DB63D7-8DE5-49CE-9F3E-8B94E2152FE4}" srcOrd="0" destOrd="3" presId="urn:microsoft.com/office/officeart/2005/8/layout/pList2"/>
    <dgm:cxn modelId="{1C8E16EE-3264-42D2-B286-6EF7D37C2A44}" srcId="{395290D0-5509-403C-8D1C-7F285A304CBF}" destId="{E9FED893-42F2-4554-9F75-88F67BC6517A}" srcOrd="2" destOrd="0" parTransId="{50E2F06F-19AC-4BCE-990E-6ADEEAA9B4E2}" sibTransId="{F599396A-10A0-498A-ADD0-2B75490D75D1}"/>
    <dgm:cxn modelId="{48762FD1-D0B2-4ACA-AA1E-526569870629}" type="presOf" srcId="{E9FED893-42F2-4554-9F75-88F67BC6517A}" destId="{09B97F20-8F65-4E03-B958-9444AE659AFA}" srcOrd="0" destOrd="3" presId="urn:microsoft.com/office/officeart/2005/8/layout/pList2"/>
    <dgm:cxn modelId="{9AE9EA2C-80CE-44E0-9E7E-56A4C9E2DA94}" type="presOf" srcId="{50A83F74-A1EA-4B31-AE38-D0EBED347D89}" destId="{187AEF07-713D-41B5-9910-64EA77E3548C}" srcOrd="0" destOrd="0" presId="urn:microsoft.com/office/officeart/2005/8/layout/pList2"/>
    <dgm:cxn modelId="{1C00A10E-B88A-48C0-941B-92DF17D7AE7A}" srcId="{1437130F-C4D1-42D8-BA1C-477624E56F9E}" destId="{81F84DAD-5F2D-4A40-ABC1-CD5D7D194147}" srcOrd="1" destOrd="0" parTransId="{6369D728-825B-4922-8B3A-6690B21F19F5}" sibTransId="{F5AA57A6-64A9-41F9-8315-04B7D453AD8B}"/>
    <dgm:cxn modelId="{CDF7961A-81F4-4BA8-8A4B-EA21B3790C46}" type="presOf" srcId="{395290D0-5509-403C-8D1C-7F285A304CBF}" destId="{09B97F20-8F65-4E03-B958-9444AE659AFA}" srcOrd="0" destOrd="0" presId="urn:microsoft.com/office/officeart/2005/8/layout/pList2"/>
    <dgm:cxn modelId="{FE98A941-CFEE-46BA-B6E5-14BE1233039B}" srcId="{50A83F74-A1EA-4B31-AE38-D0EBED347D89}" destId="{395290D0-5509-403C-8D1C-7F285A304CBF}" srcOrd="1" destOrd="0" parTransId="{C6368D51-B31C-43F2-90BC-BA9708C53BF7}" sibTransId="{C1B00E8D-4C7E-4771-B805-B837FA8CFF55}"/>
    <dgm:cxn modelId="{DF14F907-67E3-4362-927C-8E2CA7BA5560}" srcId="{50A83F74-A1EA-4B31-AE38-D0EBED347D89}" destId="{1437130F-C4D1-42D8-BA1C-477624E56F9E}" srcOrd="0" destOrd="0" parTransId="{969AA6CB-4689-4B89-8D7E-FFE26303F4BF}" sibTransId="{E5740386-6639-4ABA-AC6D-DFAA6E7B2E57}"/>
    <dgm:cxn modelId="{EA27B584-9417-4B51-89FE-F6BCA7405BB5}" type="presOf" srcId="{686EB9A1-9C56-4065-8D0A-BA215688C65B}" destId="{12DB63D7-8DE5-49CE-9F3E-8B94E2152FE4}" srcOrd="0" destOrd="1" presId="urn:microsoft.com/office/officeart/2005/8/layout/pList2"/>
    <dgm:cxn modelId="{3C46D91F-80F3-44CB-8640-4C2A89E6ED4E}" type="presOf" srcId="{32C6368D-1F77-4DB6-828B-B78149E47314}" destId="{09B97F20-8F65-4E03-B958-9444AE659AFA}" srcOrd="0" destOrd="1" presId="urn:microsoft.com/office/officeart/2005/8/layout/pList2"/>
    <dgm:cxn modelId="{9570C752-79D9-4616-B72E-C9D19A897A85}" srcId="{1437130F-C4D1-42D8-BA1C-477624E56F9E}" destId="{686EB9A1-9C56-4065-8D0A-BA215688C65B}" srcOrd="0" destOrd="0" parTransId="{80940985-FCA1-4BC3-9C88-D5E95C8A3C36}" sibTransId="{A4C81EBA-8B6F-443B-B02C-F3C3F1C9A480}"/>
    <dgm:cxn modelId="{BE33B064-2AC8-448F-8D15-8461E016A02D}" type="presOf" srcId="{81F84DAD-5F2D-4A40-ABC1-CD5D7D194147}" destId="{12DB63D7-8DE5-49CE-9F3E-8B94E2152FE4}" srcOrd="0" destOrd="2" presId="urn:microsoft.com/office/officeart/2005/8/layout/pList2"/>
    <dgm:cxn modelId="{B7A89C98-6486-41AB-BA1E-E6EF25B6CBF3}" srcId="{1437130F-C4D1-42D8-BA1C-477624E56F9E}" destId="{24F42970-CCFE-4DB1-8FBD-57446CA96EF7}" srcOrd="2" destOrd="0" parTransId="{8E36123B-9357-42B8-B1F2-B45A218252BB}" sibTransId="{F8854132-0D38-4859-A5BF-9B20519BA029}"/>
    <dgm:cxn modelId="{8767471E-9693-4BFA-BC15-9EBE97BE6E66}" srcId="{1437130F-C4D1-42D8-BA1C-477624E56F9E}" destId="{BCC9A67E-34C4-46A0-9FAE-E3269387031C}" srcOrd="3" destOrd="0" parTransId="{33554AD6-501A-44C5-966D-29F3EC2CBAE5}" sibTransId="{E6B579BE-1ED2-4173-AA35-AA9004D5E155}"/>
    <dgm:cxn modelId="{F38F0658-AB5C-4FA4-AE63-F886FF5111BB}" type="presParOf" srcId="{187AEF07-713D-41B5-9910-64EA77E3548C}" destId="{7854271D-F992-4C0A-A368-9C7FF5668B1E}" srcOrd="0" destOrd="0" presId="urn:microsoft.com/office/officeart/2005/8/layout/pList2"/>
    <dgm:cxn modelId="{E4D3FD05-3A94-4A4A-AF38-13A0F39E973F}" type="presParOf" srcId="{187AEF07-713D-41B5-9910-64EA77E3548C}" destId="{CD69AF2A-31C6-483F-AEB1-DEEEE33F1299}" srcOrd="1" destOrd="0" presId="urn:microsoft.com/office/officeart/2005/8/layout/pList2"/>
    <dgm:cxn modelId="{62D9E2BD-E3B3-4418-825B-5B8CE7F96B45}" type="presParOf" srcId="{CD69AF2A-31C6-483F-AEB1-DEEEE33F1299}" destId="{3D654943-3F45-40C5-82B6-15A98F4C7F7F}" srcOrd="0" destOrd="0" presId="urn:microsoft.com/office/officeart/2005/8/layout/pList2"/>
    <dgm:cxn modelId="{01CC2225-660B-4D06-AE87-1B07FFDD0594}" type="presParOf" srcId="{3D654943-3F45-40C5-82B6-15A98F4C7F7F}" destId="{12DB63D7-8DE5-49CE-9F3E-8B94E2152FE4}" srcOrd="0" destOrd="0" presId="urn:microsoft.com/office/officeart/2005/8/layout/pList2"/>
    <dgm:cxn modelId="{CA4EF150-F080-4068-850D-4D5C032A4896}" type="presParOf" srcId="{3D654943-3F45-40C5-82B6-15A98F4C7F7F}" destId="{82FBBA71-9744-4E35-807A-47633CEEBE81}" srcOrd="1" destOrd="0" presId="urn:microsoft.com/office/officeart/2005/8/layout/pList2"/>
    <dgm:cxn modelId="{0E07E87D-D5E4-479B-B00F-4F891340B13B}" type="presParOf" srcId="{3D654943-3F45-40C5-82B6-15A98F4C7F7F}" destId="{807FD860-C600-4B56-BA17-06A5423E567B}" srcOrd="2" destOrd="0" presId="urn:microsoft.com/office/officeart/2005/8/layout/pList2"/>
    <dgm:cxn modelId="{2804FD9F-37C0-4DEA-A853-D9C40550D12F}" type="presParOf" srcId="{CD69AF2A-31C6-483F-AEB1-DEEEE33F1299}" destId="{6BA2C404-9835-4E45-91F9-1B7495862AC0}" srcOrd="1" destOrd="0" presId="urn:microsoft.com/office/officeart/2005/8/layout/pList2"/>
    <dgm:cxn modelId="{FBBA6514-0181-4F0B-9CF6-16EDD7C9FB4D}" type="presParOf" srcId="{CD69AF2A-31C6-483F-AEB1-DEEEE33F1299}" destId="{2830FBD5-9AD3-4B25-A944-F7B00CBD2408}" srcOrd="2" destOrd="0" presId="urn:microsoft.com/office/officeart/2005/8/layout/pList2"/>
    <dgm:cxn modelId="{305FE438-33A4-4A6E-9ED1-A06FCC31020F}" type="presParOf" srcId="{2830FBD5-9AD3-4B25-A944-F7B00CBD2408}" destId="{09B97F20-8F65-4E03-B958-9444AE659AFA}" srcOrd="0" destOrd="0" presId="urn:microsoft.com/office/officeart/2005/8/layout/pList2"/>
    <dgm:cxn modelId="{CAECB722-A6A1-4FB5-8935-241A6B5165E0}" type="presParOf" srcId="{2830FBD5-9AD3-4B25-A944-F7B00CBD2408}" destId="{CF3624D4-EECD-4397-BE73-7B5F5D84E350}" srcOrd="1" destOrd="0" presId="urn:microsoft.com/office/officeart/2005/8/layout/pList2"/>
    <dgm:cxn modelId="{7F6CB14C-EC1A-44E1-BBCE-5174682C903B}" type="presParOf" srcId="{2830FBD5-9AD3-4B25-A944-F7B00CBD2408}" destId="{36579045-8A93-4299-86DA-05FC378E2558}" srcOrd="2" destOrd="0" presId="urn:microsoft.com/office/officeart/2005/8/layout/p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41A5412-0182-4D72-AEB7-349890B3A26E}" type="doc">
      <dgm:prSet loTypeId="urn:microsoft.com/office/officeart/2005/8/layout/hierarchy3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C87FF2B7-4FA1-43E6-B602-ADB518A4F256}">
      <dgm:prSet custT="1"/>
      <dgm:spPr/>
      <dgm:t>
        <a:bodyPr/>
        <a:lstStyle/>
        <a:p>
          <a:pPr rtl="0"/>
          <a:r>
            <a:rPr lang="el-GR" sz="4000" dirty="0" smtClean="0">
              <a:latin typeface="Century Schoolbook" pitchFamily="18" charset="0"/>
            </a:rPr>
            <a:t>ΛΕΥΚΟΚΥΤΤΑΡΑ</a:t>
          </a:r>
          <a:endParaRPr lang="el-GR" sz="8800" dirty="0">
            <a:latin typeface="Century Schoolbook" pitchFamily="18" charset="0"/>
          </a:endParaRPr>
        </a:p>
      </dgm:t>
    </dgm:pt>
    <dgm:pt modelId="{69E6C0B6-DE56-46EF-B574-09BEF8DD8D3E}" type="parTrans" cxnId="{70226F1A-FD17-4508-92C9-F9C4DF78CE8A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F88D3F0A-2076-48AC-8C5A-85E71B08531B}" type="sibTrans" cxnId="{70226F1A-FD17-4508-92C9-F9C4DF78CE8A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19269E44-3F80-4503-B06B-124DABE95F09}">
      <dgm:prSet custT="1"/>
      <dgm:spPr/>
      <dgm:t>
        <a:bodyPr/>
        <a:lstStyle/>
        <a:p>
          <a:pPr rtl="0"/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πολύ λιγότερα 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από τα </a:t>
          </a:r>
          <a:r>
            <a:rPr kumimoji="0" lang="el-GR" sz="1800" b="0" i="0" u="none" strike="noStrike" cap="none" normalizeH="0" baseline="0" dirty="0" err="1" smtClean="0">
              <a:ln/>
              <a:effectLst/>
              <a:latin typeface="Century Schoolbook" pitchFamily="18" charset="0"/>
            </a:rPr>
            <a:t>ερυθροκύτταρα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.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 </a:t>
          </a:r>
          <a:endParaRPr lang="el-GR" sz="1800" dirty="0">
            <a:latin typeface="Century Schoolbook" pitchFamily="18" charset="0"/>
          </a:endParaRPr>
        </a:p>
      </dgm:t>
    </dgm:pt>
    <dgm:pt modelId="{66796073-F768-4FBB-979F-E41CFDC97478}" type="parTrans" cxnId="{0D7744BD-5052-42DC-8F66-628EA3A3AE6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48F45426-357A-4F55-8156-0F5AA757CE9A}" type="sibTrans" cxnId="{0D7744BD-5052-42DC-8F66-628EA3A3AE6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90A598C6-F80E-4488-82FC-B886C03B2606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Ρόλος:  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άμυνα του οργανισμού</a:t>
          </a:r>
          <a:endParaRPr lang="el-GR" sz="1800" dirty="0">
            <a:latin typeface="Century Schoolbook" pitchFamily="18" charset="0"/>
          </a:endParaRPr>
        </a:p>
      </dgm:t>
    </dgm:pt>
    <dgm:pt modelId="{F4F9DC93-2382-4D2D-9764-3F0C5D9B03F4}" type="parTrans" cxnId="{55E8C280-0C60-4939-8B67-B244C59DC71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A15266DA-1860-482D-8764-A3D1E53840A1}" type="sibTrans" cxnId="{55E8C280-0C60-4939-8B67-B244C59DC71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7A6C71DD-E4A5-43A4-888D-760C8A9BEFA7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έχουν πυρήνα 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(</a:t>
          </a:r>
          <a:r>
            <a:rPr kumimoji="0" lang="el-GR" sz="1800" b="1" i="0" u="none" strike="noStrike" cap="none" normalizeH="0" baseline="0" dirty="0" err="1" smtClean="0">
              <a:ln/>
              <a:effectLst/>
              <a:latin typeface="Century Schoolbook" pitchFamily="18" charset="0"/>
            </a:rPr>
            <a:t>εμπύρηνα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)</a:t>
          </a:r>
          <a:endParaRPr lang="el-GR" sz="1800" dirty="0">
            <a:latin typeface="Century Schoolbook" pitchFamily="18" charset="0"/>
          </a:endParaRPr>
        </a:p>
      </dgm:t>
    </dgm:pt>
    <dgm:pt modelId="{43EBD76F-0CAA-400C-9DDF-E443A0E20AAF}" type="parTrans" cxnId="{379E9098-4B1C-4849-A575-56F6841CFCA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44F33F72-AEE4-4FBC-BEEF-81412A722C44}" type="sibTrans" cxnId="{379E9098-4B1C-4849-A575-56F6841CFCA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84180A03-CE8F-445C-8CEC-420FF712A82F}">
      <dgm:prSet custT="1"/>
      <dgm:spPr/>
      <dgm:t>
        <a:bodyPr/>
        <a:lstStyle/>
        <a:p>
          <a:pPr rtl="0"/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παράγονται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 στον 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ερυθρό μυελό των οστών</a:t>
          </a:r>
          <a:endParaRPr lang="el-GR" sz="1800" dirty="0">
            <a:latin typeface="Century Schoolbook" pitchFamily="18" charset="0"/>
          </a:endParaRPr>
        </a:p>
      </dgm:t>
    </dgm:pt>
    <dgm:pt modelId="{0BB8B2D1-BF7C-42BF-8B8C-848106E0C577}" type="parTrans" cxnId="{233FC423-07B3-4D0F-89B4-CA2FD8498B4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F347713D-21AA-4990-AFD5-42E369F4FBE0}" type="sibTrans" cxnId="{233FC423-07B3-4D0F-89B4-CA2FD8498B4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22F92CCB-7667-4E4A-916B-2E969537F2BF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ζουν λίγες ημέρες - λίγες εβδομάδες </a:t>
          </a:r>
          <a:endParaRPr lang="el-GR" sz="1800" dirty="0">
            <a:latin typeface="Century Schoolbook" pitchFamily="18" charset="0"/>
          </a:endParaRPr>
        </a:p>
      </dgm:t>
    </dgm:pt>
    <dgm:pt modelId="{F48AD0C1-3475-4F08-B023-F6C2C88153FF}" type="parTrans" cxnId="{BD0C3175-2A1F-453B-B8D9-204E7CABBAC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A17108FD-1F0E-4D87-AF70-65BFC53E77C5}" type="sibTrans" cxnId="{BD0C3175-2A1F-453B-B8D9-204E7CABBAC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13FDED6E-4E40-4C3A-95B9-CF27306B62D3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φυσιολογικός αριθμός: 5.000-10.000/mm</a:t>
          </a:r>
          <a:r>
            <a:rPr kumimoji="0" lang="el-GR" sz="1800" b="0" i="0" u="none" strike="noStrike" cap="none" normalizeH="0" baseline="30000" dirty="0" smtClean="0">
              <a:ln/>
              <a:effectLst/>
              <a:latin typeface="Century Schoolbook" pitchFamily="18" charset="0"/>
            </a:rPr>
            <a:t>3 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αίματος. </a:t>
          </a:r>
        </a:p>
      </dgm:t>
    </dgm:pt>
    <dgm:pt modelId="{10587467-D9DF-40D0-8D8E-E85C838116DE}" type="parTrans" cxnId="{4839150B-C260-43D1-BC0C-54C0844779C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0DFE1672-D4F2-4E90-820D-4AB1DE1393C9}" type="sibTrans" cxnId="{4839150B-C260-43D1-BC0C-54C0844779C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9C221384-4739-4751-AC56-A9EFADF231EA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Σε περιπτώσεις 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μολύνσεων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 ο αριθμός τους 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αυξάνεται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 σημαντικά.</a:t>
          </a:r>
        </a:p>
      </dgm:t>
    </dgm:pt>
    <dgm:pt modelId="{900026BC-81AA-497A-9EF1-375E12AF827C}" type="parTrans" cxnId="{D11F8353-7CCF-48E1-8C38-4CA8C99540CB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240E60F8-12A1-4208-9D7A-8416488C89C1}" type="sibTrans" cxnId="{D11F8353-7CCF-48E1-8C38-4CA8C99540CB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6285D4AE-1C24-4548-A11C-37A5F6A1044D}" type="pres">
      <dgm:prSet presAssocID="{C41A5412-0182-4D72-AEB7-349890B3A2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A77FED5F-BB51-4350-B1BA-0709AC7F2FA0}" type="pres">
      <dgm:prSet presAssocID="{C87FF2B7-4FA1-43E6-B602-ADB518A4F256}" presName="root" presStyleCnt="0"/>
      <dgm:spPr/>
    </dgm:pt>
    <dgm:pt modelId="{DEAB02E7-9CE6-41D6-BEFC-56DF31B0D614}" type="pres">
      <dgm:prSet presAssocID="{C87FF2B7-4FA1-43E6-B602-ADB518A4F256}" presName="rootComposite" presStyleCnt="0"/>
      <dgm:spPr/>
    </dgm:pt>
    <dgm:pt modelId="{3A1537C2-2E53-481C-8E46-106D307536BD}" type="pres">
      <dgm:prSet presAssocID="{C87FF2B7-4FA1-43E6-B602-ADB518A4F256}" presName="rootText" presStyleLbl="node1" presStyleIdx="0" presStyleCnt="1" custScaleX="345465" custLinFactNeighborX="-12241" custLinFactNeighborY="-481"/>
      <dgm:spPr/>
      <dgm:t>
        <a:bodyPr/>
        <a:lstStyle/>
        <a:p>
          <a:endParaRPr lang="el-GR"/>
        </a:p>
      </dgm:t>
    </dgm:pt>
    <dgm:pt modelId="{86333C15-085D-4311-A906-2A499CC2A744}" type="pres">
      <dgm:prSet presAssocID="{C87FF2B7-4FA1-43E6-B602-ADB518A4F256}" presName="rootConnector" presStyleLbl="node1" presStyleIdx="0" presStyleCnt="1"/>
      <dgm:spPr/>
      <dgm:t>
        <a:bodyPr/>
        <a:lstStyle/>
        <a:p>
          <a:endParaRPr lang="el-GR"/>
        </a:p>
      </dgm:t>
    </dgm:pt>
    <dgm:pt modelId="{BBB77025-20AF-4571-930F-4194A365697A}" type="pres">
      <dgm:prSet presAssocID="{C87FF2B7-4FA1-43E6-B602-ADB518A4F256}" presName="childShape" presStyleCnt="0"/>
      <dgm:spPr/>
    </dgm:pt>
    <dgm:pt modelId="{9DAA04D2-812C-4B74-93F0-4CCA59C1DAE0}" type="pres">
      <dgm:prSet presAssocID="{66796073-F768-4FBB-979F-E41CFDC97478}" presName="Name13" presStyleLbl="parChTrans1D2" presStyleIdx="0" presStyleCnt="7"/>
      <dgm:spPr/>
      <dgm:t>
        <a:bodyPr/>
        <a:lstStyle/>
        <a:p>
          <a:endParaRPr lang="el-GR"/>
        </a:p>
      </dgm:t>
    </dgm:pt>
    <dgm:pt modelId="{04064827-F8A6-40D2-8D32-F595FEDA8CC3}" type="pres">
      <dgm:prSet presAssocID="{19269E44-3F80-4503-B06B-124DABE95F09}" presName="childText" presStyleLbl="bgAcc1" presStyleIdx="0" presStyleCnt="7" custScaleX="36267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D4049E-5441-4862-B790-8E7D96E516FB}" type="pres">
      <dgm:prSet presAssocID="{F4F9DC93-2382-4D2D-9764-3F0C5D9B03F4}" presName="Name13" presStyleLbl="parChTrans1D2" presStyleIdx="1" presStyleCnt="7"/>
      <dgm:spPr/>
      <dgm:t>
        <a:bodyPr/>
        <a:lstStyle/>
        <a:p>
          <a:endParaRPr lang="el-GR"/>
        </a:p>
      </dgm:t>
    </dgm:pt>
    <dgm:pt modelId="{85B2464F-EAE9-417F-AE82-8CD0852CC707}" type="pres">
      <dgm:prSet presAssocID="{90A598C6-F80E-4488-82FC-B886C03B2606}" presName="childText" presStyleLbl="bgAcc1" presStyleIdx="1" presStyleCnt="7" custScaleX="37439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C6548E-EEBF-4F14-88A0-2D74A2144EEC}" type="pres">
      <dgm:prSet presAssocID="{43EBD76F-0CAA-400C-9DDF-E443A0E20AAF}" presName="Name13" presStyleLbl="parChTrans1D2" presStyleIdx="2" presStyleCnt="7"/>
      <dgm:spPr/>
      <dgm:t>
        <a:bodyPr/>
        <a:lstStyle/>
        <a:p>
          <a:endParaRPr lang="el-GR"/>
        </a:p>
      </dgm:t>
    </dgm:pt>
    <dgm:pt modelId="{FAB355BF-F0FC-4752-868E-49BD76FA7CF7}" type="pres">
      <dgm:prSet presAssocID="{7A6C71DD-E4A5-43A4-888D-760C8A9BEFA7}" presName="childText" presStyleLbl="bgAcc1" presStyleIdx="2" presStyleCnt="7" custScaleX="34897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4E4D4C5-09BC-488C-BA74-BABB09A68F28}" type="pres">
      <dgm:prSet presAssocID="{0BB8B2D1-BF7C-42BF-8B8C-848106E0C577}" presName="Name13" presStyleLbl="parChTrans1D2" presStyleIdx="3" presStyleCnt="7"/>
      <dgm:spPr/>
      <dgm:t>
        <a:bodyPr/>
        <a:lstStyle/>
        <a:p>
          <a:endParaRPr lang="el-GR"/>
        </a:p>
      </dgm:t>
    </dgm:pt>
    <dgm:pt modelId="{F8BAA6E6-6668-4D5F-8A9B-CC7EEC341A63}" type="pres">
      <dgm:prSet presAssocID="{84180A03-CE8F-445C-8CEC-420FF712A82F}" presName="childText" presStyleLbl="bgAcc1" presStyleIdx="3" presStyleCnt="7" custScaleX="36168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9C7A907-1CAD-44A2-BA1E-7D6708E7ED64}" type="pres">
      <dgm:prSet presAssocID="{F48AD0C1-3475-4F08-B023-F6C2C88153FF}" presName="Name13" presStyleLbl="parChTrans1D2" presStyleIdx="4" presStyleCnt="7"/>
      <dgm:spPr/>
      <dgm:t>
        <a:bodyPr/>
        <a:lstStyle/>
        <a:p>
          <a:endParaRPr lang="el-GR"/>
        </a:p>
      </dgm:t>
    </dgm:pt>
    <dgm:pt modelId="{A1DC254C-0EE2-487B-B3C5-3091F18AAE7B}" type="pres">
      <dgm:prSet presAssocID="{22F92CCB-7667-4E4A-916B-2E969537F2BF}" presName="childText" presStyleLbl="bgAcc1" presStyleIdx="4" presStyleCnt="7" custScaleX="34301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AA12FB-D2B2-43A8-BBFC-6F7133B34C42}" type="pres">
      <dgm:prSet presAssocID="{10587467-D9DF-40D0-8D8E-E85C838116DE}" presName="Name13" presStyleLbl="parChTrans1D2" presStyleIdx="5" presStyleCnt="7"/>
      <dgm:spPr/>
      <dgm:t>
        <a:bodyPr/>
        <a:lstStyle/>
        <a:p>
          <a:endParaRPr lang="el-GR"/>
        </a:p>
      </dgm:t>
    </dgm:pt>
    <dgm:pt modelId="{0F2F32A0-9B64-4E58-9F1B-2312149BF6D5}" type="pres">
      <dgm:prSet presAssocID="{13FDED6E-4E40-4C3A-95B9-CF27306B62D3}" presName="childText" presStyleLbl="bgAcc1" presStyleIdx="5" presStyleCnt="7" custScaleX="39384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FD21610-816C-4E69-B6F6-18A64DFAA861}" type="pres">
      <dgm:prSet presAssocID="{900026BC-81AA-497A-9EF1-375E12AF827C}" presName="Name13" presStyleLbl="parChTrans1D2" presStyleIdx="6" presStyleCnt="7"/>
      <dgm:spPr/>
      <dgm:t>
        <a:bodyPr/>
        <a:lstStyle/>
        <a:p>
          <a:endParaRPr lang="el-GR"/>
        </a:p>
      </dgm:t>
    </dgm:pt>
    <dgm:pt modelId="{4CF831DF-6259-41E9-A749-C574D88895E8}" type="pres">
      <dgm:prSet presAssocID="{9C221384-4739-4751-AC56-A9EFADF231EA}" presName="childText" presStyleLbl="bgAcc1" presStyleIdx="6" presStyleCnt="7" custScaleX="3751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0226F1A-FD17-4508-92C9-F9C4DF78CE8A}" srcId="{C41A5412-0182-4D72-AEB7-349890B3A26E}" destId="{C87FF2B7-4FA1-43E6-B602-ADB518A4F256}" srcOrd="0" destOrd="0" parTransId="{69E6C0B6-DE56-46EF-B574-09BEF8DD8D3E}" sibTransId="{F88D3F0A-2076-48AC-8C5A-85E71B08531B}"/>
    <dgm:cxn modelId="{2FA613FE-B780-4B8C-B28B-2BFD0948140D}" type="presOf" srcId="{10587467-D9DF-40D0-8D8E-E85C838116DE}" destId="{67AA12FB-D2B2-43A8-BBFC-6F7133B34C42}" srcOrd="0" destOrd="0" presId="urn:microsoft.com/office/officeart/2005/8/layout/hierarchy3"/>
    <dgm:cxn modelId="{96E756E1-A8CD-47D0-B9D6-D3968BD45554}" type="presOf" srcId="{F4F9DC93-2382-4D2D-9764-3F0C5D9B03F4}" destId="{32D4049E-5441-4862-B790-8E7D96E516FB}" srcOrd="0" destOrd="0" presId="urn:microsoft.com/office/officeart/2005/8/layout/hierarchy3"/>
    <dgm:cxn modelId="{818ECFD7-BBBF-4A40-AC9C-E7FE09857F33}" type="presOf" srcId="{0BB8B2D1-BF7C-42BF-8B8C-848106E0C577}" destId="{D4E4D4C5-09BC-488C-BA74-BABB09A68F28}" srcOrd="0" destOrd="0" presId="urn:microsoft.com/office/officeart/2005/8/layout/hierarchy3"/>
    <dgm:cxn modelId="{BD0C3175-2A1F-453B-B8D9-204E7CABBAC9}" srcId="{C87FF2B7-4FA1-43E6-B602-ADB518A4F256}" destId="{22F92CCB-7667-4E4A-916B-2E969537F2BF}" srcOrd="4" destOrd="0" parTransId="{F48AD0C1-3475-4F08-B023-F6C2C88153FF}" sibTransId="{A17108FD-1F0E-4D87-AF70-65BFC53E77C5}"/>
    <dgm:cxn modelId="{2D0D639F-D42A-4B8D-856C-CACF62C7E2E0}" type="presOf" srcId="{66796073-F768-4FBB-979F-E41CFDC97478}" destId="{9DAA04D2-812C-4B74-93F0-4CCA59C1DAE0}" srcOrd="0" destOrd="0" presId="urn:microsoft.com/office/officeart/2005/8/layout/hierarchy3"/>
    <dgm:cxn modelId="{E8BB347C-E460-4839-BFD4-43DE114F986B}" type="presOf" srcId="{90A598C6-F80E-4488-82FC-B886C03B2606}" destId="{85B2464F-EAE9-417F-AE82-8CD0852CC707}" srcOrd="0" destOrd="0" presId="urn:microsoft.com/office/officeart/2005/8/layout/hierarchy3"/>
    <dgm:cxn modelId="{379E9098-4B1C-4849-A575-56F6841CFCAC}" srcId="{C87FF2B7-4FA1-43E6-B602-ADB518A4F256}" destId="{7A6C71DD-E4A5-43A4-888D-760C8A9BEFA7}" srcOrd="2" destOrd="0" parTransId="{43EBD76F-0CAA-400C-9DDF-E443A0E20AAF}" sibTransId="{44F33F72-AEE4-4FBC-BEEF-81412A722C44}"/>
    <dgm:cxn modelId="{ADB4238D-3958-4271-8462-56FF1A8B57AF}" type="presOf" srcId="{13FDED6E-4E40-4C3A-95B9-CF27306B62D3}" destId="{0F2F32A0-9B64-4E58-9F1B-2312149BF6D5}" srcOrd="0" destOrd="0" presId="urn:microsoft.com/office/officeart/2005/8/layout/hierarchy3"/>
    <dgm:cxn modelId="{55E8C280-0C60-4939-8B67-B244C59DC71C}" srcId="{C87FF2B7-4FA1-43E6-B602-ADB518A4F256}" destId="{90A598C6-F80E-4488-82FC-B886C03B2606}" srcOrd="1" destOrd="0" parTransId="{F4F9DC93-2382-4D2D-9764-3F0C5D9B03F4}" sibTransId="{A15266DA-1860-482D-8764-A3D1E53840A1}"/>
    <dgm:cxn modelId="{8AD6FF41-0195-485C-81B1-529F2BD49C68}" type="presOf" srcId="{9C221384-4739-4751-AC56-A9EFADF231EA}" destId="{4CF831DF-6259-41E9-A749-C574D88895E8}" srcOrd="0" destOrd="0" presId="urn:microsoft.com/office/officeart/2005/8/layout/hierarchy3"/>
    <dgm:cxn modelId="{817E5E67-6477-4B87-84A6-E14CEEA969B5}" type="presOf" srcId="{F48AD0C1-3475-4F08-B023-F6C2C88153FF}" destId="{09C7A907-1CAD-44A2-BA1E-7D6708E7ED64}" srcOrd="0" destOrd="0" presId="urn:microsoft.com/office/officeart/2005/8/layout/hierarchy3"/>
    <dgm:cxn modelId="{4839150B-C260-43D1-BC0C-54C0844779C7}" srcId="{C87FF2B7-4FA1-43E6-B602-ADB518A4F256}" destId="{13FDED6E-4E40-4C3A-95B9-CF27306B62D3}" srcOrd="5" destOrd="0" parTransId="{10587467-D9DF-40D0-8D8E-E85C838116DE}" sibTransId="{0DFE1672-D4F2-4E90-820D-4AB1DE1393C9}"/>
    <dgm:cxn modelId="{1CEF59C8-6E35-4DDE-9A75-31509754E118}" type="presOf" srcId="{C41A5412-0182-4D72-AEB7-349890B3A26E}" destId="{6285D4AE-1C24-4548-A11C-37A5F6A1044D}" srcOrd="0" destOrd="0" presId="urn:microsoft.com/office/officeart/2005/8/layout/hierarchy3"/>
    <dgm:cxn modelId="{E10DBF48-3858-493C-A236-7610524761DF}" type="presOf" srcId="{19269E44-3F80-4503-B06B-124DABE95F09}" destId="{04064827-F8A6-40D2-8D32-F595FEDA8CC3}" srcOrd="0" destOrd="0" presId="urn:microsoft.com/office/officeart/2005/8/layout/hierarchy3"/>
    <dgm:cxn modelId="{26B049F3-2365-4EB6-9290-942F165117C8}" type="presOf" srcId="{84180A03-CE8F-445C-8CEC-420FF712A82F}" destId="{F8BAA6E6-6668-4D5F-8A9B-CC7EEC341A63}" srcOrd="0" destOrd="0" presId="urn:microsoft.com/office/officeart/2005/8/layout/hierarchy3"/>
    <dgm:cxn modelId="{10F879E2-E5D1-4A2D-81C7-D4A255232D41}" type="presOf" srcId="{7A6C71DD-E4A5-43A4-888D-760C8A9BEFA7}" destId="{FAB355BF-F0FC-4752-868E-49BD76FA7CF7}" srcOrd="0" destOrd="0" presId="urn:microsoft.com/office/officeart/2005/8/layout/hierarchy3"/>
    <dgm:cxn modelId="{FD0A4DDB-C03A-4A7C-80DD-70CC259C2480}" type="presOf" srcId="{43EBD76F-0CAA-400C-9DDF-E443A0E20AAF}" destId="{ADC6548E-EEBF-4F14-88A0-2D74A2144EEC}" srcOrd="0" destOrd="0" presId="urn:microsoft.com/office/officeart/2005/8/layout/hierarchy3"/>
    <dgm:cxn modelId="{0D3FEF6E-900C-4D86-87A2-C131094C0E83}" type="presOf" srcId="{C87FF2B7-4FA1-43E6-B602-ADB518A4F256}" destId="{3A1537C2-2E53-481C-8E46-106D307536BD}" srcOrd="0" destOrd="0" presId="urn:microsoft.com/office/officeart/2005/8/layout/hierarchy3"/>
    <dgm:cxn modelId="{0D7744BD-5052-42DC-8F66-628EA3A3AE69}" srcId="{C87FF2B7-4FA1-43E6-B602-ADB518A4F256}" destId="{19269E44-3F80-4503-B06B-124DABE95F09}" srcOrd="0" destOrd="0" parTransId="{66796073-F768-4FBB-979F-E41CFDC97478}" sibTransId="{48F45426-357A-4F55-8156-0F5AA757CE9A}"/>
    <dgm:cxn modelId="{EA0D5C61-5622-47B4-A16E-DD16551BB737}" type="presOf" srcId="{C87FF2B7-4FA1-43E6-B602-ADB518A4F256}" destId="{86333C15-085D-4311-A906-2A499CC2A744}" srcOrd="1" destOrd="0" presId="urn:microsoft.com/office/officeart/2005/8/layout/hierarchy3"/>
    <dgm:cxn modelId="{0CEF3306-BCEB-4D4F-BDDB-12194B2B4CD5}" type="presOf" srcId="{900026BC-81AA-497A-9EF1-375E12AF827C}" destId="{2FD21610-816C-4E69-B6F6-18A64DFAA861}" srcOrd="0" destOrd="0" presId="urn:microsoft.com/office/officeart/2005/8/layout/hierarchy3"/>
    <dgm:cxn modelId="{CD3AC512-6720-40A8-9CC2-549B5D5E5D8F}" type="presOf" srcId="{22F92CCB-7667-4E4A-916B-2E969537F2BF}" destId="{A1DC254C-0EE2-487B-B3C5-3091F18AAE7B}" srcOrd="0" destOrd="0" presId="urn:microsoft.com/office/officeart/2005/8/layout/hierarchy3"/>
    <dgm:cxn modelId="{233FC423-07B3-4D0F-89B4-CA2FD8498B47}" srcId="{C87FF2B7-4FA1-43E6-B602-ADB518A4F256}" destId="{84180A03-CE8F-445C-8CEC-420FF712A82F}" srcOrd="3" destOrd="0" parTransId="{0BB8B2D1-BF7C-42BF-8B8C-848106E0C577}" sibTransId="{F347713D-21AA-4990-AFD5-42E369F4FBE0}"/>
    <dgm:cxn modelId="{D11F8353-7CCF-48E1-8C38-4CA8C99540CB}" srcId="{C87FF2B7-4FA1-43E6-B602-ADB518A4F256}" destId="{9C221384-4739-4751-AC56-A9EFADF231EA}" srcOrd="6" destOrd="0" parTransId="{900026BC-81AA-497A-9EF1-375E12AF827C}" sibTransId="{240E60F8-12A1-4208-9D7A-8416488C89C1}"/>
    <dgm:cxn modelId="{2868ADCF-1618-449E-B0D4-47C88766C0CC}" type="presParOf" srcId="{6285D4AE-1C24-4548-A11C-37A5F6A1044D}" destId="{A77FED5F-BB51-4350-B1BA-0709AC7F2FA0}" srcOrd="0" destOrd="0" presId="urn:microsoft.com/office/officeart/2005/8/layout/hierarchy3"/>
    <dgm:cxn modelId="{7531CC2E-F5DC-4C4C-BB75-101B26632ED7}" type="presParOf" srcId="{A77FED5F-BB51-4350-B1BA-0709AC7F2FA0}" destId="{DEAB02E7-9CE6-41D6-BEFC-56DF31B0D614}" srcOrd="0" destOrd="0" presId="urn:microsoft.com/office/officeart/2005/8/layout/hierarchy3"/>
    <dgm:cxn modelId="{BC4E86C3-65D0-4DAA-ADBC-9030182A5F9A}" type="presParOf" srcId="{DEAB02E7-9CE6-41D6-BEFC-56DF31B0D614}" destId="{3A1537C2-2E53-481C-8E46-106D307536BD}" srcOrd="0" destOrd="0" presId="urn:microsoft.com/office/officeart/2005/8/layout/hierarchy3"/>
    <dgm:cxn modelId="{6F4B2F10-5B35-432E-8A95-C94962D800D3}" type="presParOf" srcId="{DEAB02E7-9CE6-41D6-BEFC-56DF31B0D614}" destId="{86333C15-085D-4311-A906-2A499CC2A744}" srcOrd="1" destOrd="0" presId="urn:microsoft.com/office/officeart/2005/8/layout/hierarchy3"/>
    <dgm:cxn modelId="{5A28AD65-CA8B-465F-BA74-C78B837711E2}" type="presParOf" srcId="{A77FED5F-BB51-4350-B1BA-0709AC7F2FA0}" destId="{BBB77025-20AF-4571-930F-4194A365697A}" srcOrd="1" destOrd="0" presId="urn:microsoft.com/office/officeart/2005/8/layout/hierarchy3"/>
    <dgm:cxn modelId="{6956F56B-B2B1-4423-92B1-993656027333}" type="presParOf" srcId="{BBB77025-20AF-4571-930F-4194A365697A}" destId="{9DAA04D2-812C-4B74-93F0-4CCA59C1DAE0}" srcOrd="0" destOrd="0" presId="urn:microsoft.com/office/officeart/2005/8/layout/hierarchy3"/>
    <dgm:cxn modelId="{7CD83A2D-8B68-4DD7-820B-FFBE528A3F53}" type="presParOf" srcId="{BBB77025-20AF-4571-930F-4194A365697A}" destId="{04064827-F8A6-40D2-8D32-F595FEDA8CC3}" srcOrd="1" destOrd="0" presId="urn:microsoft.com/office/officeart/2005/8/layout/hierarchy3"/>
    <dgm:cxn modelId="{5BCE6A49-69BC-4132-AF80-146C5AC10B5F}" type="presParOf" srcId="{BBB77025-20AF-4571-930F-4194A365697A}" destId="{32D4049E-5441-4862-B790-8E7D96E516FB}" srcOrd="2" destOrd="0" presId="urn:microsoft.com/office/officeart/2005/8/layout/hierarchy3"/>
    <dgm:cxn modelId="{CD4C62D3-C765-4FFA-9554-37B51FD611E2}" type="presParOf" srcId="{BBB77025-20AF-4571-930F-4194A365697A}" destId="{85B2464F-EAE9-417F-AE82-8CD0852CC707}" srcOrd="3" destOrd="0" presId="urn:microsoft.com/office/officeart/2005/8/layout/hierarchy3"/>
    <dgm:cxn modelId="{15C86510-8938-492B-93B5-10605E8C92D8}" type="presParOf" srcId="{BBB77025-20AF-4571-930F-4194A365697A}" destId="{ADC6548E-EEBF-4F14-88A0-2D74A2144EEC}" srcOrd="4" destOrd="0" presId="urn:microsoft.com/office/officeart/2005/8/layout/hierarchy3"/>
    <dgm:cxn modelId="{2CCD9852-D65D-44E1-88C9-2A5AFA79D95D}" type="presParOf" srcId="{BBB77025-20AF-4571-930F-4194A365697A}" destId="{FAB355BF-F0FC-4752-868E-49BD76FA7CF7}" srcOrd="5" destOrd="0" presId="urn:microsoft.com/office/officeart/2005/8/layout/hierarchy3"/>
    <dgm:cxn modelId="{22E3F100-7919-4CB3-B547-4709274F4980}" type="presParOf" srcId="{BBB77025-20AF-4571-930F-4194A365697A}" destId="{D4E4D4C5-09BC-488C-BA74-BABB09A68F28}" srcOrd="6" destOrd="0" presId="urn:microsoft.com/office/officeart/2005/8/layout/hierarchy3"/>
    <dgm:cxn modelId="{CA690E15-A205-43C6-8CBB-8B68D4518008}" type="presParOf" srcId="{BBB77025-20AF-4571-930F-4194A365697A}" destId="{F8BAA6E6-6668-4D5F-8A9B-CC7EEC341A63}" srcOrd="7" destOrd="0" presId="urn:microsoft.com/office/officeart/2005/8/layout/hierarchy3"/>
    <dgm:cxn modelId="{F9E2249D-618B-46CE-A96B-822EA72E0A80}" type="presParOf" srcId="{BBB77025-20AF-4571-930F-4194A365697A}" destId="{09C7A907-1CAD-44A2-BA1E-7D6708E7ED64}" srcOrd="8" destOrd="0" presId="urn:microsoft.com/office/officeart/2005/8/layout/hierarchy3"/>
    <dgm:cxn modelId="{156CB794-D3B0-4129-94EF-E6151E6B14F7}" type="presParOf" srcId="{BBB77025-20AF-4571-930F-4194A365697A}" destId="{A1DC254C-0EE2-487B-B3C5-3091F18AAE7B}" srcOrd="9" destOrd="0" presId="urn:microsoft.com/office/officeart/2005/8/layout/hierarchy3"/>
    <dgm:cxn modelId="{6769DB92-DCEE-4D94-87B7-AB1D8465CA73}" type="presParOf" srcId="{BBB77025-20AF-4571-930F-4194A365697A}" destId="{67AA12FB-D2B2-43A8-BBFC-6F7133B34C42}" srcOrd="10" destOrd="0" presId="urn:microsoft.com/office/officeart/2005/8/layout/hierarchy3"/>
    <dgm:cxn modelId="{F104B054-3686-494E-9C00-CFE4A507A539}" type="presParOf" srcId="{BBB77025-20AF-4571-930F-4194A365697A}" destId="{0F2F32A0-9B64-4E58-9F1B-2312149BF6D5}" srcOrd="11" destOrd="0" presId="urn:microsoft.com/office/officeart/2005/8/layout/hierarchy3"/>
    <dgm:cxn modelId="{EDA798AD-5163-4250-953B-FF53654454C3}" type="presParOf" srcId="{BBB77025-20AF-4571-930F-4194A365697A}" destId="{2FD21610-816C-4E69-B6F6-18A64DFAA861}" srcOrd="12" destOrd="0" presId="urn:microsoft.com/office/officeart/2005/8/layout/hierarchy3"/>
    <dgm:cxn modelId="{362BF527-63D5-481B-995A-BB57FDC0660D}" type="presParOf" srcId="{BBB77025-20AF-4571-930F-4194A365697A}" destId="{4CF831DF-6259-41E9-A749-C574D88895E8}" srcOrd="13" destOrd="0" presId="urn:microsoft.com/office/officeart/2005/8/layout/hierarchy3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4AF49FE-4FB9-4532-BE48-939ECF1BDC80}" type="doc">
      <dgm:prSet loTypeId="urn:microsoft.com/office/officeart/2005/8/layout/hierarchy3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D88ECAFA-510D-470D-8EF7-B4407A03DAA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rtl="0"/>
          <a:r>
            <a:rPr lang="el-GR" sz="2000" b="1" i="0" dirty="0" smtClean="0">
              <a:latin typeface="Century Schoolbook" pitchFamily="18" charset="0"/>
            </a:rPr>
            <a:t>Κοκκιώδη</a:t>
          </a:r>
          <a:r>
            <a:rPr lang="el-GR" sz="2000" i="0" dirty="0" smtClean="0">
              <a:latin typeface="Century Schoolbook" pitchFamily="18" charset="0"/>
            </a:rPr>
            <a:t>: </a:t>
          </a:r>
        </a:p>
        <a:p>
          <a:pPr rtl="0"/>
          <a:r>
            <a:rPr lang="el-GR" sz="2000" i="0" dirty="0" smtClean="0">
              <a:latin typeface="Century Schoolbook" pitchFamily="18" charset="0"/>
            </a:rPr>
            <a:t>περιέχουν κοκκία στο κυτταρόπλασμα τους</a:t>
          </a:r>
          <a:endParaRPr lang="el-GR" sz="2000" i="0" dirty="0">
            <a:latin typeface="Century Schoolbook" pitchFamily="18" charset="0"/>
          </a:endParaRPr>
        </a:p>
      </dgm:t>
    </dgm:pt>
    <dgm:pt modelId="{033FC2BF-1A51-491F-BDAA-838EA564EAA0}" type="parTrans" cxnId="{45A4800B-1176-4870-BDC2-78C3CED9524A}">
      <dgm:prSet/>
      <dgm:spPr/>
      <dgm:t>
        <a:bodyPr/>
        <a:lstStyle/>
        <a:p>
          <a:endParaRPr lang="el-GR" sz="2000" i="0">
            <a:latin typeface="Century Schoolbook" pitchFamily="18" charset="0"/>
          </a:endParaRPr>
        </a:p>
      </dgm:t>
    </dgm:pt>
    <dgm:pt modelId="{D4215797-F9F7-4835-8B72-F9B86C61EEE8}" type="sibTrans" cxnId="{45A4800B-1176-4870-BDC2-78C3CED9524A}">
      <dgm:prSet/>
      <dgm:spPr/>
      <dgm:t>
        <a:bodyPr/>
        <a:lstStyle/>
        <a:p>
          <a:endParaRPr lang="el-GR" sz="2000" i="0">
            <a:latin typeface="Century Schoolbook" pitchFamily="18" charset="0"/>
          </a:endParaRPr>
        </a:p>
      </dgm:t>
    </dgm:pt>
    <dgm:pt modelId="{56EDD5B5-10B3-45BF-8F90-4E9B4AED2B3E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l-GR" sz="2000" b="1" i="0" dirty="0" smtClean="0">
              <a:latin typeface="Century Schoolbook" pitchFamily="18" charset="0"/>
            </a:rPr>
            <a:t>Μη κοκκιώδη</a:t>
          </a:r>
          <a:r>
            <a:rPr lang="el-GR" sz="2000" i="0" dirty="0" smtClean="0">
              <a:latin typeface="Century Schoolbook" pitchFamily="18" charset="0"/>
            </a:rPr>
            <a:t>: </a:t>
          </a:r>
        </a:p>
        <a:p>
          <a:pPr rtl="0"/>
          <a:r>
            <a:rPr lang="el-GR" sz="2000" i="0" dirty="0" smtClean="0">
              <a:latin typeface="Century Schoolbook" pitchFamily="18" charset="0"/>
            </a:rPr>
            <a:t>μετά την παραγωγή τους μεταναστεύουν σε άλλα όργανα όπως οι </a:t>
          </a:r>
          <a:r>
            <a:rPr lang="el-GR" sz="2000" b="1" i="0" u="sng" dirty="0" smtClean="0">
              <a:latin typeface="Century Schoolbook" pitchFamily="18" charset="0"/>
            </a:rPr>
            <a:t>λεμφαδένες</a:t>
          </a:r>
          <a:r>
            <a:rPr lang="el-GR" sz="2000" i="0" dirty="0" smtClean="0">
              <a:latin typeface="Century Schoolbook" pitchFamily="18" charset="0"/>
            </a:rPr>
            <a:t> και η </a:t>
          </a:r>
          <a:r>
            <a:rPr lang="el-GR" sz="2000" i="0" u="sng" dirty="0" smtClean="0">
              <a:latin typeface="Century Schoolbook" pitchFamily="18" charset="0"/>
            </a:rPr>
            <a:t>σπλήνα</a:t>
          </a:r>
        </a:p>
        <a:p>
          <a:pPr rtl="0"/>
          <a:r>
            <a:rPr lang="el-GR" sz="2000" i="0" dirty="0" smtClean="0">
              <a:latin typeface="Century Schoolbook" pitchFamily="18" charset="0"/>
            </a:rPr>
            <a:t>-  </a:t>
          </a:r>
          <a:r>
            <a:rPr lang="el-GR" sz="2000" b="1" i="0" dirty="0" smtClean="0">
              <a:latin typeface="Century Schoolbook" pitchFamily="18" charset="0"/>
            </a:rPr>
            <a:t>Λεμφοκύτταρα </a:t>
          </a:r>
          <a:r>
            <a:rPr lang="el-GR" sz="2000" i="0" dirty="0" smtClean="0">
              <a:latin typeface="Century Schoolbook" pitchFamily="18" charset="0"/>
            </a:rPr>
            <a:t> </a:t>
          </a:r>
        </a:p>
        <a:p>
          <a:pPr rtl="0"/>
          <a:r>
            <a:rPr lang="el-GR" sz="2000" b="1" i="0" dirty="0" smtClean="0">
              <a:latin typeface="Century Schoolbook" pitchFamily="18" charset="0"/>
            </a:rPr>
            <a:t>- Μονοκύτταρα (</a:t>
          </a:r>
          <a:r>
            <a:rPr lang="el-GR" sz="2000" i="0" dirty="0" smtClean="0">
              <a:latin typeface="Century Schoolbook" pitchFamily="18" charset="0"/>
            </a:rPr>
            <a:t>διαφοροποιούνται σε </a:t>
          </a:r>
          <a:r>
            <a:rPr lang="el-GR" sz="2000" b="1" i="0" dirty="0" err="1" smtClean="0">
              <a:latin typeface="Century Schoolbook" pitchFamily="18" charset="0"/>
            </a:rPr>
            <a:t>μακροφάγα</a:t>
          </a:r>
          <a:r>
            <a:rPr lang="el-GR" sz="2000" b="1" i="0" dirty="0" smtClean="0">
              <a:latin typeface="Century Schoolbook" pitchFamily="18" charset="0"/>
            </a:rPr>
            <a:t>)</a:t>
          </a:r>
          <a:r>
            <a:rPr lang="el-GR" sz="2000" i="0" dirty="0" smtClean="0">
              <a:latin typeface="Century Schoolbook" pitchFamily="18" charset="0"/>
            </a:rPr>
            <a:t>.</a:t>
          </a:r>
          <a:endParaRPr lang="el-GR" sz="2000" i="0" dirty="0">
            <a:latin typeface="Century Schoolbook" pitchFamily="18" charset="0"/>
          </a:endParaRPr>
        </a:p>
      </dgm:t>
    </dgm:pt>
    <dgm:pt modelId="{4FF9B9BD-2245-450E-A193-2F19D29142A3}" type="parTrans" cxnId="{65E73D4F-3AE2-42CD-8D02-99B92697BC2C}">
      <dgm:prSet/>
      <dgm:spPr/>
      <dgm:t>
        <a:bodyPr/>
        <a:lstStyle/>
        <a:p>
          <a:endParaRPr lang="el-GR" sz="2000" i="0">
            <a:latin typeface="Century Schoolbook" pitchFamily="18" charset="0"/>
          </a:endParaRPr>
        </a:p>
      </dgm:t>
    </dgm:pt>
    <dgm:pt modelId="{63E1C941-8FBE-4961-89EE-91C59482898D}" type="sibTrans" cxnId="{65E73D4F-3AE2-42CD-8D02-99B92697BC2C}">
      <dgm:prSet/>
      <dgm:spPr/>
      <dgm:t>
        <a:bodyPr/>
        <a:lstStyle/>
        <a:p>
          <a:endParaRPr lang="el-GR" sz="2000" i="0">
            <a:latin typeface="Century Schoolbook" pitchFamily="18" charset="0"/>
          </a:endParaRPr>
        </a:p>
      </dgm:t>
    </dgm:pt>
    <dgm:pt modelId="{7A3C8A05-1542-4DD9-AC32-5B9D8334F585}" type="pres">
      <dgm:prSet presAssocID="{94AF49FE-4FB9-4532-BE48-939ECF1BDC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A6BE77C2-BB71-4248-AF94-9FED038AFEDA}" type="pres">
      <dgm:prSet presAssocID="{D88ECAFA-510D-470D-8EF7-B4407A03DAAC}" presName="root" presStyleCnt="0"/>
      <dgm:spPr/>
    </dgm:pt>
    <dgm:pt modelId="{750F190E-A763-4DF9-B991-F74F26F5F3D5}" type="pres">
      <dgm:prSet presAssocID="{D88ECAFA-510D-470D-8EF7-B4407A03DAAC}" presName="rootComposite" presStyleCnt="0"/>
      <dgm:spPr/>
    </dgm:pt>
    <dgm:pt modelId="{6900CD69-9998-43CD-94F3-CFA0E65013D3}" type="pres">
      <dgm:prSet presAssocID="{D88ECAFA-510D-470D-8EF7-B4407A03DAAC}" presName="rootText" presStyleLbl="node1" presStyleIdx="0" presStyleCnt="2" custLinFactNeighborY="10373"/>
      <dgm:spPr/>
      <dgm:t>
        <a:bodyPr/>
        <a:lstStyle/>
        <a:p>
          <a:endParaRPr lang="el-GR"/>
        </a:p>
      </dgm:t>
    </dgm:pt>
    <dgm:pt modelId="{F23661E5-4E04-454E-B9FC-60D22FB15A48}" type="pres">
      <dgm:prSet presAssocID="{D88ECAFA-510D-470D-8EF7-B4407A03DAAC}" presName="rootConnector" presStyleLbl="node1" presStyleIdx="0" presStyleCnt="2"/>
      <dgm:spPr/>
      <dgm:t>
        <a:bodyPr/>
        <a:lstStyle/>
        <a:p>
          <a:endParaRPr lang="el-GR"/>
        </a:p>
      </dgm:t>
    </dgm:pt>
    <dgm:pt modelId="{AE39CDCD-ACBA-4C7E-B171-E28C1EAD8733}" type="pres">
      <dgm:prSet presAssocID="{D88ECAFA-510D-470D-8EF7-B4407A03DAAC}" presName="childShape" presStyleCnt="0"/>
      <dgm:spPr/>
    </dgm:pt>
    <dgm:pt modelId="{E2766E92-C5DF-4816-9091-1DC654F984FB}" type="pres">
      <dgm:prSet presAssocID="{56EDD5B5-10B3-45BF-8F90-4E9B4AED2B3E}" presName="root" presStyleCnt="0"/>
      <dgm:spPr/>
    </dgm:pt>
    <dgm:pt modelId="{DBBBEAD4-6251-4B25-8305-712CC0E5217E}" type="pres">
      <dgm:prSet presAssocID="{56EDD5B5-10B3-45BF-8F90-4E9B4AED2B3E}" presName="rootComposite" presStyleCnt="0"/>
      <dgm:spPr/>
    </dgm:pt>
    <dgm:pt modelId="{2E5CCFD8-0EAC-4004-8B5F-9DB7BE39E1EB}" type="pres">
      <dgm:prSet presAssocID="{56EDD5B5-10B3-45BF-8F90-4E9B4AED2B3E}" presName="rootText" presStyleLbl="node1" presStyleIdx="1" presStyleCnt="2" custScaleX="149553" custScaleY="141365"/>
      <dgm:spPr/>
      <dgm:t>
        <a:bodyPr/>
        <a:lstStyle/>
        <a:p>
          <a:endParaRPr lang="el-GR"/>
        </a:p>
      </dgm:t>
    </dgm:pt>
    <dgm:pt modelId="{96F3EE20-9AD9-450C-ADE9-00B67E34F67B}" type="pres">
      <dgm:prSet presAssocID="{56EDD5B5-10B3-45BF-8F90-4E9B4AED2B3E}" presName="rootConnector" presStyleLbl="node1" presStyleIdx="1" presStyleCnt="2"/>
      <dgm:spPr/>
      <dgm:t>
        <a:bodyPr/>
        <a:lstStyle/>
        <a:p>
          <a:endParaRPr lang="el-GR"/>
        </a:p>
      </dgm:t>
    </dgm:pt>
    <dgm:pt modelId="{EE7DF221-ECCE-4F5E-9113-9A546828FEA4}" type="pres">
      <dgm:prSet presAssocID="{56EDD5B5-10B3-45BF-8F90-4E9B4AED2B3E}" presName="childShape" presStyleCnt="0"/>
      <dgm:spPr/>
    </dgm:pt>
  </dgm:ptLst>
  <dgm:cxnLst>
    <dgm:cxn modelId="{3CB15E46-D48C-4635-9DEE-0616373D115E}" type="presOf" srcId="{56EDD5B5-10B3-45BF-8F90-4E9B4AED2B3E}" destId="{2E5CCFD8-0EAC-4004-8B5F-9DB7BE39E1EB}" srcOrd="0" destOrd="0" presId="urn:microsoft.com/office/officeart/2005/8/layout/hierarchy3"/>
    <dgm:cxn modelId="{45A4800B-1176-4870-BDC2-78C3CED9524A}" srcId="{94AF49FE-4FB9-4532-BE48-939ECF1BDC80}" destId="{D88ECAFA-510D-470D-8EF7-B4407A03DAAC}" srcOrd="0" destOrd="0" parTransId="{033FC2BF-1A51-491F-BDAA-838EA564EAA0}" sibTransId="{D4215797-F9F7-4835-8B72-F9B86C61EEE8}"/>
    <dgm:cxn modelId="{65E73D4F-3AE2-42CD-8D02-99B92697BC2C}" srcId="{94AF49FE-4FB9-4532-BE48-939ECF1BDC80}" destId="{56EDD5B5-10B3-45BF-8F90-4E9B4AED2B3E}" srcOrd="1" destOrd="0" parTransId="{4FF9B9BD-2245-450E-A193-2F19D29142A3}" sibTransId="{63E1C941-8FBE-4961-89EE-91C59482898D}"/>
    <dgm:cxn modelId="{C03CA3C4-DD92-4401-8A2C-C88AC997DC51}" type="presOf" srcId="{94AF49FE-4FB9-4532-BE48-939ECF1BDC80}" destId="{7A3C8A05-1542-4DD9-AC32-5B9D8334F585}" srcOrd="0" destOrd="0" presId="urn:microsoft.com/office/officeart/2005/8/layout/hierarchy3"/>
    <dgm:cxn modelId="{A2EF811B-746C-44EE-A1BD-5CE7A492A3C9}" type="presOf" srcId="{D88ECAFA-510D-470D-8EF7-B4407A03DAAC}" destId="{F23661E5-4E04-454E-B9FC-60D22FB15A48}" srcOrd="1" destOrd="0" presId="urn:microsoft.com/office/officeart/2005/8/layout/hierarchy3"/>
    <dgm:cxn modelId="{01BA2727-749F-41B1-82EE-9E46DEAD1EF1}" type="presOf" srcId="{56EDD5B5-10B3-45BF-8F90-4E9B4AED2B3E}" destId="{96F3EE20-9AD9-450C-ADE9-00B67E34F67B}" srcOrd="1" destOrd="0" presId="urn:microsoft.com/office/officeart/2005/8/layout/hierarchy3"/>
    <dgm:cxn modelId="{9A0A2635-3608-46DC-AD26-2F028A7E44E1}" type="presOf" srcId="{D88ECAFA-510D-470D-8EF7-B4407A03DAAC}" destId="{6900CD69-9998-43CD-94F3-CFA0E65013D3}" srcOrd="0" destOrd="0" presId="urn:microsoft.com/office/officeart/2005/8/layout/hierarchy3"/>
    <dgm:cxn modelId="{EF1CE8FB-5F2C-431B-91FE-EFA9EBC07F5F}" type="presParOf" srcId="{7A3C8A05-1542-4DD9-AC32-5B9D8334F585}" destId="{A6BE77C2-BB71-4248-AF94-9FED038AFEDA}" srcOrd="0" destOrd="0" presId="urn:microsoft.com/office/officeart/2005/8/layout/hierarchy3"/>
    <dgm:cxn modelId="{3CE0D30F-B083-4F70-B101-4B4D21030532}" type="presParOf" srcId="{A6BE77C2-BB71-4248-AF94-9FED038AFEDA}" destId="{750F190E-A763-4DF9-B991-F74F26F5F3D5}" srcOrd="0" destOrd="0" presId="urn:microsoft.com/office/officeart/2005/8/layout/hierarchy3"/>
    <dgm:cxn modelId="{41E25C84-0594-4CCF-A2B2-2BE1269CE737}" type="presParOf" srcId="{750F190E-A763-4DF9-B991-F74F26F5F3D5}" destId="{6900CD69-9998-43CD-94F3-CFA0E65013D3}" srcOrd="0" destOrd="0" presId="urn:microsoft.com/office/officeart/2005/8/layout/hierarchy3"/>
    <dgm:cxn modelId="{19450C20-A079-4F00-9C33-70A3D220FFF3}" type="presParOf" srcId="{750F190E-A763-4DF9-B991-F74F26F5F3D5}" destId="{F23661E5-4E04-454E-B9FC-60D22FB15A48}" srcOrd="1" destOrd="0" presId="urn:microsoft.com/office/officeart/2005/8/layout/hierarchy3"/>
    <dgm:cxn modelId="{1078BBCC-22AB-4615-A0C4-A57B9D686728}" type="presParOf" srcId="{A6BE77C2-BB71-4248-AF94-9FED038AFEDA}" destId="{AE39CDCD-ACBA-4C7E-B171-E28C1EAD8733}" srcOrd="1" destOrd="0" presId="urn:microsoft.com/office/officeart/2005/8/layout/hierarchy3"/>
    <dgm:cxn modelId="{3B4DDC55-4BDE-4889-99C1-534063D16C6A}" type="presParOf" srcId="{7A3C8A05-1542-4DD9-AC32-5B9D8334F585}" destId="{E2766E92-C5DF-4816-9091-1DC654F984FB}" srcOrd="1" destOrd="0" presId="urn:microsoft.com/office/officeart/2005/8/layout/hierarchy3"/>
    <dgm:cxn modelId="{39B0958C-B625-4CE5-B4DE-3F583DF0B98F}" type="presParOf" srcId="{E2766E92-C5DF-4816-9091-1DC654F984FB}" destId="{DBBBEAD4-6251-4B25-8305-712CC0E5217E}" srcOrd="0" destOrd="0" presId="urn:microsoft.com/office/officeart/2005/8/layout/hierarchy3"/>
    <dgm:cxn modelId="{4595B6AC-F869-4217-9F4C-4941DA77FBE5}" type="presParOf" srcId="{DBBBEAD4-6251-4B25-8305-712CC0E5217E}" destId="{2E5CCFD8-0EAC-4004-8B5F-9DB7BE39E1EB}" srcOrd="0" destOrd="0" presId="urn:microsoft.com/office/officeart/2005/8/layout/hierarchy3"/>
    <dgm:cxn modelId="{D2EF3903-797C-402B-BD09-B5451CDF6A0D}" type="presParOf" srcId="{DBBBEAD4-6251-4B25-8305-712CC0E5217E}" destId="{96F3EE20-9AD9-450C-ADE9-00B67E34F67B}" srcOrd="1" destOrd="0" presId="urn:microsoft.com/office/officeart/2005/8/layout/hierarchy3"/>
    <dgm:cxn modelId="{44A481E9-A023-4A39-A067-E2CA6169D5BE}" type="presParOf" srcId="{E2766E92-C5DF-4816-9091-1DC654F984FB}" destId="{EE7DF221-ECCE-4F5E-9113-9A546828FEA4}" srcOrd="1" destOrd="0" presId="urn:microsoft.com/office/officeart/2005/8/layout/hierarchy3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426A93-EB05-4631-9427-3C07D71C80EB}" type="doc">
      <dgm:prSet loTypeId="urn:microsoft.com/office/officeart/2005/8/layout/equation2" loCatId="relationship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l-GR"/>
        </a:p>
      </dgm:t>
    </dgm:pt>
    <dgm:pt modelId="{E5E9798A-AF4F-4433-88E9-4B52783451CF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rtl="0"/>
          <a:r>
            <a:rPr lang="el-GR" sz="1600" b="1" dirty="0" smtClean="0">
              <a:latin typeface="Century Schoolbook" pitchFamily="18" charset="0"/>
            </a:rPr>
            <a:t>Ουδετερόφιλα</a:t>
          </a:r>
          <a:endParaRPr lang="el-GR" sz="1600" dirty="0">
            <a:latin typeface="Century Schoolbook" pitchFamily="18" charset="0"/>
          </a:endParaRPr>
        </a:p>
      </dgm:t>
    </dgm:pt>
    <dgm:pt modelId="{637BB335-8EFC-466D-AC22-0BC8E1A4C9FD}" type="parTrans" cxnId="{818D7FAF-22AA-40D9-8465-CF1885804C8A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4D956254-4DDD-4D35-BB75-149941D75F70}" type="sibTrans" cxnId="{818D7FAF-22AA-40D9-8465-CF1885804C8A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l-GR" sz="800">
            <a:latin typeface="Century Schoolbook" pitchFamily="18" charset="0"/>
          </a:endParaRPr>
        </a:p>
      </dgm:t>
    </dgm:pt>
    <dgm:pt modelId="{74E95A5D-03EA-4962-9FDA-F92FE969791A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rtl="0"/>
          <a:r>
            <a:rPr lang="el-GR" sz="1600" b="1" dirty="0" smtClean="0">
              <a:latin typeface="Century Schoolbook" pitchFamily="18" charset="0"/>
            </a:rPr>
            <a:t>Μονοκύτταρα</a:t>
          </a:r>
          <a:endParaRPr lang="el-GR" sz="1600" dirty="0">
            <a:latin typeface="Century Schoolbook" pitchFamily="18" charset="0"/>
          </a:endParaRPr>
        </a:p>
      </dgm:t>
    </dgm:pt>
    <dgm:pt modelId="{B14D748D-2E00-48D9-9984-E32A2E90BCC4}" type="parTrans" cxnId="{AD554C0D-B85B-4199-8ABF-ED98BFD9DA93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D495130C-32FC-4272-84D3-E5DACEC4D199}" type="sibTrans" cxnId="{AD554C0D-B85B-4199-8ABF-ED98BFD9DA93}">
      <dgm:prSet custT="1"/>
      <dgm:spPr/>
      <dgm:t>
        <a:bodyPr/>
        <a:lstStyle/>
        <a:p>
          <a:endParaRPr lang="el-GR" sz="1400">
            <a:latin typeface="Century Schoolbook" pitchFamily="18" charset="0"/>
          </a:endParaRPr>
        </a:p>
      </dgm:t>
    </dgm:pt>
    <dgm:pt modelId="{A18A7FB9-301B-41DB-B073-9F84A414751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rtl="0"/>
          <a:r>
            <a:rPr lang="el-GR" sz="1600" dirty="0" smtClean="0">
              <a:latin typeface="Century Schoolbook" pitchFamily="18" charset="0"/>
            </a:rPr>
            <a:t>διαπερνούν τα τοιχώματα των τριχοειδών αγγείων (</a:t>
          </a:r>
          <a:r>
            <a:rPr lang="el-GR" sz="1600" b="1" i="0" u="sng" dirty="0" smtClean="0">
              <a:latin typeface="Century Schoolbook" pitchFamily="18" charset="0"/>
            </a:rPr>
            <a:t>διαπίδυση</a:t>
          </a:r>
          <a:r>
            <a:rPr lang="el-GR" sz="1600" dirty="0" smtClean="0">
              <a:latin typeface="Century Schoolbook" pitchFamily="18" charset="0"/>
            </a:rPr>
            <a:t>),</a:t>
          </a:r>
        </a:p>
        <a:p>
          <a:pPr rtl="0"/>
          <a:r>
            <a:rPr lang="el-GR" sz="1600" dirty="0" smtClean="0">
              <a:latin typeface="Century Schoolbook" pitchFamily="18" charset="0"/>
            </a:rPr>
            <a:t> κατευθύνονται στο σημείο όπου υπάρχει </a:t>
          </a:r>
          <a:r>
            <a:rPr lang="el-GR" sz="1600" b="1" u="sng" dirty="0" smtClean="0">
              <a:latin typeface="Century Schoolbook" pitchFamily="18" charset="0"/>
            </a:rPr>
            <a:t>μόλυνση</a:t>
          </a:r>
          <a:r>
            <a:rPr lang="el-GR" sz="1600" dirty="0" smtClean="0">
              <a:latin typeface="Century Schoolbook" pitchFamily="18" charset="0"/>
            </a:rPr>
            <a:t>.</a:t>
          </a:r>
        </a:p>
        <a:p>
          <a:pPr rtl="0"/>
          <a:r>
            <a:rPr lang="el-GR" sz="1600" dirty="0" smtClean="0">
              <a:latin typeface="Century Schoolbook" pitchFamily="18" charset="0"/>
            </a:rPr>
            <a:t> Εκεί απομονώνουν το μολυσματικό παράγοντα, τον καταστρέφουν (</a:t>
          </a:r>
          <a:r>
            <a:rPr lang="el-GR" sz="1600" b="1" i="0" u="sng" dirty="0" smtClean="0">
              <a:latin typeface="Century Schoolbook" pitchFamily="18" charset="0"/>
            </a:rPr>
            <a:t>φαγοκυττάρωση</a:t>
          </a:r>
          <a:r>
            <a:rPr lang="el-GR" sz="1600" dirty="0" smtClean="0">
              <a:latin typeface="Century Schoolbook" pitchFamily="18" charset="0"/>
            </a:rPr>
            <a:t>), και στη συνέχεια εξουδετερώνουν τις τοξικές ουσίες </a:t>
          </a:r>
          <a:endParaRPr lang="el-GR" sz="1600" dirty="0">
            <a:latin typeface="Century Schoolbook" pitchFamily="18" charset="0"/>
          </a:endParaRPr>
        </a:p>
      </dgm:t>
    </dgm:pt>
    <dgm:pt modelId="{C7B3B15B-986F-4173-880A-4962F6E538DA}" type="parTrans" cxnId="{12773EF9-CE04-496C-95B9-40BFCDA50111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7B25CBCC-86CF-4311-9109-4D9D39829A5F}" type="sibTrans" cxnId="{12773EF9-CE04-496C-95B9-40BFCDA50111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3BCB44E2-80E1-4F5D-8084-60F61E6D9386}" type="pres">
      <dgm:prSet presAssocID="{2E426A93-EB05-4631-9427-3C07D71C80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614B624-A69A-4FB7-9801-561BA23E29AD}" type="pres">
      <dgm:prSet presAssocID="{2E426A93-EB05-4631-9427-3C07D71C80EB}" presName="vNodes" presStyleCnt="0"/>
      <dgm:spPr/>
    </dgm:pt>
    <dgm:pt modelId="{D46F9717-71BC-4313-9CB4-44336C0A3DBF}" type="pres">
      <dgm:prSet presAssocID="{E5E9798A-AF4F-4433-88E9-4B52783451CF}" presName="node" presStyleLbl="node1" presStyleIdx="0" presStyleCnt="3" custScaleX="34536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5F7D96E-F53B-4C93-8E00-E418176E8DB1}" type="pres">
      <dgm:prSet presAssocID="{4D956254-4DDD-4D35-BB75-149941D75F70}" presName="spacerT" presStyleCnt="0"/>
      <dgm:spPr/>
    </dgm:pt>
    <dgm:pt modelId="{7A4AEDC8-6591-49FC-B96C-31873C3160D1}" type="pres">
      <dgm:prSet presAssocID="{4D956254-4DDD-4D35-BB75-149941D75F70}" presName="sibTrans" presStyleLbl="sibTrans2D1" presStyleIdx="0" presStyleCnt="2"/>
      <dgm:spPr/>
      <dgm:t>
        <a:bodyPr/>
        <a:lstStyle/>
        <a:p>
          <a:endParaRPr lang="el-GR"/>
        </a:p>
      </dgm:t>
    </dgm:pt>
    <dgm:pt modelId="{EA0B0853-6AAA-47FA-A8D9-EA0D64B20F4E}" type="pres">
      <dgm:prSet presAssocID="{4D956254-4DDD-4D35-BB75-149941D75F70}" presName="spacerB" presStyleCnt="0"/>
      <dgm:spPr/>
    </dgm:pt>
    <dgm:pt modelId="{CD062435-537F-42FB-B13A-9823CA641D50}" type="pres">
      <dgm:prSet presAssocID="{74E95A5D-03EA-4962-9FDA-F92FE969791A}" presName="node" presStyleLbl="node1" presStyleIdx="1" presStyleCnt="3" custScaleX="34536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3714405-226A-4F67-B2CD-2AE11BA65CAE}" type="pres">
      <dgm:prSet presAssocID="{2E426A93-EB05-4631-9427-3C07D71C80EB}" presName="sibTransLast" presStyleLbl="sibTrans2D1" presStyleIdx="1" presStyleCnt="2"/>
      <dgm:spPr/>
      <dgm:t>
        <a:bodyPr/>
        <a:lstStyle/>
        <a:p>
          <a:endParaRPr lang="el-GR"/>
        </a:p>
      </dgm:t>
    </dgm:pt>
    <dgm:pt modelId="{14C44B5B-9AD6-439E-909D-C96AC081F1D1}" type="pres">
      <dgm:prSet presAssocID="{2E426A93-EB05-4631-9427-3C07D71C80EB}" presName="connectorText" presStyleLbl="sibTrans2D1" presStyleIdx="1" presStyleCnt="2"/>
      <dgm:spPr/>
      <dgm:t>
        <a:bodyPr/>
        <a:lstStyle/>
        <a:p>
          <a:endParaRPr lang="el-GR"/>
        </a:p>
      </dgm:t>
    </dgm:pt>
    <dgm:pt modelId="{6CF7DB74-B3CB-4BF7-9766-0402B27CB0BD}" type="pres">
      <dgm:prSet presAssocID="{2E426A93-EB05-4631-9427-3C07D71C80EB}" presName="lastNode" presStyleLbl="node1" presStyleIdx="2" presStyleCnt="3" custScaleX="484457" custScaleY="16656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07272A9-4C33-43E1-ADC9-82CB527E55F5}" type="presOf" srcId="{D495130C-32FC-4272-84D3-E5DACEC4D199}" destId="{63714405-226A-4F67-B2CD-2AE11BA65CAE}" srcOrd="0" destOrd="0" presId="urn:microsoft.com/office/officeart/2005/8/layout/equation2"/>
    <dgm:cxn modelId="{34C36FD8-9DA8-4CA0-B997-8008D53F4117}" type="presOf" srcId="{74E95A5D-03EA-4962-9FDA-F92FE969791A}" destId="{CD062435-537F-42FB-B13A-9823CA641D50}" srcOrd="0" destOrd="0" presId="urn:microsoft.com/office/officeart/2005/8/layout/equation2"/>
    <dgm:cxn modelId="{CD165C8C-952B-4D7C-95B5-AC0FCF45D159}" type="presOf" srcId="{E5E9798A-AF4F-4433-88E9-4B52783451CF}" destId="{D46F9717-71BC-4313-9CB4-44336C0A3DBF}" srcOrd="0" destOrd="0" presId="urn:microsoft.com/office/officeart/2005/8/layout/equation2"/>
    <dgm:cxn modelId="{085E0E38-0681-47DF-8E25-EE6428C137C8}" type="presOf" srcId="{2E426A93-EB05-4631-9427-3C07D71C80EB}" destId="{3BCB44E2-80E1-4F5D-8084-60F61E6D9386}" srcOrd="0" destOrd="0" presId="urn:microsoft.com/office/officeart/2005/8/layout/equation2"/>
    <dgm:cxn modelId="{12773EF9-CE04-496C-95B9-40BFCDA50111}" srcId="{2E426A93-EB05-4631-9427-3C07D71C80EB}" destId="{A18A7FB9-301B-41DB-B073-9F84A414751C}" srcOrd="2" destOrd="0" parTransId="{C7B3B15B-986F-4173-880A-4962F6E538DA}" sibTransId="{7B25CBCC-86CF-4311-9109-4D9D39829A5F}"/>
    <dgm:cxn modelId="{C0986428-5051-4B6F-9F38-096FCB7B1441}" type="presOf" srcId="{A18A7FB9-301B-41DB-B073-9F84A414751C}" destId="{6CF7DB74-B3CB-4BF7-9766-0402B27CB0BD}" srcOrd="0" destOrd="0" presId="urn:microsoft.com/office/officeart/2005/8/layout/equation2"/>
    <dgm:cxn modelId="{818D7FAF-22AA-40D9-8465-CF1885804C8A}" srcId="{2E426A93-EB05-4631-9427-3C07D71C80EB}" destId="{E5E9798A-AF4F-4433-88E9-4B52783451CF}" srcOrd="0" destOrd="0" parTransId="{637BB335-8EFC-466D-AC22-0BC8E1A4C9FD}" sibTransId="{4D956254-4DDD-4D35-BB75-149941D75F70}"/>
    <dgm:cxn modelId="{AD554C0D-B85B-4199-8ABF-ED98BFD9DA93}" srcId="{2E426A93-EB05-4631-9427-3C07D71C80EB}" destId="{74E95A5D-03EA-4962-9FDA-F92FE969791A}" srcOrd="1" destOrd="0" parTransId="{B14D748D-2E00-48D9-9984-E32A2E90BCC4}" sibTransId="{D495130C-32FC-4272-84D3-E5DACEC4D199}"/>
    <dgm:cxn modelId="{2B8EE589-9890-4301-856B-EEA34099B3B9}" type="presOf" srcId="{4D956254-4DDD-4D35-BB75-149941D75F70}" destId="{7A4AEDC8-6591-49FC-B96C-31873C3160D1}" srcOrd="0" destOrd="0" presId="urn:microsoft.com/office/officeart/2005/8/layout/equation2"/>
    <dgm:cxn modelId="{F4550C27-394F-4993-BC6F-B98D93814D1C}" type="presOf" srcId="{D495130C-32FC-4272-84D3-E5DACEC4D199}" destId="{14C44B5B-9AD6-439E-909D-C96AC081F1D1}" srcOrd="1" destOrd="0" presId="urn:microsoft.com/office/officeart/2005/8/layout/equation2"/>
    <dgm:cxn modelId="{37D92916-F28E-4D0D-8633-14424A76B932}" type="presParOf" srcId="{3BCB44E2-80E1-4F5D-8084-60F61E6D9386}" destId="{B614B624-A69A-4FB7-9801-561BA23E29AD}" srcOrd="0" destOrd="0" presId="urn:microsoft.com/office/officeart/2005/8/layout/equation2"/>
    <dgm:cxn modelId="{6EA2C78E-3939-4901-B59E-C8F03612A66C}" type="presParOf" srcId="{B614B624-A69A-4FB7-9801-561BA23E29AD}" destId="{D46F9717-71BC-4313-9CB4-44336C0A3DBF}" srcOrd="0" destOrd="0" presId="urn:microsoft.com/office/officeart/2005/8/layout/equation2"/>
    <dgm:cxn modelId="{8D6A718E-BEC2-4992-AFF5-7271A0D1C809}" type="presParOf" srcId="{B614B624-A69A-4FB7-9801-561BA23E29AD}" destId="{55F7D96E-F53B-4C93-8E00-E418176E8DB1}" srcOrd="1" destOrd="0" presId="urn:microsoft.com/office/officeart/2005/8/layout/equation2"/>
    <dgm:cxn modelId="{871DAC81-E894-4B9F-B1A2-11E36057818B}" type="presParOf" srcId="{B614B624-A69A-4FB7-9801-561BA23E29AD}" destId="{7A4AEDC8-6591-49FC-B96C-31873C3160D1}" srcOrd="2" destOrd="0" presId="urn:microsoft.com/office/officeart/2005/8/layout/equation2"/>
    <dgm:cxn modelId="{D425E78B-D2F5-4234-977C-CA7EFBFA1E49}" type="presParOf" srcId="{B614B624-A69A-4FB7-9801-561BA23E29AD}" destId="{EA0B0853-6AAA-47FA-A8D9-EA0D64B20F4E}" srcOrd="3" destOrd="0" presId="urn:microsoft.com/office/officeart/2005/8/layout/equation2"/>
    <dgm:cxn modelId="{29C027D9-4CB6-45BF-A6CC-4298FA4BF2C8}" type="presParOf" srcId="{B614B624-A69A-4FB7-9801-561BA23E29AD}" destId="{CD062435-537F-42FB-B13A-9823CA641D50}" srcOrd="4" destOrd="0" presId="urn:microsoft.com/office/officeart/2005/8/layout/equation2"/>
    <dgm:cxn modelId="{AF6A938B-11E2-4ADD-8455-568925224FCE}" type="presParOf" srcId="{3BCB44E2-80E1-4F5D-8084-60F61E6D9386}" destId="{63714405-226A-4F67-B2CD-2AE11BA65CAE}" srcOrd="1" destOrd="0" presId="urn:microsoft.com/office/officeart/2005/8/layout/equation2"/>
    <dgm:cxn modelId="{6E92FA11-6C28-40F4-B398-E2D36DB4D2AF}" type="presParOf" srcId="{63714405-226A-4F67-B2CD-2AE11BA65CAE}" destId="{14C44B5B-9AD6-439E-909D-C96AC081F1D1}" srcOrd="0" destOrd="0" presId="urn:microsoft.com/office/officeart/2005/8/layout/equation2"/>
    <dgm:cxn modelId="{88FE7AEC-7E53-4F8A-A4D9-FAF4904D6D03}" type="presParOf" srcId="{3BCB44E2-80E1-4F5D-8084-60F61E6D9386}" destId="{6CF7DB74-B3CB-4BF7-9766-0402B27CB0BD}" srcOrd="2" destOrd="0" presId="urn:microsoft.com/office/officeart/2005/8/layout/equation2"/>
  </dgm:cxnLst>
  <dgm:bg>
    <a:noFill/>
  </dgm:bg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FF7A819-685A-4E6F-8013-9F4AB6257230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672DF44E-BADD-44A4-8BF1-2314F6ECD074}">
      <dgm:prSet custT="1"/>
      <dgm:spPr/>
      <dgm:t>
        <a:bodyPr/>
        <a:lstStyle/>
        <a:p>
          <a:pPr rtl="0"/>
          <a:r>
            <a:rPr lang="el-GR" sz="2800" b="1" dirty="0" smtClean="0">
              <a:latin typeface="Century Schoolbook" pitchFamily="18" charset="0"/>
            </a:rPr>
            <a:t>Φαγοκυττάρωση </a:t>
          </a:r>
          <a:endParaRPr lang="el-GR" sz="2800" dirty="0">
            <a:latin typeface="Century Schoolbook" pitchFamily="18" charset="0"/>
          </a:endParaRPr>
        </a:p>
      </dgm:t>
    </dgm:pt>
    <dgm:pt modelId="{BEE5F3F8-0D8D-4251-9F7D-476F6EEA0744}" type="parTrans" cxnId="{FF6980ED-6B9F-4E2C-AF26-E5096CE13A71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F705345C-883D-4261-B829-3514F5DF44C5}" type="sibTrans" cxnId="{FF6980ED-6B9F-4E2C-AF26-E5096CE13A71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063F17FB-E1E8-4319-8D14-72D7A6C2487D}" type="pres">
      <dgm:prSet presAssocID="{EFF7A819-685A-4E6F-8013-9F4AB62572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383F3CF-A2F9-4854-94BE-CDF7C26E7A60}" type="pres">
      <dgm:prSet presAssocID="{672DF44E-BADD-44A4-8BF1-2314F6ECD074}" presName="parentText" presStyleLbl="node1" presStyleIdx="0" presStyleCnt="1" custScaleY="131167" custLinFactNeighborX="212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9AFB30B-8141-4CFE-8C32-463686565550}" type="presOf" srcId="{672DF44E-BADD-44A4-8BF1-2314F6ECD074}" destId="{1383F3CF-A2F9-4854-94BE-CDF7C26E7A60}" srcOrd="0" destOrd="0" presId="urn:microsoft.com/office/officeart/2005/8/layout/vList2"/>
    <dgm:cxn modelId="{FF6980ED-6B9F-4E2C-AF26-E5096CE13A71}" srcId="{EFF7A819-685A-4E6F-8013-9F4AB6257230}" destId="{672DF44E-BADD-44A4-8BF1-2314F6ECD074}" srcOrd="0" destOrd="0" parTransId="{BEE5F3F8-0D8D-4251-9F7D-476F6EEA0744}" sibTransId="{F705345C-883D-4261-B829-3514F5DF44C5}"/>
    <dgm:cxn modelId="{27302F18-F85E-4F4B-B32D-60B0AD4C6FC9}" type="presOf" srcId="{EFF7A819-685A-4E6F-8013-9F4AB6257230}" destId="{063F17FB-E1E8-4319-8D14-72D7A6C2487D}" srcOrd="0" destOrd="0" presId="urn:microsoft.com/office/officeart/2005/8/layout/vList2"/>
    <dgm:cxn modelId="{B0EA432D-DD7C-44E7-B9EF-10D06479D5DB}" type="presParOf" srcId="{063F17FB-E1E8-4319-8D14-72D7A6C2487D}" destId="{1383F3CF-A2F9-4854-94BE-CDF7C26E7A60}" srcOrd="0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FA0DB7-63FC-4CA3-A844-548A99339134}" type="doc">
      <dgm:prSet loTypeId="urn:microsoft.com/office/officeart/2005/8/layout/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A1AEEAAA-C29B-42F8-8A7A-3E1AF0D1313F}">
      <dgm:prSet custT="1"/>
      <dgm:spPr/>
      <dgm:t>
        <a:bodyPr/>
        <a:lstStyle/>
        <a:p>
          <a:pPr rtl="0"/>
          <a:r>
            <a:rPr lang="el-GR" sz="2000" b="1" dirty="0" smtClean="0">
              <a:latin typeface="Century Schoolbook" pitchFamily="18" charset="0"/>
            </a:rPr>
            <a:t>Β-λεμφοκύτταρα</a:t>
          </a:r>
          <a:r>
            <a:rPr lang="el-GR" sz="2000" dirty="0" smtClean="0">
              <a:latin typeface="Century Schoolbook" pitchFamily="18" charset="0"/>
            </a:rPr>
            <a:t> :</a:t>
          </a:r>
          <a:endParaRPr lang="el-GR" sz="2000" dirty="0">
            <a:latin typeface="Century Schoolbook" pitchFamily="18" charset="0"/>
          </a:endParaRPr>
        </a:p>
      </dgm:t>
    </dgm:pt>
    <dgm:pt modelId="{B442C419-C218-47EC-8BF7-9CB0793A93B5}" type="parTrans" cxnId="{2730766B-3C61-4180-8E2F-37E9766B7CFF}">
      <dgm:prSet/>
      <dgm:spPr/>
      <dgm:t>
        <a:bodyPr/>
        <a:lstStyle/>
        <a:p>
          <a:endParaRPr lang="el-GR"/>
        </a:p>
      </dgm:t>
    </dgm:pt>
    <dgm:pt modelId="{C18B906C-081B-4151-8495-83AA11EF0E52}" type="sibTrans" cxnId="{2730766B-3C61-4180-8E2F-37E9766B7CFF}">
      <dgm:prSet/>
      <dgm:spPr/>
      <dgm:t>
        <a:bodyPr/>
        <a:lstStyle/>
        <a:p>
          <a:endParaRPr lang="el-GR"/>
        </a:p>
      </dgm:t>
    </dgm:pt>
    <dgm:pt modelId="{00C0630C-B585-4AC0-8803-A026E01BE359}">
      <dgm:prSet custT="1"/>
      <dgm:spPr>
        <a:solidFill>
          <a:srgbClr val="D3B287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el-GR" sz="1800" i="0" dirty="0" smtClean="0">
              <a:solidFill>
                <a:schemeClr val="tx1"/>
              </a:solidFill>
              <a:latin typeface="Century Schoolbook" pitchFamily="18" charset="0"/>
            </a:rPr>
            <a:t>παράγουν </a:t>
          </a:r>
          <a:r>
            <a:rPr lang="el-GR" sz="1800" b="1" i="0" u="sng" dirty="0" smtClean="0">
              <a:solidFill>
                <a:schemeClr val="tx1"/>
              </a:solidFill>
              <a:latin typeface="Century Schoolbook" pitchFamily="18" charset="0"/>
            </a:rPr>
            <a:t>αντισώματα</a:t>
          </a:r>
          <a:r>
            <a:rPr lang="el-GR" sz="1800" i="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endParaRPr lang="el-GR" sz="1800" i="0" dirty="0" smtClean="0">
            <a:solidFill>
              <a:schemeClr val="tx1"/>
            </a:solidFill>
            <a:latin typeface="Century Schoolbook" pitchFamily="18" charset="0"/>
          </a:endParaRPr>
        </a:p>
        <a:p>
          <a:pPr rtl="0"/>
          <a:r>
            <a:rPr lang="el-GR" sz="1800" i="0" dirty="0" smtClean="0">
              <a:solidFill>
                <a:schemeClr val="tx1"/>
              </a:solidFill>
              <a:latin typeface="Century Schoolbook" pitchFamily="18" charset="0"/>
            </a:rPr>
            <a:t>(που καταπολεμούν τους «εισβολείς»)</a:t>
          </a:r>
          <a:endParaRPr lang="el-GR" sz="1800" i="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2B96BA5B-3586-4F4C-B13B-F203E7F7EE01}" type="parTrans" cxnId="{0967D694-175E-418B-BBA7-D2F87B4F6AAF}">
      <dgm:prSet/>
      <dgm:spPr/>
      <dgm:t>
        <a:bodyPr/>
        <a:lstStyle/>
        <a:p>
          <a:endParaRPr lang="el-GR"/>
        </a:p>
      </dgm:t>
    </dgm:pt>
    <dgm:pt modelId="{A27F6B50-3E54-45F5-B4BD-E5F48FBB6F01}" type="sibTrans" cxnId="{0967D694-175E-418B-BBA7-D2F87B4F6AAF}">
      <dgm:prSet/>
      <dgm:spPr/>
      <dgm:t>
        <a:bodyPr/>
        <a:lstStyle/>
        <a:p>
          <a:endParaRPr lang="el-GR"/>
        </a:p>
      </dgm:t>
    </dgm:pt>
    <dgm:pt modelId="{7AEE782E-0F87-4C1B-98AF-BD062242A62C}" type="pres">
      <dgm:prSet presAssocID="{36FA0DB7-63FC-4CA3-A844-548A993391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7AB27E6-1DB2-479F-B212-4B6392EB45FF}" type="pres">
      <dgm:prSet presAssocID="{A1AEEAAA-C29B-42F8-8A7A-3E1AF0D1313F}" presName="node" presStyleLbl="node1" presStyleIdx="0" presStyleCnt="2" custScaleX="17340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1BFC82-3776-42E7-81A2-BFC1112EA136}" type="pres">
      <dgm:prSet presAssocID="{C18B906C-081B-4151-8495-83AA11EF0E52}" presName="sibTrans" presStyleLbl="sibTrans2D1" presStyleIdx="0" presStyleCnt="1"/>
      <dgm:spPr/>
      <dgm:t>
        <a:bodyPr/>
        <a:lstStyle/>
        <a:p>
          <a:endParaRPr lang="el-GR"/>
        </a:p>
      </dgm:t>
    </dgm:pt>
    <dgm:pt modelId="{25E9B6BE-5150-40FF-B539-BEFBD3FD752F}" type="pres">
      <dgm:prSet presAssocID="{C18B906C-081B-4151-8495-83AA11EF0E52}" presName="connectorText" presStyleLbl="sibTrans2D1" presStyleIdx="0" presStyleCnt="1"/>
      <dgm:spPr/>
      <dgm:t>
        <a:bodyPr/>
        <a:lstStyle/>
        <a:p>
          <a:endParaRPr lang="el-GR"/>
        </a:p>
      </dgm:t>
    </dgm:pt>
    <dgm:pt modelId="{A0CFFC2C-FF5D-4C82-BF98-5610C5CDD087}" type="pres">
      <dgm:prSet presAssocID="{00C0630C-B585-4AC0-8803-A026E01BE359}" presName="node" presStyleLbl="node1" presStyleIdx="1" presStyleCnt="2" custScaleX="150087" custScaleY="12893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92CA65E-1957-42AA-987A-2ECD92E0B2F8}" type="presOf" srcId="{C18B906C-081B-4151-8495-83AA11EF0E52}" destId="{25E9B6BE-5150-40FF-B539-BEFBD3FD752F}" srcOrd="1" destOrd="0" presId="urn:microsoft.com/office/officeart/2005/8/layout/process5"/>
    <dgm:cxn modelId="{0967D694-175E-418B-BBA7-D2F87B4F6AAF}" srcId="{36FA0DB7-63FC-4CA3-A844-548A99339134}" destId="{00C0630C-B585-4AC0-8803-A026E01BE359}" srcOrd="1" destOrd="0" parTransId="{2B96BA5B-3586-4F4C-B13B-F203E7F7EE01}" sibTransId="{A27F6B50-3E54-45F5-B4BD-E5F48FBB6F01}"/>
    <dgm:cxn modelId="{00779778-42A4-4F46-8166-218013CB26EC}" type="presOf" srcId="{00C0630C-B585-4AC0-8803-A026E01BE359}" destId="{A0CFFC2C-FF5D-4C82-BF98-5610C5CDD087}" srcOrd="0" destOrd="0" presId="urn:microsoft.com/office/officeart/2005/8/layout/process5"/>
    <dgm:cxn modelId="{3F132D4A-9972-422C-9191-6442FDD39199}" type="presOf" srcId="{A1AEEAAA-C29B-42F8-8A7A-3E1AF0D1313F}" destId="{07AB27E6-1DB2-479F-B212-4B6392EB45FF}" srcOrd="0" destOrd="0" presId="urn:microsoft.com/office/officeart/2005/8/layout/process5"/>
    <dgm:cxn modelId="{2730766B-3C61-4180-8E2F-37E9766B7CFF}" srcId="{36FA0DB7-63FC-4CA3-A844-548A99339134}" destId="{A1AEEAAA-C29B-42F8-8A7A-3E1AF0D1313F}" srcOrd="0" destOrd="0" parTransId="{B442C419-C218-47EC-8BF7-9CB0793A93B5}" sibTransId="{C18B906C-081B-4151-8495-83AA11EF0E52}"/>
    <dgm:cxn modelId="{DCC9C042-E92C-4E67-9083-DCA7276C1D35}" type="presOf" srcId="{C18B906C-081B-4151-8495-83AA11EF0E52}" destId="{211BFC82-3776-42E7-81A2-BFC1112EA136}" srcOrd="0" destOrd="0" presId="urn:microsoft.com/office/officeart/2005/8/layout/process5"/>
    <dgm:cxn modelId="{A7B6D588-D66B-428E-B0CE-CD888D9B8885}" type="presOf" srcId="{36FA0DB7-63FC-4CA3-A844-548A99339134}" destId="{7AEE782E-0F87-4C1B-98AF-BD062242A62C}" srcOrd="0" destOrd="0" presId="urn:microsoft.com/office/officeart/2005/8/layout/process5"/>
    <dgm:cxn modelId="{4AB4D417-D0D3-4F83-9B68-564C5719E7FF}" type="presParOf" srcId="{7AEE782E-0F87-4C1B-98AF-BD062242A62C}" destId="{07AB27E6-1DB2-479F-B212-4B6392EB45FF}" srcOrd="0" destOrd="0" presId="urn:microsoft.com/office/officeart/2005/8/layout/process5"/>
    <dgm:cxn modelId="{2F5CC133-5C0E-4E06-BAE5-D26D487AECE8}" type="presParOf" srcId="{7AEE782E-0F87-4C1B-98AF-BD062242A62C}" destId="{211BFC82-3776-42E7-81A2-BFC1112EA136}" srcOrd="1" destOrd="0" presId="urn:microsoft.com/office/officeart/2005/8/layout/process5"/>
    <dgm:cxn modelId="{7F93A202-10C6-4DEB-9F49-95B2C4FD5D0B}" type="presParOf" srcId="{211BFC82-3776-42E7-81A2-BFC1112EA136}" destId="{25E9B6BE-5150-40FF-B539-BEFBD3FD752F}" srcOrd="0" destOrd="0" presId="urn:microsoft.com/office/officeart/2005/8/layout/process5"/>
    <dgm:cxn modelId="{C41EBCF6-3488-42C3-A1D7-50504CA064C9}" type="presParOf" srcId="{7AEE782E-0F87-4C1B-98AF-BD062242A62C}" destId="{A0CFFC2C-FF5D-4C82-BF98-5610C5CDD087}" srcOrd="2" destOrd="0" presId="urn:microsoft.com/office/officeart/2005/8/layout/process5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51653FE-C68A-40DF-9F81-50DBEA6F5B60}" type="doc">
      <dgm:prSet loTypeId="urn:microsoft.com/office/officeart/2005/8/layout/process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0BAD2798-F088-47C9-B50C-6557E3CE405A}">
      <dgm:prSet custT="1"/>
      <dgm:spPr/>
      <dgm:t>
        <a:bodyPr/>
        <a:lstStyle/>
        <a:p>
          <a:pPr rtl="0"/>
          <a:r>
            <a:rPr lang="el-GR" sz="2000" b="1" dirty="0" smtClean="0">
              <a:solidFill>
                <a:schemeClr val="tx1"/>
              </a:solidFill>
              <a:latin typeface="Comic Sans MS" pitchFamily="66" charset="0"/>
            </a:rPr>
            <a:t>Λευχαιμία </a:t>
          </a:r>
        </a:p>
        <a:p>
          <a:pPr rtl="0"/>
          <a:r>
            <a:rPr lang="el-GR" sz="2000" b="1" dirty="0" smtClean="0">
              <a:solidFill>
                <a:schemeClr val="tx1"/>
              </a:solidFill>
              <a:latin typeface="Comic Sans MS" pitchFamily="66" charset="0"/>
            </a:rPr>
            <a:t>(είδος καρκίνου του αίματος):</a:t>
          </a:r>
          <a:endParaRPr lang="el-GR" sz="2000" dirty="0">
            <a:solidFill>
              <a:schemeClr val="tx1"/>
            </a:solidFill>
            <a:latin typeface="Comic Sans MS" pitchFamily="66" charset="0"/>
          </a:endParaRPr>
        </a:p>
      </dgm:t>
    </dgm:pt>
    <dgm:pt modelId="{9C901267-D469-4143-B57F-70C56EC1DDC8}" type="parTrans" cxnId="{E0F0CBFA-A820-4911-94CC-6451A05800CD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F3E5C513-3814-49CB-968C-4DC349A443D3}" type="sibTrans" cxnId="{E0F0CBFA-A820-4911-94CC-6451A05800CD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CC53C2C3-88A6-409D-B52E-99C51037DF21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υπερβολική αύξηση του αριθμού των λευκοκυττάρων (πάνω από 100.000 ανά mm</a:t>
          </a:r>
          <a:r>
            <a:rPr lang="el-GR" baseline="30000" dirty="0" smtClean="0">
              <a:solidFill>
                <a:schemeClr val="tx1"/>
              </a:solidFill>
              <a:latin typeface="Comic Sans MS" pitchFamily="66" charset="0"/>
            </a:rPr>
            <a:t>3</a:t>
          </a:r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).</a:t>
          </a:r>
          <a:endParaRPr lang="el-GR" dirty="0">
            <a:solidFill>
              <a:schemeClr val="tx1"/>
            </a:solidFill>
            <a:latin typeface="Comic Sans MS" pitchFamily="66" charset="0"/>
          </a:endParaRPr>
        </a:p>
      </dgm:t>
    </dgm:pt>
    <dgm:pt modelId="{47426B2D-8634-42C0-8110-9A613F162A49}" type="parTrans" cxnId="{9FE9F900-E356-43B3-B08C-313054FE1E48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A255C6FA-FB6D-4EE7-BB72-354FB8C29388}" type="sibTrans" cxnId="{9FE9F900-E356-43B3-B08C-313054FE1E48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D45771F1-14EA-497E-AB1D-3DA0533EABE6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Συσσώρευση μεγάλου αριθμού ανώριμων λευκοκυττάρων στον ερυθρό μυελό των οστών </a:t>
          </a:r>
          <a:endParaRPr lang="el-GR" dirty="0">
            <a:solidFill>
              <a:schemeClr val="tx1"/>
            </a:solidFill>
            <a:latin typeface="Comic Sans MS" pitchFamily="66" charset="0"/>
          </a:endParaRPr>
        </a:p>
      </dgm:t>
    </dgm:pt>
    <dgm:pt modelId="{F40A1F88-BE39-4AA4-94B6-9D434B5331DF}" type="parTrans" cxnId="{B792A388-7EC4-438C-B7ED-0ED982131AEC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BC5DB212-3CBB-4EEE-9E0D-8B352A652CED}" type="sibTrans" cxnId="{B792A388-7EC4-438C-B7ED-0ED982131AEC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73456CD1-AC3A-4297-A713-D0A0A532D30A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παρεμποδίζεται η παραγωγή </a:t>
          </a:r>
          <a:r>
            <a:rPr lang="el-GR" dirty="0" err="1" smtClean="0">
              <a:solidFill>
                <a:schemeClr val="tx1"/>
              </a:solidFill>
              <a:latin typeface="Comic Sans MS" pitchFamily="66" charset="0"/>
            </a:rPr>
            <a:t>ερυθροκυττάρων</a:t>
          </a:r>
          <a:r>
            <a:rPr lang="el-GR" dirty="0" smtClean="0">
              <a:solidFill>
                <a:schemeClr val="tx1"/>
              </a:solidFill>
              <a:latin typeface="Comic Sans MS" pitchFamily="66" charset="0"/>
            </a:rPr>
            <a:t> και αιμοπεταλίων</a:t>
          </a:r>
          <a:endParaRPr lang="el-GR" dirty="0">
            <a:solidFill>
              <a:schemeClr val="tx1"/>
            </a:solidFill>
            <a:latin typeface="Comic Sans MS" pitchFamily="66" charset="0"/>
          </a:endParaRPr>
        </a:p>
      </dgm:t>
    </dgm:pt>
    <dgm:pt modelId="{98C95E78-F169-474E-B849-ABF4ED5DE4DA}" type="parTrans" cxnId="{E159140E-3147-4650-879C-928A3B86BE8A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A455F618-0556-4363-855C-E8A83975F69D}" type="sibTrans" cxnId="{E159140E-3147-4650-879C-928A3B86BE8A}">
      <dgm:prSet/>
      <dgm:spPr/>
      <dgm:t>
        <a:bodyPr/>
        <a:lstStyle/>
        <a:p>
          <a:endParaRPr lang="el-GR">
            <a:solidFill>
              <a:schemeClr val="tx1"/>
            </a:solidFill>
            <a:latin typeface="Comic Sans MS" pitchFamily="66" charset="0"/>
          </a:endParaRPr>
        </a:p>
      </dgm:t>
    </dgm:pt>
    <dgm:pt modelId="{39EF25B8-7B08-4E6A-8533-3727228E588C}" type="pres">
      <dgm:prSet presAssocID="{351653FE-C68A-40DF-9F81-50DBEA6F5B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E64F1C1-FA4A-4535-A22A-C2A2349FF37A}" type="pres">
      <dgm:prSet presAssocID="{73456CD1-AC3A-4297-A713-D0A0A532D30A}" presName="boxAndChildren" presStyleCnt="0"/>
      <dgm:spPr/>
    </dgm:pt>
    <dgm:pt modelId="{D424C487-8373-48B9-8CBF-85A19A82777B}" type="pres">
      <dgm:prSet presAssocID="{73456CD1-AC3A-4297-A713-D0A0A532D30A}" presName="parentTextBox" presStyleLbl="node1" presStyleIdx="0" presStyleCnt="4"/>
      <dgm:spPr/>
      <dgm:t>
        <a:bodyPr/>
        <a:lstStyle/>
        <a:p>
          <a:endParaRPr lang="el-GR"/>
        </a:p>
      </dgm:t>
    </dgm:pt>
    <dgm:pt modelId="{5AD69A5C-7450-47CC-8F38-7910E9DB105A}" type="pres">
      <dgm:prSet presAssocID="{BC5DB212-3CBB-4EEE-9E0D-8B352A652CED}" presName="sp" presStyleCnt="0"/>
      <dgm:spPr/>
    </dgm:pt>
    <dgm:pt modelId="{70261635-133E-4306-B5D4-8E019EBAA498}" type="pres">
      <dgm:prSet presAssocID="{D45771F1-14EA-497E-AB1D-3DA0533EABE6}" presName="arrowAndChildren" presStyleCnt="0"/>
      <dgm:spPr/>
    </dgm:pt>
    <dgm:pt modelId="{8625F986-CB54-4F5C-8CD5-F0C1921B8863}" type="pres">
      <dgm:prSet presAssocID="{D45771F1-14EA-497E-AB1D-3DA0533EABE6}" presName="parentTextArrow" presStyleLbl="node1" presStyleIdx="1" presStyleCnt="4"/>
      <dgm:spPr/>
      <dgm:t>
        <a:bodyPr/>
        <a:lstStyle/>
        <a:p>
          <a:endParaRPr lang="el-GR"/>
        </a:p>
      </dgm:t>
    </dgm:pt>
    <dgm:pt modelId="{B1C621BD-F031-4165-B2E1-86444AE97FB6}" type="pres">
      <dgm:prSet presAssocID="{A255C6FA-FB6D-4EE7-BB72-354FB8C29388}" presName="sp" presStyleCnt="0"/>
      <dgm:spPr/>
    </dgm:pt>
    <dgm:pt modelId="{A8E2D762-B74F-4659-8EBF-7ECA34AD6ABD}" type="pres">
      <dgm:prSet presAssocID="{CC53C2C3-88A6-409D-B52E-99C51037DF21}" presName="arrowAndChildren" presStyleCnt="0"/>
      <dgm:spPr/>
    </dgm:pt>
    <dgm:pt modelId="{7A1C5D20-283C-42CF-B8AD-110616026D11}" type="pres">
      <dgm:prSet presAssocID="{CC53C2C3-88A6-409D-B52E-99C51037DF21}" presName="parentTextArrow" presStyleLbl="node1" presStyleIdx="2" presStyleCnt="4"/>
      <dgm:spPr/>
      <dgm:t>
        <a:bodyPr/>
        <a:lstStyle/>
        <a:p>
          <a:endParaRPr lang="el-GR"/>
        </a:p>
      </dgm:t>
    </dgm:pt>
    <dgm:pt modelId="{913F456C-9F29-4CB6-8B31-395E61C802CA}" type="pres">
      <dgm:prSet presAssocID="{F3E5C513-3814-49CB-968C-4DC349A443D3}" presName="sp" presStyleCnt="0"/>
      <dgm:spPr/>
    </dgm:pt>
    <dgm:pt modelId="{92F5800B-0C2F-467F-BC5E-47B012CDF546}" type="pres">
      <dgm:prSet presAssocID="{0BAD2798-F088-47C9-B50C-6557E3CE405A}" presName="arrowAndChildren" presStyleCnt="0"/>
      <dgm:spPr/>
    </dgm:pt>
    <dgm:pt modelId="{EB57CFEE-DDDC-4533-8114-D7D2A2B33612}" type="pres">
      <dgm:prSet presAssocID="{0BAD2798-F088-47C9-B50C-6557E3CE405A}" presName="parentTextArrow" presStyleLbl="node1" presStyleIdx="3" presStyleCnt="4" custLinFactNeighborY="-7380"/>
      <dgm:spPr/>
      <dgm:t>
        <a:bodyPr/>
        <a:lstStyle/>
        <a:p>
          <a:endParaRPr lang="el-GR"/>
        </a:p>
      </dgm:t>
    </dgm:pt>
  </dgm:ptLst>
  <dgm:cxnLst>
    <dgm:cxn modelId="{680C9BD1-628A-43D3-9249-6AF3C2F70795}" type="presOf" srcId="{351653FE-C68A-40DF-9F81-50DBEA6F5B60}" destId="{39EF25B8-7B08-4E6A-8533-3727228E588C}" srcOrd="0" destOrd="0" presId="urn:microsoft.com/office/officeart/2005/8/layout/process4"/>
    <dgm:cxn modelId="{B792A388-7EC4-438C-B7ED-0ED982131AEC}" srcId="{351653FE-C68A-40DF-9F81-50DBEA6F5B60}" destId="{D45771F1-14EA-497E-AB1D-3DA0533EABE6}" srcOrd="2" destOrd="0" parTransId="{F40A1F88-BE39-4AA4-94B6-9D434B5331DF}" sibTransId="{BC5DB212-3CBB-4EEE-9E0D-8B352A652CED}"/>
    <dgm:cxn modelId="{E159140E-3147-4650-879C-928A3B86BE8A}" srcId="{351653FE-C68A-40DF-9F81-50DBEA6F5B60}" destId="{73456CD1-AC3A-4297-A713-D0A0A532D30A}" srcOrd="3" destOrd="0" parTransId="{98C95E78-F169-474E-B849-ABF4ED5DE4DA}" sibTransId="{A455F618-0556-4363-855C-E8A83975F69D}"/>
    <dgm:cxn modelId="{BD9FEF15-B1F8-4E27-9235-8240691E20D5}" type="presOf" srcId="{D45771F1-14EA-497E-AB1D-3DA0533EABE6}" destId="{8625F986-CB54-4F5C-8CD5-F0C1921B8863}" srcOrd="0" destOrd="0" presId="urn:microsoft.com/office/officeart/2005/8/layout/process4"/>
    <dgm:cxn modelId="{E0F0CBFA-A820-4911-94CC-6451A05800CD}" srcId="{351653FE-C68A-40DF-9F81-50DBEA6F5B60}" destId="{0BAD2798-F088-47C9-B50C-6557E3CE405A}" srcOrd="0" destOrd="0" parTransId="{9C901267-D469-4143-B57F-70C56EC1DDC8}" sibTransId="{F3E5C513-3814-49CB-968C-4DC349A443D3}"/>
    <dgm:cxn modelId="{89FFAE43-21CC-4DD7-A41B-73E1109A2083}" type="presOf" srcId="{73456CD1-AC3A-4297-A713-D0A0A532D30A}" destId="{D424C487-8373-48B9-8CBF-85A19A82777B}" srcOrd="0" destOrd="0" presId="urn:microsoft.com/office/officeart/2005/8/layout/process4"/>
    <dgm:cxn modelId="{9FE9F900-E356-43B3-B08C-313054FE1E48}" srcId="{351653FE-C68A-40DF-9F81-50DBEA6F5B60}" destId="{CC53C2C3-88A6-409D-B52E-99C51037DF21}" srcOrd="1" destOrd="0" parTransId="{47426B2D-8634-42C0-8110-9A613F162A49}" sibTransId="{A255C6FA-FB6D-4EE7-BB72-354FB8C29388}"/>
    <dgm:cxn modelId="{A163E06E-A1BE-4E6E-B2D1-2AD5A2ADC26D}" type="presOf" srcId="{CC53C2C3-88A6-409D-B52E-99C51037DF21}" destId="{7A1C5D20-283C-42CF-B8AD-110616026D11}" srcOrd="0" destOrd="0" presId="urn:microsoft.com/office/officeart/2005/8/layout/process4"/>
    <dgm:cxn modelId="{891D194C-3279-4B64-AD28-24D8FDCAB6C9}" type="presOf" srcId="{0BAD2798-F088-47C9-B50C-6557E3CE405A}" destId="{EB57CFEE-DDDC-4533-8114-D7D2A2B33612}" srcOrd="0" destOrd="0" presId="urn:microsoft.com/office/officeart/2005/8/layout/process4"/>
    <dgm:cxn modelId="{AD7751BF-D66A-4595-83F3-672A56BE1A32}" type="presParOf" srcId="{39EF25B8-7B08-4E6A-8533-3727228E588C}" destId="{AE64F1C1-FA4A-4535-A22A-C2A2349FF37A}" srcOrd="0" destOrd="0" presId="urn:microsoft.com/office/officeart/2005/8/layout/process4"/>
    <dgm:cxn modelId="{451AA466-83F1-4310-AEB8-E422EA4D357D}" type="presParOf" srcId="{AE64F1C1-FA4A-4535-A22A-C2A2349FF37A}" destId="{D424C487-8373-48B9-8CBF-85A19A82777B}" srcOrd="0" destOrd="0" presId="urn:microsoft.com/office/officeart/2005/8/layout/process4"/>
    <dgm:cxn modelId="{E8D71F6D-5454-4C69-A0D2-E026AC6B7935}" type="presParOf" srcId="{39EF25B8-7B08-4E6A-8533-3727228E588C}" destId="{5AD69A5C-7450-47CC-8F38-7910E9DB105A}" srcOrd="1" destOrd="0" presId="urn:microsoft.com/office/officeart/2005/8/layout/process4"/>
    <dgm:cxn modelId="{CCE5E0F2-3777-4C61-A4F9-FB3922AD0633}" type="presParOf" srcId="{39EF25B8-7B08-4E6A-8533-3727228E588C}" destId="{70261635-133E-4306-B5D4-8E019EBAA498}" srcOrd="2" destOrd="0" presId="urn:microsoft.com/office/officeart/2005/8/layout/process4"/>
    <dgm:cxn modelId="{7981837D-CB27-466D-9F4C-263CB12498EB}" type="presParOf" srcId="{70261635-133E-4306-B5D4-8E019EBAA498}" destId="{8625F986-CB54-4F5C-8CD5-F0C1921B8863}" srcOrd="0" destOrd="0" presId="urn:microsoft.com/office/officeart/2005/8/layout/process4"/>
    <dgm:cxn modelId="{B5EDED65-C8CC-4229-9D3A-DFD84B36C09F}" type="presParOf" srcId="{39EF25B8-7B08-4E6A-8533-3727228E588C}" destId="{B1C621BD-F031-4165-B2E1-86444AE97FB6}" srcOrd="3" destOrd="0" presId="urn:microsoft.com/office/officeart/2005/8/layout/process4"/>
    <dgm:cxn modelId="{190B0EE8-3B78-4F85-BFF3-C4BF70A444AC}" type="presParOf" srcId="{39EF25B8-7B08-4E6A-8533-3727228E588C}" destId="{A8E2D762-B74F-4659-8EBF-7ECA34AD6ABD}" srcOrd="4" destOrd="0" presId="urn:microsoft.com/office/officeart/2005/8/layout/process4"/>
    <dgm:cxn modelId="{0232D8CD-C1C0-426F-B5A5-82772CFE8812}" type="presParOf" srcId="{A8E2D762-B74F-4659-8EBF-7ECA34AD6ABD}" destId="{7A1C5D20-283C-42CF-B8AD-110616026D11}" srcOrd="0" destOrd="0" presId="urn:microsoft.com/office/officeart/2005/8/layout/process4"/>
    <dgm:cxn modelId="{26F06E20-1292-4C38-828D-479AB4C40C7C}" type="presParOf" srcId="{39EF25B8-7B08-4E6A-8533-3727228E588C}" destId="{913F456C-9F29-4CB6-8B31-395E61C802CA}" srcOrd="5" destOrd="0" presId="urn:microsoft.com/office/officeart/2005/8/layout/process4"/>
    <dgm:cxn modelId="{57F7657A-B87D-48C0-9AFF-BD9D366A397A}" type="presParOf" srcId="{39EF25B8-7B08-4E6A-8533-3727228E588C}" destId="{92F5800B-0C2F-467F-BC5E-47B012CDF546}" srcOrd="6" destOrd="0" presId="urn:microsoft.com/office/officeart/2005/8/layout/process4"/>
    <dgm:cxn modelId="{92283002-CE9E-406E-A055-3773929E9BD2}" type="presParOf" srcId="{92F5800B-0C2F-467F-BC5E-47B012CDF546}" destId="{EB57CFEE-DDDC-4533-8114-D7D2A2B33612}" srcOrd="0" destOrd="0" presId="urn:microsoft.com/office/officeart/2005/8/layout/process4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D0AF22A-E7D3-4102-AD96-EA88F4A6C866}" type="doc">
      <dgm:prSet loTypeId="urn:microsoft.com/office/officeart/2005/8/layout/process4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1FE5EE45-48A1-4D72-99C6-71780A15F6D4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b="1" dirty="0" err="1" smtClean="0">
              <a:solidFill>
                <a:schemeClr val="tx1"/>
              </a:solidFill>
              <a:latin typeface="Comic Sans MS" pitchFamily="66" charset="0"/>
            </a:rPr>
            <a:t>Λευκοπενία</a:t>
          </a:r>
          <a:endParaRPr lang="el-GR" sz="2000" dirty="0" smtClean="0">
            <a:solidFill>
              <a:schemeClr val="tx1"/>
            </a:solidFill>
            <a:latin typeface="Comic Sans MS" pitchFamily="66" charset="0"/>
          </a:endParaRPr>
        </a:p>
      </dgm:t>
    </dgm:pt>
    <dgm:pt modelId="{6975416B-A3FE-4B83-97A7-D38EF8592203}" type="parTrans" cxnId="{C71E83C4-9873-4A35-9FC0-2163B35A14E2}">
      <dgm:prSet/>
      <dgm:spPr/>
      <dgm:t>
        <a:bodyPr/>
        <a:lstStyle/>
        <a:p>
          <a:endParaRPr lang="el-GR" sz="2400">
            <a:solidFill>
              <a:schemeClr val="tx1"/>
            </a:solidFill>
            <a:latin typeface="Comic Sans MS" pitchFamily="66" charset="0"/>
          </a:endParaRPr>
        </a:p>
      </dgm:t>
    </dgm:pt>
    <dgm:pt modelId="{24F0C4C8-2DCE-481D-BA42-5BE5E6435244}" type="sibTrans" cxnId="{C71E83C4-9873-4A35-9FC0-2163B35A14E2}">
      <dgm:prSet/>
      <dgm:spPr/>
      <dgm:t>
        <a:bodyPr/>
        <a:lstStyle/>
        <a:p>
          <a:endParaRPr lang="el-GR" sz="2400">
            <a:solidFill>
              <a:schemeClr val="tx1"/>
            </a:solidFill>
            <a:latin typeface="Comic Sans MS" pitchFamily="66" charset="0"/>
          </a:endParaRPr>
        </a:p>
      </dgm:t>
    </dgm:pt>
    <dgm:pt modelId="{E53104ED-BC49-4B42-B98F-A39EC4E24D84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omic Sans MS" pitchFamily="66" charset="0"/>
            </a:rPr>
            <a:t>Μείωση του αριθμού των λευκοκυττάρων </a:t>
          </a:r>
        </a:p>
        <a:p>
          <a:pPr rtl="0"/>
          <a:r>
            <a:rPr lang="el-GR" sz="1800" dirty="0" smtClean="0">
              <a:solidFill>
                <a:schemeClr val="tx1"/>
              </a:solidFill>
              <a:latin typeface="Comic Sans MS" pitchFamily="66" charset="0"/>
            </a:rPr>
            <a:t>(κάτω από 5.000 ανά mm</a:t>
          </a:r>
          <a:r>
            <a:rPr lang="el-GR" sz="1800" baseline="30000" dirty="0" smtClean="0">
              <a:solidFill>
                <a:schemeClr val="tx1"/>
              </a:solidFill>
              <a:latin typeface="Comic Sans MS" pitchFamily="66" charset="0"/>
            </a:rPr>
            <a:t>3</a:t>
          </a:r>
          <a:r>
            <a:rPr lang="el-GR" sz="1800" dirty="0" smtClean="0">
              <a:solidFill>
                <a:schemeClr val="tx1"/>
              </a:solidFill>
              <a:latin typeface="Comic Sans MS" pitchFamily="66" charset="0"/>
            </a:rPr>
            <a:t> αίματος.</a:t>
          </a:r>
          <a:endParaRPr lang="el-GR" sz="1800" dirty="0">
            <a:solidFill>
              <a:schemeClr val="tx1"/>
            </a:solidFill>
            <a:latin typeface="Comic Sans MS" pitchFamily="66" charset="0"/>
          </a:endParaRPr>
        </a:p>
      </dgm:t>
    </dgm:pt>
    <dgm:pt modelId="{B1EB1E37-8215-477B-9A33-4B197CBB7CCB}" type="parTrans" cxnId="{290D79E1-6872-4295-94D7-3C48BF7A90CE}">
      <dgm:prSet/>
      <dgm:spPr/>
      <dgm:t>
        <a:bodyPr/>
        <a:lstStyle/>
        <a:p>
          <a:endParaRPr lang="el-GR" sz="2400">
            <a:solidFill>
              <a:schemeClr val="tx1"/>
            </a:solidFill>
            <a:latin typeface="Comic Sans MS" pitchFamily="66" charset="0"/>
          </a:endParaRPr>
        </a:p>
      </dgm:t>
    </dgm:pt>
    <dgm:pt modelId="{C71A2884-401E-4418-A7C3-2D5D2E3353B1}" type="sibTrans" cxnId="{290D79E1-6872-4295-94D7-3C48BF7A90CE}">
      <dgm:prSet/>
      <dgm:spPr/>
      <dgm:t>
        <a:bodyPr/>
        <a:lstStyle/>
        <a:p>
          <a:endParaRPr lang="el-GR" sz="2400">
            <a:solidFill>
              <a:schemeClr val="tx1"/>
            </a:solidFill>
            <a:latin typeface="Comic Sans MS" pitchFamily="66" charset="0"/>
          </a:endParaRPr>
        </a:p>
      </dgm:t>
    </dgm:pt>
    <dgm:pt modelId="{947B1D1A-5EFD-47C4-807C-0FB5BEDBAE09}" type="pres">
      <dgm:prSet presAssocID="{3D0AF22A-E7D3-4102-AD96-EA88F4A6C8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340C70F-50E4-4ED1-99A7-9F18FDE6537E}" type="pres">
      <dgm:prSet presAssocID="{E53104ED-BC49-4B42-B98F-A39EC4E24D84}" presName="boxAndChildren" presStyleCnt="0"/>
      <dgm:spPr/>
    </dgm:pt>
    <dgm:pt modelId="{924A8A9C-132E-4C54-85A6-E315C340012F}" type="pres">
      <dgm:prSet presAssocID="{E53104ED-BC49-4B42-B98F-A39EC4E24D84}" presName="parentTextBox" presStyleLbl="node1" presStyleIdx="0" presStyleCnt="2" custScaleY="162625"/>
      <dgm:spPr/>
      <dgm:t>
        <a:bodyPr/>
        <a:lstStyle/>
        <a:p>
          <a:endParaRPr lang="el-GR"/>
        </a:p>
      </dgm:t>
    </dgm:pt>
    <dgm:pt modelId="{C8242488-A81C-49BD-A8FE-E0D059F57ADC}" type="pres">
      <dgm:prSet presAssocID="{24F0C4C8-2DCE-481D-BA42-5BE5E6435244}" presName="sp" presStyleCnt="0"/>
      <dgm:spPr/>
    </dgm:pt>
    <dgm:pt modelId="{3D0DB2C0-F717-4730-80DE-2F0F3229E2D2}" type="pres">
      <dgm:prSet presAssocID="{1FE5EE45-48A1-4D72-99C6-71780A15F6D4}" presName="arrowAndChildren" presStyleCnt="0"/>
      <dgm:spPr/>
    </dgm:pt>
    <dgm:pt modelId="{BE329832-67D3-443B-BC4F-C5FA1FDB5C04}" type="pres">
      <dgm:prSet presAssocID="{1FE5EE45-48A1-4D72-99C6-71780A15F6D4}" presName="parentTextArrow" presStyleLbl="node1" presStyleIdx="1" presStyleCnt="2"/>
      <dgm:spPr/>
      <dgm:t>
        <a:bodyPr/>
        <a:lstStyle/>
        <a:p>
          <a:endParaRPr lang="el-GR"/>
        </a:p>
      </dgm:t>
    </dgm:pt>
  </dgm:ptLst>
  <dgm:cxnLst>
    <dgm:cxn modelId="{1D2C981E-CA81-4D6A-9ED9-7DC8579D4571}" type="presOf" srcId="{3D0AF22A-E7D3-4102-AD96-EA88F4A6C866}" destId="{947B1D1A-5EFD-47C4-807C-0FB5BEDBAE09}" srcOrd="0" destOrd="0" presId="urn:microsoft.com/office/officeart/2005/8/layout/process4"/>
    <dgm:cxn modelId="{B162DC0D-85BF-485A-9A0F-E9BDC2B610F7}" type="presOf" srcId="{E53104ED-BC49-4B42-B98F-A39EC4E24D84}" destId="{924A8A9C-132E-4C54-85A6-E315C340012F}" srcOrd="0" destOrd="0" presId="urn:microsoft.com/office/officeart/2005/8/layout/process4"/>
    <dgm:cxn modelId="{290D79E1-6872-4295-94D7-3C48BF7A90CE}" srcId="{3D0AF22A-E7D3-4102-AD96-EA88F4A6C866}" destId="{E53104ED-BC49-4B42-B98F-A39EC4E24D84}" srcOrd="1" destOrd="0" parTransId="{B1EB1E37-8215-477B-9A33-4B197CBB7CCB}" sibTransId="{C71A2884-401E-4418-A7C3-2D5D2E3353B1}"/>
    <dgm:cxn modelId="{C71E83C4-9873-4A35-9FC0-2163B35A14E2}" srcId="{3D0AF22A-E7D3-4102-AD96-EA88F4A6C866}" destId="{1FE5EE45-48A1-4D72-99C6-71780A15F6D4}" srcOrd="0" destOrd="0" parTransId="{6975416B-A3FE-4B83-97A7-D38EF8592203}" sibTransId="{24F0C4C8-2DCE-481D-BA42-5BE5E6435244}"/>
    <dgm:cxn modelId="{8B74D639-D87C-4CAD-A252-00F79BB88AD6}" type="presOf" srcId="{1FE5EE45-48A1-4D72-99C6-71780A15F6D4}" destId="{BE329832-67D3-443B-BC4F-C5FA1FDB5C04}" srcOrd="0" destOrd="0" presId="urn:microsoft.com/office/officeart/2005/8/layout/process4"/>
    <dgm:cxn modelId="{B1FA046D-2250-4ACE-B98A-155AEF7709D6}" type="presParOf" srcId="{947B1D1A-5EFD-47C4-807C-0FB5BEDBAE09}" destId="{4340C70F-50E4-4ED1-99A7-9F18FDE6537E}" srcOrd="0" destOrd="0" presId="urn:microsoft.com/office/officeart/2005/8/layout/process4"/>
    <dgm:cxn modelId="{ED0F7E18-CD99-4D33-9DFF-8A44747620A5}" type="presParOf" srcId="{4340C70F-50E4-4ED1-99A7-9F18FDE6537E}" destId="{924A8A9C-132E-4C54-85A6-E315C340012F}" srcOrd="0" destOrd="0" presId="urn:microsoft.com/office/officeart/2005/8/layout/process4"/>
    <dgm:cxn modelId="{27F53880-DB3C-44B1-9767-C5F6485709A9}" type="presParOf" srcId="{947B1D1A-5EFD-47C4-807C-0FB5BEDBAE09}" destId="{C8242488-A81C-49BD-A8FE-E0D059F57ADC}" srcOrd="1" destOrd="0" presId="urn:microsoft.com/office/officeart/2005/8/layout/process4"/>
    <dgm:cxn modelId="{64C32ACE-D315-4192-A84A-27FF6EA83CC4}" type="presParOf" srcId="{947B1D1A-5EFD-47C4-807C-0FB5BEDBAE09}" destId="{3D0DB2C0-F717-4730-80DE-2F0F3229E2D2}" srcOrd="2" destOrd="0" presId="urn:microsoft.com/office/officeart/2005/8/layout/process4"/>
    <dgm:cxn modelId="{1BA77B10-A269-4D87-987F-D946118B7035}" type="presParOf" srcId="{3D0DB2C0-F717-4730-80DE-2F0F3229E2D2}" destId="{BE329832-67D3-443B-BC4F-C5FA1FDB5C04}" srcOrd="0" destOrd="0" presId="urn:microsoft.com/office/officeart/2005/8/layout/process4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41A5412-0182-4D72-AEB7-349890B3A26E}" type="doc">
      <dgm:prSet loTypeId="urn:microsoft.com/office/officeart/2005/8/layout/hierarchy3" loCatId="hierarchy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l-GR"/>
        </a:p>
      </dgm:t>
    </dgm:pt>
    <dgm:pt modelId="{C87FF2B7-4FA1-43E6-B602-ADB518A4F256}">
      <dgm:prSet custT="1"/>
      <dgm:spPr/>
      <dgm:t>
        <a:bodyPr/>
        <a:lstStyle/>
        <a:p>
          <a:pPr rtl="0"/>
          <a:r>
            <a:rPr kumimoji="0" lang="el-GR" sz="36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entury Schoolbook" pitchFamily="18" charset="0"/>
            </a:rPr>
            <a:t>ΑΙΜΟΠΕΤΑΛΙΑ</a:t>
          </a:r>
          <a:endParaRPr lang="el-GR" sz="8000" dirty="0">
            <a:latin typeface="Century Schoolbook" pitchFamily="18" charset="0"/>
          </a:endParaRPr>
        </a:p>
      </dgm:t>
    </dgm:pt>
    <dgm:pt modelId="{69E6C0B6-DE56-46EF-B574-09BEF8DD8D3E}" type="parTrans" cxnId="{70226F1A-FD17-4508-92C9-F9C4DF78CE8A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F88D3F0A-2076-48AC-8C5A-85E71B08531B}" type="sibTrans" cxnId="{70226F1A-FD17-4508-92C9-F9C4DF78CE8A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19269E44-3F80-4503-B06B-124DABE95F09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smtClean="0">
              <a:ln/>
              <a:effectLst/>
              <a:latin typeface="Century Schoolbook" pitchFamily="18" charset="0"/>
            </a:rPr>
            <a:t>θραύσματα κυττάρων </a:t>
          </a:r>
        </a:p>
        <a:p>
          <a:pPr rtl="0"/>
          <a:r>
            <a:rPr kumimoji="0" lang="el-GR" sz="1800" b="0" i="0" u="none" strike="noStrike" cap="none" normalizeH="0" baseline="0" smtClean="0">
              <a:ln/>
              <a:effectLst/>
              <a:latin typeface="Century Schoolbook" pitchFamily="18" charset="0"/>
            </a:rPr>
            <a:t>(με διάμετρο 2-4 μm). </a:t>
          </a:r>
          <a:endParaRPr lang="el-GR" sz="1800" dirty="0">
            <a:latin typeface="Century Schoolbook" pitchFamily="18" charset="0"/>
          </a:endParaRPr>
        </a:p>
      </dgm:t>
    </dgm:pt>
    <dgm:pt modelId="{66796073-F768-4FBB-979F-E41CFDC97478}" type="parTrans" cxnId="{0D7744BD-5052-42DC-8F66-628EA3A3AE6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48F45426-357A-4F55-8156-0F5AA757CE9A}" type="sibTrans" cxnId="{0D7744BD-5052-42DC-8F66-628EA3A3AE6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90A598C6-F80E-4488-82FC-B886C03B2606}">
      <dgm:prSet custT="1"/>
      <dgm:spPr/>
      <dgm:t>
        <a:bodyPr/>
        <a:lstStyle/>
        <a:p>
          <a:pPr rtl="0"/>
          <a:r>
            <a:rPr kumimoji="0" lang="el-GR" sz="2000" b="0" i="0" u="none" strike="noStrike" cap="none" normalizeH="0" baseline="0" smtClean="0">
              <a:ln/>
              <a:effectLst/>
              <a:latin typeface="Century Schoolbook" pitchFamily="18" charset="0"/>
            </a:rPr>
            <a:t>Ρόλος:  </a:t>
          </a:r>
          <a:r>
            <a:rPr kumimoji="0" lang="el-GR" sz="2000" b="1" i="0" u="none" strike="noStrike" cap="none" normalizeH="0" baseline="0" smtClean="0">
              <a:ln/>
              <a:effectLst/>
              <a:latin typeface="Century Schoolbook" pitchFamily="18" charset="0"/>
            </a:rPr>
            <a:t>πήξη του αίματος </a:t>
          </a:r>
          <a:endParaRPr lang="el-GR" sz="2000" dirty="0">
            <a:latin typeface="Century Schoolbook" pitchFamily="18" charset="0"/>
          </a:endParaRPr>
        </a:p>
      </dgm:t>
    </dgm:pt>
    <dgm:pt modelId="{F4F9DC93-2382-4D2D-9764-3F0C5D9B03F4}" type="parTrans" cxnId="{55E8C280-0C60-4939-8B67-B244C59DC71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A15266DA-1860-482D-8764-A3D1E53840A1}" type="sibTrans" cxnId="{55E8C280-0C60-4939-8B67-B244C59DC71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7A6C71DD-E4A5-43A4-888D-760C8A9BEFA7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Χωρίς πυρήνα, </a:t>
          </a:r>
        </a:p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σχήμα ακανόνιστο, </a:t>
          </a:r>
        </a:p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άχρωμα</a:t>
          </a:r>
          <a:endParaRPr lang="el-GR" sz="1800" dirty="0">
            <a:latin typeface="Century Schoolbook" pitchFamily="18" charset="0"/>
          </a:endParaRPr>
        </a:p>
      </dgm:t>
    </dgm:pt>
    <dgm:pt modelId="{43EBD76F-0CAA-400C-9DDF-E443A0E20AAF}" type="parTrans" cxnId="{379E9098-4B1C-4849-A575-56F6841CFCA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44F33F72-AEE4-4FBC-BEEF-81412A722C44}" type="sibTrans" cxnId="{379E9098-4B1C-4849-A575-56F6841CFCA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84180A03-CE8F-445C-8CEC-420FF712A82F}">
      <dgm:prSet custT="1"/>
      <dgm:spPr/>
      <dgm:t>
        <a:bodyPr/>
        <a:lstStyle/>
        <a:p>
          <a:pPr rtl="0"/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παράγονται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 στον </a:t>
          </a:r>
          <a:r>
            <a:rPr kumimoji="0" lang="el-GR" sz="1800" b="1" i="0" u="none" strike="noStrike" cap="none" normalizeH="0" baseline="0" dirty="0" smtClean="0">
              <a:ln/>
              <a:effectLst/>
              <a:latin typeface="Century Schoolbook" pitchFamily="18" charset="0"/>
            </a:rPr>
            <a:t>ερυθρό μυελό των οστών</a:t>
          </a:r>
          <a:endParaRPr lang="el-GR" sz="1800" dirty="0">
            <a:latin typeface="Century Schoolbook" pitchFamily="18" charset="0"/>
          </a:endParaRPr>
        </a:p>
      </dgm:t>
    </dgm:pt>
    <dgm:pt modelId="{0BB8B2D1-BF7C-42BF-8B8C-848106E0C577}" type="parTrans" cxnId="{233FC423-07B3-4D0F-89B4-CA2FD8498B4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F347713D-21AA-4990-AFD5-42E369F4FBE0}" type="sibTrans" cxnId="{233FC423-07B3-4D0F-89B4-CA2FD8498B4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22F92CCB-7667-4E4A-916B-2E969537F2BF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ζουν 5-6 ημέρες  </a:t>
          </a:r>
          <a:endParaRPr lang="el-GR" sz="1800" dirty="0">
            <a:latin typeface="Century Schoolbook" pitchFamily="18" charset="0"/>
          </a:endParaRPr>
        </a:p>
      </dgm:t>
    </dgm:pt>
    <dgm:pt modelId="{F48AD0C1-3475-4F08-B023-F6C2C88153FF}" type="parTrans" cxnId="{BD0C3175-2A1F-453B-B8D9-204E7CABBAC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A17108FD-1F0E-4D87-AF70-65BFC53E77C5}" type="sibTrans" cxnId="{BD0C3175-2A1F-453B-B8D9-204E7CABBAC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13FDED6E-4E40-4C3A-95B9-CF27306B62D3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φυσιολογικός αριθμός: </a:t>
          </a:r>
        </a:p>
        <a:p>
          <a:pPr rtl="0"/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250.000-400.000/mm</a:t>
          </a:r>
          <a:r>
            <a:rPr kumimoji="0" lang="el-GR" sz="1800" b="0" i="0" u="none" strike="noStrike" cap="none" normalizeH="0" baseline="30000" dirty="0" smtClean="0">
              <a:ln/>
              <a:effectLst/>
              <a:latin typeface="Century Schoolbook" pitchFamily="18" charset="0"/>
            </a:rPr>
            <a:t>3 </a:t>
          </a:r>
          <a:r>
            <a:rPr kumimoji="0" lang="el-GR" sz="1800" b="0" i="0" u="none" strike="noStrike" cap="none" normalizeH="0" baseline="0" dirty="0" smtClean="0">
              <a:ln/>
              <a:effectLst/>
              <a:latin typeface="Century Schoolbook" pitchFamily="18" charset="0"/>
            </a:rPr>
            <a:t>αίματος. </a:t>
          </a:r>
        </a:p>
      </dgm:t>
    </dgm:pt>
    <dgm:pt modelId="{10587467-D9DF-40D0-8D8E-E85C838116DE}" type="parTrans" cxnId="{4839150B-C260-43D1-BC0C-54C0844779C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0DFE1672-D4F2-4E90-820D-4AB1DE1393C9}" type="sibTrans" cxnId="{4839150B-C260-43D1-BC0C-54C0844779C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6285D4AE-1C24-4548-A11C-37A5F6A1044D}" type="pres">
      <dgm:prSet presAssocID="{C41A5412-0182-4D72-AEB7-349890B3A2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A77FED5F-BB51-4350-B1BA-0709AC7F2FA0}" type="pres">
      <dgm:prSet presAssocID="{C87FF2B7-4FA1-43E6-B602-ADB518A4F256}" presName="root" presStyleCnt="0"/>
      <dgm:spPr/>
    </dgm:pt>
    <dgm:pt modelId="{DEAB02E7-9CE6-41D6-BEFC-56DF31B0D614}" type="pres">
      <dgm:prSet presAssocID="{C87FF2B7-4FA1-43E6-B602-ADB518A4F256}" presName="rootComposite" presStyleCnt="0"/>
      <dgm:spPr/>
    </dgm:pt>
    <dgm:pt modelId="{3A1537C2-2E53-481C-8E46-106D307536BD}" type="pres">
      <dgm:prSet presAssocID="{C87FF2B7-4FA1-43E6-B602-ADB518A4F256}" presName="rootText" presStyleLbl="node1" presStyleIdx="0" presStyleCnt="1" custScaleX="328200" custLinFactNeighborX="-36" custLinFactNeighborY="-39201"/>
      <dgm:spPr/>
      <dgm:t>
        <a:bodyPr/>
        <a:lstStyle/>
        <a:p>
          <a:endParaRPr lang="el-GR"/>
        </a:p>
      </dgm:t>
    </dgm:pt>
    <dgm:pt modelId="{86333C15-085D-4311-A906-2A499CC2A744}" type="pres">
      <dgm:prSet presAssocID="{C87FF2B7-4FA1-43E6-B602-ADB518A4F256}" presName="rootConnector" presStyleLbl="node1" presStyleIdx="0" presStyleCnt="1"/>
      <dgm:spPr/>
      <dgm:t>
        <a:bodyPr/>
        <a:lstStyle/>
        <a:p>
          <a:endParaRPr lang="el-GR"/>
        </a:p>
      </dgm:t>
    </dgm:pt>
    <dgm:pt modelId="{BBB77025-20AF-4571-930F-4194A365697A}" type="pres">
      <dgm:prSet presAssocID="{C87FF2B7-4FA1-43E6-B602-ADB518A4F256}" presName="childShape" presStyleCnt="0"/>
      <dgm:spPr/>
    </dgm:pt>
    <dgm:pt modelId="{9DAA04D2-812C-4B74-93F0-4CCA59C1DAE0}" type="pres">
      <dgm:prSet presAssocID="{66796073-F768-4FBB-979F-E41CFDC97478}" presName="Name13" presStyleLbl="parChTrans1D2" presStyleIdx="0" presStyleCnt="6"/>
      <dgm:spPr/>
      <dgm:t>
        <a:bodyPr/>
        <a:lstStyle/>
        <a:p>
          <a:endParaRPr lang="el-GR"/>
        </a:p>
      </dgm:t>
    </dgm:pt>
    <dgm:pt modelId="{04064827-F8A6-40D2-8D32-F595FEDA8CC3}" type="pres">
      <dgm:prSet presAssocID="{19269E44-3F80-4503-B06B-124DABE95F09}" presName="childText" presStyleLbl="bgAcc1" presStyleIdx="0" presStyleCnt="6" custScaleX="34028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D4049E-5441-4862-B790-8E7D96E516FB}" type="pres">
      <dgm:prSet presAssocID="{F4F9DC93-2382-4D2D-9764-3F0C5D9B03F4}" presName="Name13" presStyleLbl="parChTrans1D2" presStyleIdx="1" presStyleCnt="6"/>
      <dgm:spPr/>
      <dgm:t>
        <a:bodyPr/>
        <a:lstStyle/>
        <a:p>
          <a:endParaRPr lang="el-GR"/>
        </a:p>
      </dgm:t>
    </dgm:pt>
    <dgm:pt modelId="{85B2464F-EAE9-417F-AE82-8CD0852CC707}" type="pres">
      <dgm:prSet presAssocID="{90A598C6-F80E-4488-82FC-B886C03B2606}" presName="childText" presStyleLbl="bgAcc1" presStyleIdx="1" presStyleCnt="6" custScaleX="33772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C6548E-EEBF-4F14-88A0-2D74A2144EEC}" type="pres">
      <dgm:prSet presAssocID="{43EBD76F-0CAA-400C-9DDF-E443A0E20AAF}" presName="Name13" presStyleLbl="parChTrans1D2" presStyleIdx="2" presStyleCnt="6"/>
      <dgm:spPr/>
      <dgm:t>
        <a:bodyPr/>
        <a:lstStyle/>
        <a:p>
          <a:endParaRPr lang="el-GR"/>
        </a:p>
      </dgm:t>
    </dgm:pt>
    <dgm:pt modelId="{FAB355BF-F0FC-4752-868E-49BD76FA7CF7}" type="pres">
      <dgm:prSet presAssocID="{7A6C71DD-E4A5-43A4-888D-760C8A9BEFA7}" presName="childText" presStyleLbl="bgAcc1" presStyleIdx="2" presStyleCnt="6" custScaleX="329526" custScaleY="13180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4E4D4C5-09BC-488C-BA74-BABB09A68F28}" type="pres">
      <dgm:prSet presAssocID="{0BB8B2D1-BF7C-42BF-8B8C-848106E0C577}" presName="Name13" presStyleLbl="parChTrans1D2" presStyleIdx="3" presStyleCnt="6"/>
      <dgm:spPr/>
      <dgm:t>
        <a:bodyPr/>
        <a:lstStyle/>
        <a:p>
          <a:endParaRPr lang="el-GR"/>
        </a:p>
      </dgm:t>
    </dgm:pt>
    <dgm:pt modelId="{F8BAA6E6-6668-4D5F-8A9B-CC7EEC341A63}" type="pres">
      <dgm:prSet presAssocID="{84180A03-CE8F-445C-8CEC-420FF712A82F}" presName="childText" presStyleLbl="bgAcc1" presStyleIdx="3" presStyleCnt="6" custScaleX="27594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9C7A907-1CAD-44A2-BA1E-7D6708E7ED64}" type="pres">
      <dgm:prSet presAssocID="{F48AD0C1-3475-4F08-B023-F6C2C88153FF}" presName="Name13" presStyleLbl="parChTrans1D2" presStyleIdx="4" presStyleCnt="6"/>
      <dgm:spPr/>
      <dgm:t>
        <a:bodyPr/>
        <a:lstStyle/>
        <a:p>
          <a:endParaRPr lang="el-GR"/>
        </a:p>
      </dgm:t>
    </dgm:pt>
    <dgm:pt modelId="{A1DC254C-0EE2-487B-B3C5-3091F18AAE7B}" type="pres">
      <dgm:prSet presAssocID="{22F92CCB-7667-4E4A-916B-2E969537F2BF}" presName="childText" presStyleLbl="bgAcc1" presStyleIdx="4" presStyleCnt="6" custScaleX="26967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AA12FB-D2B2-43A8-BBFC-6F7133B34C42}" type="pres">
      <dgm:prSet presAssocID="{10587467-D9DF-40D0-8D8E-E85C838116DE}" presName="Name13" presStyleLbl="parChTrans1D2" presStyleIdx="5" presStyleCnt="6"/>
      <dgm:spPr/>
      <dgm:t>
        <a:bodyPr/>
        <a:lstStyle/>
        <a:p>
          <a:endParaRPr lang="el-GR"/>
        </a:p>
      </dgm:t>
    </dgm:pt>
    <dgm:pt modelId="{0F2F32A0-9B64-4E58-9F1B-2312149BF6D5}" type="pres">
      <dgm:prSet presAssocID="{13FDED6E-4E40-4C3A-95B9-CF27306B62D3}" presName="childText" presStyleLbl="bgAcc1" presStyleIdx="5" presStyleCnt="6" custScaleX="34711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B443727-6D9B-4F03-A2A5-42FA8ECE0036}" type="presOf" srcId="{84180A03-CE8F-445C-8CEC-420FF712A82F}" destId="{F8BAA6E6-6668-4D5F-8A9B-CC7EEC341A63}" srcOrd="0" destOrd="0" presId="urn:microsoft.com/office/officeart/2005/8/layout/hierarchy3"/>
    <dgm:cxn modelId="{F62F8F90-41CF-4400-9930-42BA93306BC8}" type="presOf" srcId="{7A6C71DD-E4A5-43A4-888D-760C8A9BEFA7}" destId="{FAB355BF-F0FC-4752-868E-49BD76FA7CF7}" srcOrd="0" destOrd="0" presId="urn:microsoft.com/office/officeart/2005/8/layout/hierarchy3"/>
    <dgm:cxn modelId="{E820BD61-28F5-44A7-917D-DE1F34EA9DD2}" type="presOf" srcId="{19269E44-3F80-4503-B06B-124DABE95F09}" destId="{04064827-F8A6-40D2-8D32-F595FEDA8CC3}" srcOrd="0" destOrd="0" presId="urn:microsoft.com/office/officeart/2005/8/layout/hierarchy3"/>
    <dgm:cxn modelId="{560C0CB0-2CCD-4AFB-9BB7-5E24F2EC182F}" type="presOf" srcId="{22F92CCB-7667-4E4A-916B-2E969537F2BF}" destId="{A1DC254C-0EE2-487B-B3C5-3091F18AAE7B}" srcOrd="0" destOrd="0" presId="urn:microsoft.com/office/officeart/2005/8/layout/hierarchy3"/>
    <dgm:cxn modelId="{E7B50D63-6864-42A4-9699-463E4A0549DC}" type="presOf" srcId="{C87FF2B7-4FA1-43E6-B602-ADB518A4F256}" destId="{86333C15-085D-4311-A906-2A499CC2A744}" srcOrd="1" destOrd="0" presId="urn:microsoft.com/office/officeart/2005/8/layout/hierarchy3"/>
    <dgm:cxn modelId="{7D31567C-59AE-4F5F-8678-B1AC06149FCF}" type="presOf" srcId="{90A598C6-F80E-4488-82FC-B886C03B2606}" destId="{85B2464F-EAE9-417F-AE82-8CD0852CC707}" srcOrd="0" destOrd="0" presId="urn:microsoft.com/office/officeart/2005/8/layout/hierarchy3"/>
    <dgm:cxn modelId="{70226F1A-FD17-4508-92C9-F9C4DF78CE8A}" srcId="{C41A5412-0182-4D72-AEB7-349890B3A26E}" destId="{C87FF2B7-4FA1-43E6-B602-ADB518A4F256}" srcOrd="0" destOrd="0" parTransId="{69E6C0B6-DE56-46EF-B574-09BEF8DD8D3E}" sibTransId="{F88D3F0A-2076-48AC-8C5A-85E71B08531B}"/>
    <dgm:cxn modelId="{DC00289B-3CF1-4B91-88D7-7769D16B6796}" type="presOf" srcId="{43EBD76F-0CAA-400C-9DDF-E443A0E20AAF}" destId="{ADC6548E-EEBF-4F14-88A0-2D74A2144EEC}" srcOrd="0" destOrd="0" presId="urn:microsoft.com/office/officeart/2005/8/layout/hierarchy3"/>
    <dgm:cxn modelId="{F3421917-B299-4B6F-8571-A1D5271F15B0}" type="presOf" srcId="{10587467-D9DF-40D0-8D8E-E85C838116DE}" destId="{67AA12FB-D2B2-43A8-BBFC-6F7133B34C42}" srcOrd="0" destOrd="0" presId="urn:microsoft.com/office/officeart/2005/8/layout/hierarchy3"/>
    <dgm:cxn modelId="{55E8C280-0C60-4939-8B67-B244C59DC71C}" srcId="{C87FF2B7-4FA1-43E6-B602-ADB518A4F256}" destId="{90A598C6-F80E-4488-82FC-B886C03B2606}" srcOrd="1" destOrd="0" parTransId="{F4F9DC93-2382-4D2D-9764-3F0C5D9B03F4}" sibTransId="{A15266DA-1860-482D-8764-A3D1E53840A1}"/>
    <dgm:cxn modelId="{4839150B-C260-43D1-BC0C-54C0844779C7}" srcId="{C87FF2B7-4FA1-43E6-B602-ADB518A4F256}" destId="{13FDED6E-4E40-4C3A-95B9-CF27306B62D3}" srcOrd="5" destOrd="0" parTransId="{10587467-D9DF-40D0-8D8E-E85C838116DE}" sibTransId="{0DFE1672-D4F2-4E90-820D-4AB1DE1393C9}"/>
    <dgm:cxn modelId="{0D7744BD-5052-42DC-8F66-628EA3A3AE69}" srcId="{C87FF2B7-4FA1-43E6-B602-ADB518A4F256}" destId="{19269E44-3F80-4503-B06B-124DABE95F09}" srcOrd="0" destOrd="0" parTransId="{66796073-F768-4FBB-979F-E41CFDC97478}" sibTransId="{48F45426-357A-4F55-8156-0F5AA757CE9A}"/>
    <dgm:cxn modelId="{81938397-6105-4BA6-A674-532A048BC54F}" type="presOf" srcId="{C87FF2B7-4FA1-43E6-B602-ADB518A4F256}" destId="{3A1537C2-2E53-481C-8E46-106D307536BD}" srcOrd="0" destOrd="0" presId="urn:microsoft.com/office/officeart/2005/8/layout/hierarchy3"/>
    <dgm:cxn modelId="{223BD8BF-6B88-44CD-A3AF-5E8AE4BC0ECD}" type="presOf" srcId="{66796073-F768-4FBB-979F-E41CFDC97478}" destId="{9DAA04D2-812C-4B74-93F0-4CCA59C1DAE0}" srcOrd="0" destOrd="0" presId="urn:microsoft.com/office/officeart/2005/8/layout/hierarchy3"/>
    <dgm:cxn modelId="{379E9098-4B1C-4849-A575-56F6841CFCAC}" srcId="{C87FF2B7-4FA1-43E6-B602-ADB518A4F256}" destId="{7A6C71DD-E4A5-43A4-888D-760C8A9BEFA7}" srcOrd="2" destOrd="0" parTransId="{43EBD76F-0CAA-400C-9DDF-E443A0E20AAF}" sibTransId="{44F33F72-AEE4-4FBC-BEEF-81412A722C44}"/>
    <dgm:cxn modelId="{9B7E93A8-EF46-4382-9CE2-3240D5EFFA6A}" type="presOf" srcId="{C41A5412-0182-4D72-AEB7-349890B3A26E}" destId="{6285D4AE-1C24-4548-A11C-37A5F6A1044D}" srcOrd="0" destOrd="0" presId="urn:microsoft.com/office/officeart/2005/8/layout/hierarchy3"/>
    <dgm:cxn modelId="{BD0C3175-2A1F-453B-B8D9-204E7CABBAC9}" srcId="{C87FF2B7-4FA1-43E6-B602-ADB518A4F256}" destId="{22F92CCB-7667-4E4A-916B-2E969537F2BF}" srcOrd="4" destOrd="0" parTransId="{F48AD0C1-3475-4F08-B023-F6C2C88153FF}" sibTransId="{A17108FD-1F0E-4D87-AF70-65BFC53E77C5}"/>
    <dgm:cxn modelId="{AFFE2F1A-204C-4973-802A-077C99D1DCEB}" type="presOf" srcId="{0BB8B2D1-BF7C-42BF-8B8C-848106E0C577}" destId="{D4E4D4C5-09BC-488C-BA74-BABB09A68F28}" srcOrd="0" destOrd="0" presId="urn:microsoft.com/office/officeart/2005/8/layout/hierarchy3"/>
    <dgm:cxn modelId="{04895C4A-022C-44DE-B93E-1E7DEF8AFE74}" type="presOf" srcId="{13FDED6E-4E40-4C3A-95B9-CF27306B62D3}" destId="{0F2F32A0-9B64-4E58-9F1B-2312149BF6D5}" srcOrd="0" destOrd="0" presId="urn:microsoft.com/office/officeart/2005/8/layout/hierarchy3"/>
    <dgm:cxn modelId="{233FC423-07B3-4D0F-89B4-CA2FD8498B47}" srcId="{C87FF2B7-4FA1-43E6-B602-ADB518A4F256}" destId="{84180A03-CE8F-445C-8CEC-420FF712A82F}" srcOrd="3" destOrd="0" parTransId="{0BB8B2D1-BF7C-42BF-8B8C-848106E0C577}" sibTransId="{F347713D-21AA-4990-AFD5-42E369F4FBE0}"/>
    <dgm:cxn modelId="{2A40E142-972D-43FA-AF00-7E99EE8D9EF1}" type="presOf" srcId="{F48AD0C1-3475-4F08-B023-F6C2C88153FF}" destId="{09C7A907-1CAD-44A2-BA1E-7D6708E7ED64}" srcOrd="0" destOrd="0" presId="urn:microsoft.com/office/officeart/2005/8/layout/hierarchy3"/>
    <dgm:cxn modelId="{95EF62A4-9AE2-4710-913F-35FE3AFF2BD2}" type="presOf" srcId="{F4F9DC93-2382-4D2D-9764-3F0C5D9B03F4}" destId="{32D4049E-5441-4862-B790-8E7D96E516FB}" srcOrd="0" destOrd="0" presId="urn:microsoft.com/office/officeart/2005/8/layout/hierarchy3"/>
    <dgm:cxn modelId="{544DFAF5-B14F-4917-9A67-E08A1AB6AC47}" type="presParOf" srcId="{6285D4AE-1C24-4548-A11C-37A5F6A1044D}" destId="{A77FED5F-BB51-4350-B1BA-0709AC7F2FA0}" srcOrd="0" destOrd="0" presId="urn:microsoft.com/office/officeart/2005/8/layout/hierarchy3"/>
    <dgm:cxn modelId="{5F1F3F46-65E7-4A8E-921F-9ACA5987ADF9}" type="presParOf" srcId="{A77FED5F-BB51-4350-B1BA-0709AC7F2FA0}" destId="{DEAB02E7-9CE6-41D6-BEFC-56DF31B0D614}" srcOrd="0" destOrd="0" presId="urn:microsoft.com/office/officeart/2005/8/layout/hierarchy3"/>
    <dgm:cxn modelId="{A880AB1A-2FD8-405C-A40D-022D797AD2A4}" type="presParOf" srcId="{DEAB02E7-9CE6-41D6-BEFC-56DF31B0D614}" destId="{3A1537C2-2E53-481C-8E46-106D307536BD}" srcOrd="0" destOrd="0" presId="urn:microsoft.com/office/officeart/2005/8/layout/hierarchy3"/>
    <dgm:cxn modelId="{B385C48C-599D-486D-8920-F3D2BEDEF19F}" type="presParOf" srcId="{DEAB02E7-9CE6-41D6-BEFC-56DF31B0D614}" destId="{86333C15-085D-4311-A906-2A499CC2A744}" srcOrd="1" destOrd="0" presId="urn:microsoft.com/office/officeart/2005/8/layout/hierarchy3"/>
    <dgm:cxn modelId="{7ABCAC76-7334-462C-AA23-AA38F3A4388F}" type="presParOf" srcId="{A77FED5F-BB51-4350-B1BA-0709AC7F2FA0}" destId="{BBB77025-20AF-4571-930F-4194A365697A}" srcOrd="1" destOrd="0" presId="urn:microsoft.com/office/officeart/2005/8/layout/hierarchy3"/>
    <dgm:cxn modelId="{1748C63E-FEBF-4E1E-8813-C02F3D6AD678}" type="presParOf" srcId="{BBB77025-20AF-4571-930F-4194A365697A}" destId="{9DAA04D2-812C-4B74-93F0-4CCA59C1DAE0}" srcOrd="0" destOrd="0" presId="urn:microsoft.com/office/officeart/2005/8/layout/hierarchy3"/>
    <dgm:cxn modelId="{85C7F603-6191-4313-A7CE-7DF85B7089CC}" type="presParOf" srcId="{BBB77025-20AF-4571-930F-4194A365697A}" destId="{04064827-F8A6-40D2-8D32-F595FEDA8CC3}" srcOrd="1" destOrd="0" presId="urn:microsoft.com/office/officeart/2005/8/layout/hierarchy3"/>
    <dgm:cxn modelId="{E1A03677-E703-4EAA-A680-E66BFBBDF34D}" type="presParOf" srcId="{BBB77025-20AF-4571-930F-4194A365697A}" destId="{32D4049E-5441-4862-B790-8E7D96E516FB}" srcOrd="2" destOrd="0" presId="urn:microsoft.com/office/officeart/2005/8/layout/hierarchy3"/>
    <dgm:cxn modelId="{DD733C7E-E32F-4071-AB4F-7841E4C320FD}" type="presParOf" srcId="{BBB77025-20AF-4571-930F-4194A365697A}" destId="{85B2464F-EAE9-417F-AE82-8CD0852CC707}" srcOrd="3" destOrd="0" presId="urn:microsoft.com/office/officeart/2005/8/layout/hierarchy3"/>
    <dgm:cxn modelId="{5C435A79-73C8-4B73-92D1-BAE299DB1017}" type="presParOf" srcId="{BBB77025-20AF-4571-930F-4194A365697A}" destId="{ADC6548E-EEBF-4F14-88A0-2D74A2144EEC}" srcOrd="4" destOrd="0" presId="urn:microsoft.com/office/officeart/2005/8/layout/hierarchy3"/>
    <dgm:cxn modelId="{9B55B702-9C8F-40CC-BA9A-C39AC8FD173F}" type="presParOf" srcId="{BBB77025-20AF-4571-930F-4194A365697A}" destId="{FAB355BF-F0FC-4752-868E-49BD76FA7CF7}" srcOrd="5" destOrd="0" presId="urn:microsoft.com/office/officeart/2005/8/layout/hierarchy3"/>
    <dgm:cxn modelId="{0453AF56-089F-4AA0-8EBB-3A9591DCDFBE}" type="presParOf" srcId="{BBB77025-20AF-4571-930F-4194A365697A}" destId="{D4E4D4C5-09BC-488C-BA74-BABB09A68F28}" srcOrd="6" destOrd="0" presId="urn:microsoft.com/office/officeart/2005/8/layout/hierarchy3"/>
    <dgm:cxn modelId="{2F6A6B47-9015-4180-BF55-F03F7D972D97}" type="presParOf" srcId="{BBB77025-20AF-4571-930F-4194A365697A}" destId="{F8BAA6E6-6668-4D5F-8A9B-CC7EEC341A63}" srcOrd="7" destOrd="0" presId="urn:microsoft.com/office/officeart/2005/8/layout/hierarchy3"/>
    <dgm:cxn modelId="{BCE878FE-5512-4D18-8E9F-471B16F800AA}" type="presParOf" srcId="{BBB77025-20AF-4571-930F-4194A365697A}" destId="{09C7A907-1CAD-44A2-BA1E-7D6708E7ED64}" srcOrd="8" destOrd="0" presId="urn:microsoft.com/office/officeart/2005/8/layout/hierarchy3"/>
    <dgm:cxn modelId="{3B79A211-F1C9-4C7A-8046-1AEE28F7D957}" type="presParOf" srcId="{BBB77025-20AF-4571-930F-4194A365697A}" destId="{A1DC254C-0EE2-487B-B3C5-3091F18AAE7B}" srcOrd="9" destOrd="0" presId="urn:microsoft.com/office/officeart/2005/8/layout/hierarchy3"/>
    <dgm:cxn modelId="{78CC2711-1885-4AF1-A235-C1AD4F84DA9B}" type="presParOf" srcId="{BBB77025-20AF-4571-930F-4194A365697A}" destId="{67AA12FB-D2B2-43A8-BBFC-6F7133B34C42}" srcOrd="10" destOrd="0" presId="urn:microsoft.com/office/officeart/2005/8/layout/hierarchy3"/>
    <dgm:cxn modelId="{CE4E90DA-CB71-4B39-9FEB-6B10FCCC36AA}" type="presParOf" srcId="{BBB77025-20AF-4571-930F-4194A365697A}" destId="{0F2F32A0-9B64-4E58-9F1B-2312149BF6D5}" srcOrd="11" destOrd="0" presId="urn:microsoft.com/office/officeart/2005/8/layout/hierarchy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878C86-A135-4387-BB8E-3F551AEE3F5D}" type="doc">
      <dgm:prSet loTypeId="urn:microsoft.com/office/officeart/2005/8/layout/lProcess1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5B6FA0FF-5F00-4664-BF4F-E5E8A6B03103}">
      <dgm:prSet custT="1"/>
      <dgm:spPr/>
      <dgm:t>
        <a:bodyPr/>
        <a:lstStyle/>
        <a:p>
          <a:pPr rtl="0"/>
          <a:r>
            <a:rPr lang="el-GR" sz="2800" dirty="0" smtClean="0">
              <a:latin typeface="Century Schoolbook" pitchFamily="18" charset="0"/>
            </a:rPr>
            <a:t>είναι πολύ </a:t>
          </a:r>
          <a:r>
            <a:rPr lang="el-GR" sz="2800" b="1" dirty="0" smtClean="0">
              <a:latin typeface="Century Schoolbook" pitchFamily="18" charset="0"/>
            </a:rPr>
            <a:t>εξειδικευμένος συνδετικός ιστός</a:t>
          </a:r>
          <a:endParaRPr lang="el-GR" sz="2800" dirty="0">
            <a:latin typeface="Century Schoolbook" pitchFamily="18" charset="0"/>
          </a:endParaRPr>
        </a:p>
      </dgm:t>
    </dgm:pt>
    <dgm:pt modelId="{A113F1D1-325B-4EAA-84B9-9FD634F4936C}" type="parTrans" cxnId="{F144415E-A646-45E4-8544-13B2BB18FB2D}">
      <dgm:prSet/>
      <dgm:spPr/>
      <dgm:t>
        <a:bodyPr/>
        <a:lstStyle/>
        <a:p>
          <a:endParaRPr lang="el-GR" sz="2800"/>
        </a:p>
      </dgm:t>
    </dgm:pt>
    <dgm:pt modelId="{41232E47-7E6C-4357-BADF-2B3E386573E0}" type="sibTrans" cxnId="{F144415E-A646-45E4-8544-13B2BB18FB2D}">
      <dgm:prSet/>
      <dgm:spPr/>
      <dgm:t>
        <a:bodyPr/>
        <a:lstStyle/>
        <a:p>
          <a:endParaRPr lang="el-GR" sz="2800"/>
        </a:p>
      </dgm:t>
    </dgm:pt>
    <dgm:pt modelId="{98AFD34C-A666-48F2-AE90-6993FBF659FB}">
      <dgm:prSet custT="1"/>
      <dgm:spPr/>
      <dgm:t>
        <a:bodyPr/>
        <a:lstStyle/>
        <a:p>
          <a:r>
            <a:rPr lang="el-GR" sz="2800" b="0" dirty="0" smtClean="0">
              <a:latin typeface="Century Schoolbook" pitchFamily="18" charset="0"/>
            </a:rPr>
            <a:t>Αποτελείται από:</a:t>
          </a:r>
        </a:p>
        <a:p>
          <a:r>
            <a:rPr lang="el-GR" sz="2800" b="1" dirty="0" smtClean="0">
              <a:latin typeface="Century Schoolbook" pitchFamily="18" charset="0"/>
            </a:rPr>
            <a:t>έμμορφα συστατικά:  </a:t>
          </a:r>
        </a:p>
        <a:p>
          <a:r>
            <a:rPr lang="el-GR" sz="2800" b="1" dirty="0" smtClean="0">
              <a:latin typeface="Century Schoolbook" pitchFamily="18" charset="0"/>
            </a:rPr>
            <a:t>- </a:t>
          </a:r>
          <a:r>
            <a:rPr lang="el-GR" sz="2800" dirty="0" smtClean="0">
              <a:latin typeface="Century Schoolbook" pitchFamily="18" charset="0"/>
            </a:rPr>
            <a:t>ερυθρά αιμοσφαίρια, </a:t>
          </a:r>
        </a:p>
        <a:p>
          <a:r>
            <a:rPr lang="el-GR" sz="2800" dirty="0" smtClean="0">
              <a:latin typeface="Century Schoolbook" pitchFamily="18" charset="0"/>
            </a:rPr>
            <a:t>- λευκά αιμοσφαίρια, </a:t>
          </a:r>
        </a:p>
        <a:p>
          <a:r>
            <a:rPr lang="el-GR" sz="2800" dirty="0" smtClean="0">
              <a:latin typeface="Century Schoolbook" pitchFamily="18" charset="0"/>
            </a:rPr>
            <a:t>- αιμοπετάλια, </a:t>
          </a:r>
        </a:p>
        <a:p>
          <a:r>
            <a:rPr lang="el-GR" sz="2800" dirty="0" smtClean="0">
              <a:latin typeface="Century Schoolbook" pitchFamily="18" charset="0"/>
            </a:rPr>
            <a:t>τα οποία αιωρούνται σ' ένα υγρό, το </a:t>
          </a:r>
          <a:r>
            <a:rPr lang="el-GR" sz="2800" b="1" dirty="0" smtClean="0">
              <a:latin typeface="Century Schoolbook" pitchFamily="18" charset="0"/>
            </a:rPr>
            <a:t>πλάσμα </a:t>
          </a:r>
          <a:r>
            <a:rPr lang="el-GR" sz="2400" b="0" dirty="0" smtClean="0">
              <a:latin typeface="Century Schoolbook" pitchFamily="18" charset="0"/>
            </a:rPr>
            <a:t>(μεσοκυττάρια ουσία)</a:t>
          </a:r>
          <a:endParaRPr lang="el-GR" sz="2800" dirty="0">
            <a:latin typeface="Century Schoolbook" pitchFamily="18" charset="0"/>
          </a:endParaRPr>
        </a:p>
      </dgm:t>
    </dgm:pt>
    <dgm:pt modelId="{981FFF19-35F8-48CB-B97A-076E05DF988E}" type="parTrans" cxnId="{B73FA574-CB7F-4B23-AB14-9F13BD16E8F7}">
      <dgm:prSet/>
      <dgm:spPr/>
      <dgm:t>
        <a:bodyPr/>
        <a:lstStyle/>
        <a:p>
          <a:endParaRPr lang="el-GR" sz="2800"/>
        </a:p>
      </dgm:t>
    </dgm:pt>
    <dgm:pt modelId="{4FDFBF37-AF71-4F89-B576-CA155DA8FEF0}" type="sibTrans" cxnId="{B73FA574-CB7F-4B23-AB14-9F13BD16E8F7}">
      <dgm:prSet/>
      <dgm:spPr/>
      <dgm:t>
        <a:bodyPr/>
        <a:lstStyle/>
        <a:p>
          <a:endParaRPr lang="el-GR" sz="2800"/>
        </a:p>
      </dgm:t>
    </dgm:pt>
    <dgm:pt modelId="{ACEABB03-8E17-4629-9E35-237379435980}" type="pres">
      <dgm:prSet presAssocID="{36878C86-A135-4387-BB8E-3F551AEE3F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0177236-5368-42FF-927A-DDAB820E407B}" type="pres">
      <dgm:prSet presAssocID="{5B6FA0FF-5F00-4664-BF4F-E5E8A6B03103}" presName="vertFlow" presStyleCnt="0"/>
      <dgm:spPr/>
    </dgm:pt>
    <dgm:pt modelId="{C1A575E3-31B6-411D-A17F-DA591EBF6674}" type="pres">
      <dgm:prSet presAssocID="{5B6FA0FF-5F00-4664-BF4F-E5E8A6B03103}" presName="header" presStyleLbl="node1" presStyleIdx="0" presStyleCnt="1" custScaleX="184703" custScaleY="168674" custLinFactY="-134450" custLinFactNeighborX="-1696" custLinFactNeighborY="-200000"/>
      <dgm:spPr/>
      <dgm:t>
        <a:bodyPr/>
        <a:lstStyle/>
        <a:p>
          <a:endParaRPr lang="el-GR"/>
        </a:p>
      </dgm:t>
    </dgm:pt>
    <dgm:pt modelId="{339D2B04-7572-4C67-9B58-C490CC02EAEB}" type="pres">
      <dgm:prSet presAssocID="{981FFF19-35F8-48CB-B97A-076E05DF988E}" presName="parTrans" presStyleLbl="sibTrans2D1" presStyleIdx="0" presStyleCnt="1" custScaleX="118196" custScaleY="406503" custLinFactNeighborX="3692" custLinFactNeighborY="12795"/>
      <dgm:spPr/>
      <dgm:t>
        <a:bodyPr/>
        <a:lstStyle/>
        <a:p>
          <a:endParaRPr lang="el-GR"/>
        </a:p>
      </dgm:t>
    </dgm:pt>
    <dgm:pt modelId="{9FF25904-3A48-432A-9D07-F2450AE3AD42}" type="pres">
      <dgm:prSet presAssocID="{98AFD34C-A666-48F2-AE90-6993FBF659FB}" presName="child" presStyleLbl="alignAccFollowNode1" presStyleIdx="0" presStyleCnt="1" custScaleX="196106" custScaleY="552397" custLinFactNeighborX="-8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73FA574-CB7F-4B23-AB14-9F13BD16E8F7}" srcId="{5B6FA0FF-5F00-4664-BF4F-E5E8A6B03103}" destId="{98AFD34C-A666-48F2-AE90-6993FBF659FB}" srcOrd="0" destOrd="0" parTransId="{981FFF19-35F8-48CB-B97A-076E05DF988E}" sibTransId="{4FDFBF37-AF71-4F89-B576-CA155DA8FEF0}"/>
    <dgm:cxn modelId="{F144415E-A646-45E4-8544-13B2BB18FB2D}" srcId="{36878C86-A135-4387-BB8E-3F551AEE3F5D}" destId="{5B6FA0FF-5F00-4664-BF4F-E5E8A6B03103}" srcOrd="0" destOrd="0" parTransId="{A113F1D1-325B-4EAA-84B9-9FD634F4936C}" sibTransId="{41232E47-7E6C-4357-BADF-2B3E386573E0}"/>
    <dgm:cxn modelId="{D537EFC5-8904-45B4-BB95-1481DA0D1A86}" type="presOf" srcId="{98AFD34C-A666-48F2-AE90-6993FBF659FB}" destId="{9FF25904-3A48-432A-9D07-F2450AE3AD42}" srcOrd="0" destOrd="0" presId="urn:microsoft.com/office/officeart/2005/8/layout/lProcess1"/>
    <dgm:cxn modelId="{B1B44C6C-C62F-4F34-B1D1-22D82B8A6705}" type="presOf" srcId="{981FFF19-35F8-48CB-B97A-076E05DF988E}" destId="{339D2B04-7572-4C67-9B58-C490CC02EAEB}" srcOrd="0" destOrd="0" presId="urn:microsoft.com/office/officeart/2005/8/layout/lProcess1"/>
    <dgm:cxn modelId="{BF222917-5677-4155-912E-BA91F3200BB8}" type="presOf" srcId="{5B6FA0FF-5F00-4664-BF4F-E5E8A6B03103}" destId="{C1A575E3-31B6-411D-A17F-DA591EBF6674}" srcOrd="0" destOrd="0" presId="urn:microsoft.com/office/officeart/2005/8/layout/lProcess1"/>
    <dgm:cxn modelId="{B3FD4301-5D3B-4D76-A9C0-6CBDF0B46524}" type="presOf" srcId="{36878C86-A135-4387-BB8E-3F551AEE3F5D}" destId="{ACEABB03-8E17-4629-9E35-237379435980}" srcOrd="0" destOrd="0" presId="urn:microsoft.com/office/officeart/2005/8/layout/lProcess1"/>
    <dgm:cxn modelId="{03BAFB8F-EF9C-42C1-A75B-E367DF7984F5}" type="presParOf" srcId="{ACEABB03-8E17-4629-9E35-237379435980}" destId="{C0177236-5368-42FF-927A-DDAB820E407B}" srcOrd="0" destOrd="0" presId="urn:microsoft.com/office/officeart/2005/8/layout/lProcess1"/>
    <dgm:cxn modelId="{3F02AA09-9789-4459-B33E-CB4AD3A58F9F}" type="presParOf" srcId="{C0177236-5368-42FF-927A-DDAB820E407B}" destId="{C1A575E3-31B6-411D-A17F-DA591EBF6674}" srcOrd="0" destOrd="0" presId="urn:microsoft.com/office/officeart/2005/8/layout/lProcess1"/>
    <dgm:cxn modelId="{E1E79FE2-56EA-48FE-8B53-F20884D7F690}" type="presParOf" srcId="{C0177236-5368-42FF-927A-DDAB820E407B}" destId="{339D2B04-7572-4C67-9B58-C490CC02EAEB}" srcOrd="1" destOrd="0" presId="urn:microsoft.com/office/officeart/2005/8/layout/lProcess1"/>
    <dgm:cxn modelId="{12AF4B27-FE03-4C94-873D-96751574F73F}" type="presParOf" srcId="{C0177236-5368-42FF-927A-DDAB820E407B}" destId="{9FF25904-3A48-432A-9D07-F2450AE3AD42}" srcOrd="2" destOrd="0" presId="urn:microsoft.com/office/officeart/2005/8/layout/lProcess1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41A5412-0182-4D72-AEB7-349890B3A26E}" type="doc">
      <dgm:prSet loTypeId="urn:microsoft.com/office/officeart/2005/8/layout/hierarchy3" loCatId="hierarchy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l-GR"/>
        </a:p>
      </dgm:t>
    </dgm:pt>
    <dgm:pt modelId="{C87FF2B7-4FA1-43E6-B602-ADB518A4F256}">
      <dgm:prSet custT="1"/>
      <dgm:spPr/>
      <dgm:t>
        <a:bodyPr/>
        <a:lstStyle/>
        <a:p>
          <a:pPr rtl="0"/>
          <a:r>
            <a:rPr lang="el-GR" sz="4000" dirty="0" smtClean="0">
              <a:latin typeface="Century Schoolbook" pitchFamily="18" charset="0"/>
            </a:rPr>
            <a:t>ΠΛΑΣΜΑ</a:t>
          </a:r>
          <a:endParaRPr lang="el-GR" sz="8000" dirty="0">
            <a:latin typeface="Century Schoolbook" pitchFamily="18" charset="0"/>
          </a:endParaRPr>
        </a:p>
      </dgm:t>
    </dgm:pt>
    <dgm:pt modelId="{69E6C0B6-DE56-46EF-B574-09BEF8DD8D3E}" type="parTrans" cxnId="{70226F1A-FD17-4508-92C9-F9C4DF78CE8A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F88D3F0A-2076-48AC-8C5A-85E71B08531B}" type="sibTrans" cxnId="{70226F1A-FD17-4508-92C9-F9C4DF78CE8A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19269E44-3F80-4503-B06B-124DABE95F09}">
      <dgm:prSet custT="1"/>
      <dgm:spPr/>
      <dgm:t>
        <a:bodyPr/>
        <a:lstStyle/>
        <a:p>
          <a:pPr rtl="0"/>
          <a:r>
            <a: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Είναι το </a:t>
          </a:r>
          <a:r>
            <a:rPr kumimoji="0" lang="el-G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υγρό</a:t>
          </a:r>
          <a:r>
            <a: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 μέρος του αίματος</a:t>
          </a:r>
        </a:p>
        <a:p>
          <a:pPr rtl="0"/>
          <a:r>
            <a: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(μεσοκυττάρια ουσία)</a:t>
          </a:r>
          <a:endParaRPr lang="el-GR" sz="1800" dirty="0">
            <a:latin typeface="Century Schoolbook" pitchFamily="18" charset="0"/>
          </a:endParaRPr>
        </a:p>
      </dgm:t>
    </dgm:pt>
    <dgm:pt modelId="{66796073-F768-4FBB-979F-E41CFDC97478}" type="parTrans" cxnId="{0D7744BD-5052-42DC-8F66-628EA3A3AE6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48F45426-357A-4F55-8156-0F5AA757CE9A}" type="sibTrans" cxnId="{0D7744BD-5052-42DC-8F66-628EA3A3AE69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90A598C6-F80E-4488-82FC-B886C03B2606}">
      <dgm:prSet custT="1"/>
      <dgm:spPr/>
      <dgm:t>
        <a:bodyPr/>
        <a:lstStyle/>
        <a:p>
          <a:pPr algn="just" defTabSz="889000" rtl="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Αποτελείται:</a:t>
          </a:r>
        </a:p>
      </dgm:t>
    </dgm:pt>
    <dgm:pt modelId="{F4F9DC93-2382-4D2D-9764-3F0C5D9B03F4}" type="parTrans" cxnId="{55E8C280-0C60-4939-8B67-B244C59DC71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A15266DA-1860-482D-8764-A3D1E53840A1}" type="sibTrans" cxnId="{55E8C280-0C60-4939-8B67-B244C59DC71C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13FDED6E-4E40-4C3A-95B9-CF27306B62D3}">
      <dgm:prSet custT="1"/>
      <dgm:spPr/>
      <dgm:t>
        <a:bodyPr/>
        <a:lstStyle/>
        <a:p>
          <a:pPr rtl="0"/>
          <a:r>
            <a:rPr kumimoji="0" lang="el-G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Πρέπει να περιέχει τη </a:t>
          </a:r>
          <a:r>
            <a:rPr kumimoji="0" lang="el-GR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σωστή ποσότητα νερού, αλάτων και άλλων ουσιών</a:t>
          </a:r>
          <a:r>
            <a:rPr kumimoji="0" lang="el-G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.</a:t>
          </a:r>
          <a:endParaRPr kumimoji="0" lang="el-GR" sz="1800" b="0" i="0" u="none" strike="noStrike" cap="none" normalizeH="0" baseline="0" dirty="0" smtClean="0">
            <a:ln/>
            <a:effectLst/>
            <a:latin typeface="Century Schoolbook" pitchFamily="18" charset="0"/>
          </a:endParaRPr>
        </a:p>
      </dgm:t>
    </dgm:pt>
    <dgm:pt modelId="{10587467-D9DF-40D0-8D8E-E85C838116DE}" type="parTrans" cxnId="{4839150B-C260-43D1-BC0C-54C0844779C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0DFE1672-D4F2-4E90-820D-4AB1DE1393C9}" type="sibTrans" cxnId="{4839150B-C260-43D1-BC0C-54C0844779C7}">
      <dgm:prSet/>
      <dgm:spPr/>
      <dgm:t>
        <a:bodyPr/>
        <a:lstStyle/>
        <a:p>
          <a:endParaRPr lang="el-GR" sz="4400">
            <a:latin typeface="Century Schoolbook" pitchFamily="18" charset="0"/>
          </a:endParaRPr>
        </a:p>
      </dgm:t>
    </dgm:pt>
    <dgm:pt modelId="{C4D97982-61B8-4175-9FF4-D6BD1A56D227}">
      <dgm:prSet custT="1"/>
      <dgm:spPr/>
      <dgm:t>
        <a:bodyPr/>
        <a:lstStyle/>
        <a:p>
          <a:pPr marL="228600" indent="0" algn="just" defTabSz="889000" rtl="0">
            <a:lnSpc>
              <a:spcPts val="26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κυρίως από </a:t>
          </a:r>
          <a:r>
            <a:rPr kumimoji="0" 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νερό</a:t>
          </a: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 (92%) μέσα στο οποίο βρίσκονται διάφορες </a:t>
          </a:r>
          <a:r>
            <a:rPr kumimoji="0" 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διαλυμένες ουσίες</a:t>
          </a: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:</a:t>
          </a:r>
        </a:p>
      </dgm:t>
    </dgm:pt>
    <dgm:pt modelId="{57DDD717-6B4F-414A-B00A-DC65F5D1736B}" type="parTrans" cxnId="{8E863D83-9012-4286-A534-1E813861B203}">
      <dgm:prSet/>
      <dgm:spPr/>
      <dgm:t>
        <a:bodyPr/>
        <a:lstStyle/>
        <a:p>
          <a:endParaRPr lang="el-GR" sz="1800">
            <a:latin typeface="Century Schoolbook" pitchFamily="18" charset="0"/>
          </a:endParaRPr>
        </a:p>
      </dgm:t>
    </dgm:pt>
    <dgm:pt modelId="{94E9F31A-AF0D-474E-97CE-86E830C0768E}" type="sibTrans" cxnId="{8E863D83-9012-4286-A534-1E813861B203}">
      <dgm:prSet/>
      <dgm:spPr/>
      <dgm:t>
        <a:bodyPr/>
        <a:lstStyle/>
        <a:p>
          <a:endParaRPr lang="el-GR" sz="1800">
            <a:latin typeface="Century Schoolbook" pitchFamily="18" charset="0"/>
          </a:endParaRPr>
        </a:p>
      </dgm:t>
    </dgm:pt>
    <dgm:pt modelId="{B01A0A05-0522-4885-843A-8740E2568C8B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πρωτεΐνες</a:t>
          </a:r>
        </a:p>
      </dgm:t>
    </dgm:pt>
    <dgm:pt modelId="{654C6D95-9022-4E45-AEE6-3AC482B929F1}" type="parTrans" cxnId="{84CDE12A-1399-44D5-9F56-117F6BB1494D}">
      <dgm:prSet/>
      <dgm:spPr/>
      <dgm:t>
        <a:bodyPr/>
        <a:lstStyle/>
        <a:p>
          <a:endParaRPr lang="el-GR" sz="1800">
            <a:latin typeface="Century Schoolbook" pitchFamily="18" charset="0"/>
          </a:endParaRPr>
        </a:p>
      </dgm:t>
    </dgm:pt>
    <dgm:pt modelId="{16B4732F-BF3B-43A8-8B27-3EA370A6434D}" type="sibTrans" cxnId="{84CDE12A-1399-44D5-9F56-117F6BB1494D}">
      <dgm:prSet/>
      <dgm:spPr/>
      <dgm:t>
        <a:bodyPr/>
        <a:lstStyle/>
        <a:p>
          <a:endParaRPr lang="el-GR" sz="1800">
            <a:latin typeface="Century Schoolbook" pitchFamily="18" charset="0"/>
          </a:endParaRPr>
        </a:p>
      </dgm:t>
    </dgm:pt>
    <dgm:pt modelId="{551C4D9D-8310-422B-98E0-6CF6BDD2AD4B}">
      <dgm:prSet custT="1"/>
      <dgm:spPr/>
      <dgm:t>
        <a:bodyPr/>
        <a:lstStyle/>
        <a:p>
          <a:pPr marL="228600" indent="0" algn="just" defTabSz="889000" rtl="0">
            <a:lnSpc>
              <a:spcPts val="2600"/>
            </a:lnSpc>
            <a:spcBef>
              <a:spcPct val="0"/>
            </a:spcBef>
            <a:spcAft>
              <a:spcPct val="15000"/>
            </a:spcAft>
            <a:buNone/>
          </a:pPr>
          <a:endParaRPr lang="el-GR" sz="2000" dirty="0">
            <a:latin typeface="Century Schoolbook" pitchFamily="18" charset="0"/>
          </a:endParaRPr>
        </a:p>
      </dgm:t>
    </dgm:pt>
    <dgm:pt modelId="{623C6341-EA29-44FD-9FA2-0F7AD84011E8}" type="parTrans" cxnId="{837CA0AB-7AEB-4C93-85C0-47D5DCE57CFB}">
      <dgm:prSet/>
      <dgm:spPr/>
      <dgm:t>
        <a:bodyPr/>
        <a:lstStyle/>
        <a:p>
          <a:endParaRPr lang="el-GR" sz="1800">
            <a:latin typeface="Century Schoolbook" pitchFamily="18" charset="0"/>
          </a:endParaRPr>
        </a:p>
      </dgm:t>
    </dgm:pt>
    <dgm:pt modelId="{655CD32F-ADA5-466E-B587-02A508B1E970}" type="sibTrans" cxnId="{837CA0AB-7AEB-4C93-85C0-47D5DCE57CFB}">
      <dgm:prSet/>
      <dgm:spPr/>
      <dgm:t>
        <a:bodyPr/>
        <a:lstStyle/>
        <a:p>
          <a:endParaRPr lang="el-GR" sz="1800">
            <a:latin typeface="Century Schoolbook" pitchFamily="18" charset="0"/>
          </a:endParaRPr>
        </a:p>
      </dgm:t>
    </dgm:pt>
    <dgm:pt modelId="{4EDDC79E-E962-4A87-B865-6FB1358ABF0C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ορμόνες,</a:t>
          </a:r>
        </a:p>
      </dgm:t>
    </dgm:pt>
    <dgm:pt modelId="{09719959-965B-4F89-B425-CAA03F3BBA25}" type="parTrans" cxnId="{AC0158FA-3323-45B1-B230-5D46E9C184C9}">
      <dgm:prSet/>
      <dgm:spPr/>
    </dgm:pt>
    <dgm:pt modelId="{664D0558-A7BD-4D58-8E4C-EB373DCE1D48}" type="sibTrans" cxnId="{AC0158FA-3323-45B1-B230-5D46E9C184C9}">
      <dgm:prSet/>
      <dgm:spPr/>
    </dgm:pt>
    <dgm:pt modelId="{6BFFBF82-353F-4FFA-8F64-384A85FA3964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ανόργανα άλατα,</a:t>
          </a:r>
        </a:p>
      </dgm:t>
    </dgm:pt>
    <dgm:pt modelId="{91646B55-4800-455E-8AB6-1E31A46E0826}" type="parTrans" cxnId="{CE608E38-4C10-45FB-9969-7483A545FF53}">
      <dgm:prSet/>
      <dgm:spPr/>
    </dgm:pt>
    <dgm:pt modelId="{7D503A08-802D-4F58-B8A1-E12FF41A8368}" type="sibTrans" cxnId="{CE608E38-4C10-45FB-9969-7483A545FF53}">
      <dgm:prSet/>
      <dgm:spPr/>
    </dgm:pt>
    <dgm:pt modelId="{D59A8C2D-8AA8-4480-90C6-E1C4680E50EB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θρεπτικές ουσίες όπως γλυκόζη</a:t>
          </a:r>
        </a:p>
      </dgm:t>
    </dgm:pt>
    <dgm:pt modelId="{A0622DC9-3B20-44C1-9791-0F4801EE192D}" type="parTrans" cxnId="{59DDE792-8AF3-4E14-811D-41C36AF80170}">
      <dgm:prSet/>
      <dgm:spPr/>
    </dgm:pt>
    <dgm:pt modelId="{15EF848C-33FB-4E5D-BE1F-D07E06B06025}" type="sibTrans" cxnId="{59DDE792-8AF3-4E14-811D-41C36AF80170}">
      <dgm:prSet/>
      <dgm:spPr/>
    </dgm:pt>
    <dgm:pt modelId="{61467AF3-F283-4A29-9B8A-06F6C140E96B}">
      <dgm:prSet custT="1"/>
      <dgm:spPr/>
      <dgm:t>
        <a:bodyPr/>
        <a:lstStyle/>
        <a:p>
          <a:pPr marL="0" marR="0" indent="0" algn="just" defTabSz="914400" rtl="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Schoolbook" pitchFamily="18" charset="0"/>
            </a:rPr>
            <a:t>άχρηστες ουσίες που πρέπει να αποβληθούν όπως ουρία</a:t>
          </a:r>
        </a:p>
      </dgm:t>
    </dgm:pt>
    <dgm:pt modelId="{16AA1B64-B129-4EDC-86FC-818E96442BE1}" type="parTrans" cxnId="{BAD5B55C-62FE-4365-A1F5-9DC210283C4E}">
      <dgm:prSet/>
      <dgm:spPr/>
    </dgm:pt>
    <dgm:pt modelId="{EA0D92A6-1FCD-4099-83D7-EF3E6C245459}" type="sibTrans" cxnId="{BAD5B55C-62FE-4365-A1F5-9DC210283C4E}">
      <dgm:prSet/>
      <dgm:spPr/>
    </dgm:pt>
    <dgm:pt modelId="{6285D4AE-1C24-4548-A11C-37A5F6A1044D}" type="pres">
      <dgm:prSet presAssocID="{C41A5412-0182-4D72-AEB7-349890B3A2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A77FED5F-BB51-4350-B1BA-0709AC7F2FA0}" type="pres">
      <dgm:prSet presAssocID="{C87FF2B7-4FA1-43E6-B602-ADB518A4F256}" presName="root" presStyleCnt="0"/>
      <dgm:spPr/>
    </dgm:pt>
    <dgm:pt modelId="{DEAB02E7-9CE6-41D6-BEFC-56DF31B0D614}" type="pres">
      <dgm:prSet presAssocID="{C87FF2B7-4FA1-43E6-B602-ADB518A4F256}" presName="rootComposite" presStyleCnt="0"/>
      <dgm:spPr/>
    </dgm:pt>
    <dgm:pt modelId="{3A1537C2-2E53-481C-8E46-106D307536BD}" type="pres">
      <dgm:prSet presAssocID="{C87FF2B7-4FA1-43E6-B602-ADB518A4F256}" presName="rootText" presStyleLbl="node1" presStyleIdx="0" presStyleCnt="1" custScaleX="328200" custLinFactY="-100000" custLinFactNeighborX="-45" custLinFactNeighborY="-106932"/>
      <dgm:spPr/>
      <dgm:t>
        <a:bodyPr/>
        <a:lstStyle/>
        <a:p>
          <a:endParaRPr lang="el-GR"/>
        </a:p>
      </dgm:t>
    </dgm:pt>
    <dgm:pt modelId="{86333C15-085D-4311-A906-2A499CC2A744}" type="pres">
      <dgm:prSet presAssocID="{C87FF2B7-4FA1-43E6-B602-ADB518A4F256}" presName="rootConnector" presStyleLbl="node1" presStyleIdx="0" presStyleCnt="1"/>
      <dgm:spPr/>
      <dgm:t>
        <a:bodyPr/>
        <a:lstStyle/>
        <a:p>
          <a:endParaRPr lang="el-GR"/>
        </a:p>
      </dgm:t>
    </dgm:pt>
    <dgm:pt modelId="{BBB77025-20AF-4571-930F-4194A365697A}" type="pres">
      <dgm:prSet presAssocID="{C87FF2B7-4FA1-43E6-B602-ADB518A4F256}" presName="childShape" presStyleCnt="0"/>
      <dgm:spPr/>
    </dgm:pt>
    <dgm:pt modelId="{9DAA04D2-812C-4B74-93F0-4CCA59C1DAE0}" type="pres">
      <dgm:prSet presAssocID="{66796073-F768-4FBB-979F-E41CFDC97478}" presName="Name13" presStyleLbl="parChTrans1D2" presStyleIdx="0" presStyleCnt="3"/>
      <dgm:spPr/>
      <dgm:t>
        <a:bodyPr/>
        <a:lstStyle/>
        <a:p>
          <a:endParaRPr lang="el-GR"/>
        </a:p>
      </dgm:t>
    </dgm:pt>
    <dgm:pt modelId="{04064827-F8A6-40D2-8D32-F595FEDA8CC3}" type="pres">
      <dgm:prSet presAssocID="{19269E44-3F80-4503-B06B-124DABE95F09}" presName="childText" presStyleLbl="bgAcc1" presStyleIdx="0" presStyleCnt="3" custScaleX="340280" custLinFactNeighborX="-3415" custLinFactNeighborY="-194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D4049E-5441-4862-B790-8E7D96E516FB}" type="pres">
      <dgm:prSet presAssocID="{F4F9DC93-2382-4D2D-9764-3F0C5D9B03F4}" presName="Name13" presStyleLbl="parChTrans1D2" presStyleIdx="1" presStyleCnt="3"/>
      <dgm:spPr/>
      <dgm:t>
        <a:bodyPr/>
        <a:lstStyle/>
        <a:p>
          <a:endParaRPr lang="el-GR"/>
        </a:p>
      </dgm:t>
    </dgm:pt>
    <dgm:pt modelId="{85B2464F-EAE9-417F-AE82-8CD0852CC707}" type="pres">
      <dgm:prSet presAssocID="{90A598C6-F80E-4488-82FC-B886C03B2606}" presName="childText" presStyleLbl="bgAcc1" presStyleIdx="1" presStyleCnt="3" custScaleX="361966" custScaleY="520447" custLinFactNeighborX="-1092" custLinFactNeighborY="-277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AA12FB-D2B2-43A8-BBFC-6F7133B34C42}" type="pres">
      <dgm:prSet presAssocID="{10587467-D9DF-40D0-8D8E-E85C838116DE}" presName="Name13" presStyleLbl="parChTrans1D2" presStyleIdx="2" presStyleCnt="3"/>
      <dgm:spPr/>
      <dgm:t>
        <a:bodyPr/>
        <a:lstStyle/>
        <a:p>
          <a:endParaRPr lang="el-GR"/>
        </a:p>
      </dgm:t>
    </dgm:pt>
    <dgm:pt modelId="{0F2F32A0-9B64-4E58-9F1B-2312149BF6D5}" type="pres">
      <dgm:prSet presAssocID="{13FDED6E-4E40-4C3A-95B9-CF27306B62D3}" presName="childText" presStyleLbl="bgAcc1" presStyleIdx="2" presStyleCnt="3" custScaleX="360877" custLinFactNeighborX="-6879" custLinFactNeighborY="208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229FC15-A0C0-4D18-952F-5C01919815E4}" type="presOf" srcId="{C41A5412-0182-4D72-AEB7-349890B3A26E}" destId="{6285D4AE-1C24-4548-A11C-37A5F6A1044D}" srcOrd="0" destOrd="0" presId="urn:microsoft.com/office/officeart/2005/8/layout/hierarchy3"/>
    <dgm:cxn modelId="{5A766B00-CE18-4CAA-B408-EDAB9AF5DADC}" type="presOf" srcId="{19269E44-3F80-4503-B06B-124DABE95F09}" destId="{04064827-F8A6-40D2-8D32-F595FEDA8CC3}" srcOrd="0" destOrd="0" presId="urn:microsoft.com/office/officeart/2005/8/layout/hierarchy3"/>
    <dgm:cxn modelId="{6E99EC62-B80E-4DAE-AE3E-C450D5CF7A39}" type="presOf" srcId="{C4D97982-61B8-4175-9FF4-D6BD1A56D227}" destId="{85B2464F-EAE9-417F-AE82-8CD0852CC707}" srcOrd="0" destOrd="1" presId="urn:microsoft.com/office/officeart/2005/8/layout/hierarchy3"/>
    <dgm:cxn modelId="{995A8208-938F-40F1-8ABB-DEAADEEE263E}" type="presOf" srcId="{61467AF3-F283-4A29-9B8A-06F6C140E96B}" destId="{85B2464F-EAE9-417F-AE82-8CD0852CC707}" srcOrd="0" destOrd="6" presId="urn:microsoft.com/office/officeart/2005/8/layout/hierarchy3"/>
    <dgm:cxn modelId="{AC0158FA-3323-45B1-B230-5D46E9C184C9}" srcId="{90A598C6-F80E-4488-82FC-B886C03B2606}" destId="{4EDDC79E-E962-4A87-B865-6FB1358ABF0C}" srcOrd="2" destOrd="0" parTransId="{09719959-965B-4F89-B425-CAA03F3BBA25}" sibTransId="{664D0558-A7BD-4D58-8E4C-EB373DCE1D48}"/>
    <dgm:cxn modelId="{9CD808B9-9807-48A4-86CD-53C2D744C28C}" type="presOf" srcId="{66796073-F768-4FBB-979F-E41CFDC97478}" destId="{9DAA04D2-812C-4B74-93F0-4CCA59C1DAE0}" srcOrd="0" destOrd="0" presId="urn:microsoft.com/office/officeart/2005/8/layout/hierarchy3"/>
    <dgm:cxn modelId="{8E863D83-9012-4286-A534-1E813861B203}" srcId="{90A598C6-F80E-4488-82FC-B886C03B2606}" destId="{C4D97982-61B8-4175-9FF4-D6BD1A56D227}" srcOrd="0" destOrd="0" parTransId="{57DDD717-6B4F-414A-B00A-DC65F5D1736B}" sibTransId="{94E9F31A-AF0D-474E-97CE-86E830C0768E}"/>
    <dgm:cxn modelId="{89FE8526-D20B-4464-8B35-852144EC6660}" type="presOf" srcId="{4EDDC79E-E962-4A87-B865-6FB1358ABF0C}" destId="{85B2464F-EAE9-417F-AE82-8CD0852CC707}" srcOrd="0" destOrd="3" presId="urn:microsoft.com/office/officeart/2005/8/layout/hierarchy3"/>
    <dgm:cxn modelId="{70226F1A-FD17-4508-92C9-F9C4DF78CE8A}" srcId="{C41A5412-0182-4D72-AEB7-349890B3A26E}" destId="{C87FF2B7-4FA1-43E6-B602-ADB518A4F256}" srcOrd="0" destOrd="0" parTransId="{69E6C0B6-DE56-46EF-B574-09BEF8DD8D3E}" sibTransId="{F88D3F0A-2076-48AC-8C5A-85E71B08531B}"/>
    <dgm:cxn modelId="{23A90DDB-C5B7-469B-BFB9-59661670E2D3}" type="presOf" srcId="{13FDED6E-4E40-4C3A-95B9-CF27306B62D3}" destId="{0F2F32A0-9B64-4E58-9F1B-2312149BF6D5}" srcOrd="0" destOrd="0" presId="urn:microsoft.com/office/officeart/2005/8/layout/hierarchy3"/>
    <dgm:cxn modelId="{30A37CC6-D51B-4B1A-A6FE-09C3F87E24B1}" type="presOf" srcId="{B01A0A05-0522-4885-843A-8740E2568C8B}" destId="{85B2464F-EAE9-417F-AE82-8CD0852CC707}" srcOrd="0" destOrd="2" presId="urn:microsoft.com/office/officeart/2005/8/layout/hierarchy3"/>
    <dgm:cxn modelId="{54F5007D-6599-4FAE-A78F-9808A7F9C4C2}" type="presOf" srcId="{C87FF2B7-4FA1-43E6-B602-ADB518A4F256}" destId="{3A1537C2-2E53-481C-8E46-106D307536BD}" srcOrd="0" destOrd="0" presId="urn:microsoft.com/office/officeart/2005/8/layout/hierarchy3"/>
    <dgm:cxn modelId="{84CDE12A-1399-44D5-9F56-117F6BB1494D}" srcId="{90A598C6-F80E-4488-82FC-B886C03B2606}" destId="{B01A0A05-0522-4885-843A-8740E2568C8B}" srcOrd="1" destOrd="0" parTransId="{654C6D95-9022-4E45-AEE6-3AC482B929F1}" sibTransId="{16B4732F-BF3B-43A8-8B27-3EA370A6434D}"/>
    <dgm:cxn modelId="{8A91D083-F28C-4E5F-B9BB-31D3D40AA797}" type="presOf" srcId="{C87FF2B7-4FA1-43E6-B602-ADB518A4F256}" destId="{86333C15-085D-4311-A906-2A499CC2A744}" srcOrd="1" destOrd="0" presId="urn:microsoft.com/office/officeart/2005/8/layout/hierarchy3"/>
    <dgm:cxn modelId="{55E8C280-0C60-4939-8B67-B244C59DC71C}" srcId="{C87FF2B7-4FA1-43E6-B602-ADB518A4F256}" destId="{90A598C6-F80E-4488-82FC-B886C03B2606}" srcOrd="1" destOrd="0" parTransId="{F4F9DC93-2382-4D2D-9764-3F0C5D9B03F4}" sibTransId="{A15266DA-1860-482D-8764-A3D1E53840A1}"/>
    <dgm:cxn modelId="{BAD5B55C-62FE-4365-A1F5-9DC210283C4E}" srcId="{90A598C6-F80E-4488-82FC-B886C03B2606}" destId="{61467AF3-F283-4A29-9B8A-06F6C140E96B}" srcOrd="5" destOrd="0" parTransId="{16AA1B64-B129-4EDC-86FC-818E96442BE1}" sibTransId="{EA0D92A6-1FCD-4099-83D7-EF3E6C245459}"/>
    <dgm:cxn modelId="{4839150B-C260-43D1-BC0C-54C0844779C7}" srcId="{C87FF2B7-4FA1-43E6-B602-ADB518A4F256}" destId="{13FDED6E-4E40-4C3A-95B9-CF27306B62D3}" srcOrd="2" destOrd="0" parTransId="{10587467-D9DF-40D0-8D8E-E85C838116DE}" sibTransId="{0DFE1672-D4F2-4E90-820D-4AB1DE1393C9}"/>
    <dgm:cxn modelId="{0D7744BD-5052-42DC-8F66-628EA3A3AE69}" srcId="{C87FF2B7-4FA1-43E6-B602-ADB518A4F256}" destId="{19269E44-3F80-4503-B06B-124DABE95F09}" srcOrd="0" destOrd="0" parTransId="{66796073-F768-4FBB-979F-E41CFDC97478}" sibTransId="{48F45426-357A-4F55-8156-0F5AA757CE9A}"/>
    <dgm:cxn modelId="{CE608E38-4C10-45FB-9969-7483A545FF53}" srcId="{90A598C6-F80E-4488-82FC-B886C03B2606}" destId="{6BFFBF82-353F-4FFA-8F64-384A85FA3964}" srcOrd="3" destOrd="0" parTransId="{91646B55-4800-455E-8AB6-1E31A46E0826}" sibTransId="{7D503A08-802D-4F58-B8A1-E12FF41A8368}"/>
    <dgm:cxn modelId="{105455EC-0732-4609-B22F-F965D97C4661}" type="presOf" srcId="{90A598C6-F80E-4488-82FC-B886C03B2606}" destId="{85B2464F-EAE9-417F-AE82-8CD0852CC707}" srcOrd="0" destOrd="0" presId="urn:microsoft.com/office/officeart/2005/8/layout/hierarchy3"/>
    <dgm:cxn modelId="{59DDE792-8AF3-4E14-811D-41C36AF80170}" srcId="{90A598C6-F80E-4488-82FC-B886C03B2606}" destId="{D59A8C2D-8AA8-4480-90C6-E1C4680E50EB}" srcOrd="4" destOrd="0" parTransId="{A0622DC9-3B20-44C1-9791-0F4801EE192D}" sibTransId="{15EF848C-33FB-4E5D-BE1F-D07E06B06025}"/>
    <dgm:cxn modelId="{C2755311-8687-4940-8298-6010FE071736}" type="presOf" srcId="{551C4D9D-8310-422B-98E0-6CF6BDD2AD4B}" destId="{85B2464F-EAE9-417F-AE82-8CD0852CC707}" srcOrd="0" destOrd="7" presId="urn:microsoft.com/office/officeart/2005/8/layout/hierarchy3"/>
    <dgm:cxn modelId="{65C397F2-9AA8-4FB2-A7C3-745E2E0F868C}" type="presOf" srcId="{10587467-D9DF-40D0-8D8E-E85C838116DE}" destId="{67AA12FB-D2B2-43A8-BBFC-6F7133B34C42}" srcOrd="0" destOrd="0" presId="urn:microsoft.com/office/officeart/2005/8/layout/hierarchy3"/>
    <dgm:cxn modelId="{837CA0AB-7AEB-4C93-85C0-47D5DCE57CFB}" srcId="{90A598C6-F80E-4488-82FC-B886C03B2606}" destId="{551C4D9D-8310-422B-98E0-6CF6BDD2AD4B}" srcOrd="6" destOrd="0" parTransId="{623C6341-EA29-44FD-9FA2-0F7AD84011E8}" sibTransId="{655CD32F-ADA5-466E-B587-02A508B1E970}"/>
    <dgm:cxn modelId="{2BCA437A-0830-4B86-8365-BAB18822D9F0}" type="presOf" srcId="{6BFFBF82-353F-4FFA-8F64-384A85FA3964}" destId="{85B2464F-EAE9-417F-AE82-8CD0852CC707}" srcOrd="0" destOrd="4" presId="urn:microsoft.com/office/officeart/2005/8/layout/hierarchy3"/>
    <dgm:cxn modelId="{53ABE25E-F3E5-458C-84DA-5AFC3C9F4C00}" type="presOf" srcId="{F4F9DC93-2382-4D2D-9764-3F0C5D9B03F4}" destId="{32D4049E-5441-4862-B790-8E7D96E516FB}" srcOrd="0" destOrd="0" presId="urn:microsoft.com/office/officeart/2005/8/layout/hierarchy3"/>
    <dgm:cxn modelId="{FD33C23D-3494-4AFB-AC0A-76D659EC1730}" type="presOf" srcId="{D59A8C2D-8AA8-4480-90C6-E1C4680E50EB}" destId="{85B2464F-EAE9-417F-AE82-8CD0852CC707}" srcOrd="0" destOrd="5" presId="urn:microsoft.com/office/officeart/2005/8/layout/hierarchy3"/>
    <dgm:cxn modelId="{48810DDE-9623-46E5-982F-4A7F5BCDE280}" type="presParOf" srcId="{6285D4AE-1C24-4548-A11C-37A5F6A1044D}" destId="{A77FED5F-BB51-4350-B1BA-0709AC7F2FA0}" srcOrd="0" destOrd="0" presId="urn:microsoft.com/office/officeart/2005/8/layout/hierarchy3"/>
    <dgm:cxn modelId="{BBED4FB6-FDA5-45E3-B9B0-D66E5F8CB4AC}" type="presParOf" srcId="{A77FED5F-BB51-4350-B1BA-0709AC7F2FA0}" destId="{DEAB02E7-9CE6-41D6-BEFC-56DF31B0D614}" srcOrd="0" destOrd="0" presId="urn:microsoft.com/office/officeart/2005/8/layout/hierarchy3"/>
    <dgm:cxn modelId="{428ABBDF-00CE-4E92-AF81-CDEADD24313A}" type="presParOf" srcId="{DEAB02E7-9CE6-41D6-BEFC-56DF31B0D614}" destId="{3A1537C2-2E53-481C-8E46-106D307536BD}" srcOrd="0" destOrd="0" presId="urn:microsoft.com/office/officeart/2005/8/layout/hierarchy3"/>
    <dgm:cxn modelId="{297C4401-5AB7-4075-869B-D24893C4A7E2}" type="presParOf" srcId="{DEAB02E7-9CE6-41D6-BEFC-56DF31B0D614}" destId="{86333C15-085D-4311-A906-2A499CC2A744}" srcOrd="1" destOrd="0" presId="urn:microsoft.com/office/officeart/2005/8/layout/hierarchy3"/>
    <dgm:cxn modelId="{7DC9C5EE-9D8D-423B-9484-AD01966F0516}" type="presParOf" srcId="{A77FED5F-BB51-4350-B1BA-0709AC7F2FA0}" destId="{BBB77025-20AF-4571-930F-4194A365697A}" srcOrd="1" destOrd="0" presId="urn:microsoft.com/office/officeart/2005/8/layout/hierarchy3"/>
    <dgm:cxn modelId="{C72DD4EE-A899-4FCE-ADCE-8D5C9ED71B0D}" type="presParOf" srcId="{BBB77025-20AF-4571-930F-4194A365697A}" destId="{9DAA04D2-812C-4B74-93F0-4CCA59C1DAE0}" srcOrd="0" destOrd="0" presId="urn:microsoft.com/office/officeart/2005/8/layout/hierarchy3"/>
    <dgm:cxn modelId="{A058A03E-11C7-439C-98EC-B0762831160D}" type="presParOf" srcId="{BBB77025-20AF-4571-930F-4194A365697A}" destId="{04064827-F8A6-40D2-8D32-F595FEDA8CC3}" srcOrd="1" destOrd="0" presId="urn:microsoft.com/office/officeart/2005/8/layout/hierarchy3"/>
    <dgm:cxn modelId="{641689A5-2775-4D43-AA2F-89D405E2CED4}" type="presParOf" srcId="{BBB77025-20AF-4571-930F-4194A365697A}" destId="{32D4049E-5441-4862-B790-8E7D96E516FB}" srcOrd="2" destOrd="0" presId="urn:microsoft.com/office/officeart/2005/8/layout/hierarchy3"/>
    <dgm:cxn modelId="{9F8D68B5-3F97-4FF3-B303-78FB691E25A0}" type="presParOf" srcId="{BBB77025-20AF-4571-930F-4194A365697A}" destId="{85B2464F-EAE9-417F-AE82-8CD0852CC707}" srcOrd="3" destOrd="0" presId="urn:microsoft.com/office/officeart/2005/8/layout/hierarchy3"/>
    <dgm:cxn modelId="{73961D68-29DC-4DFC-BEEC-271B9902AEFF}" type="presParOf" srcId="{BBB77025-20AF-4571-930F-4194A365697A}" destId="{67AA12FB-D2B2-43A8-BBFC-6F7133B34C42}" srcOrd="4" destOrd="0" presId="urn:microsoft.com/office/officeart/2005/8/layout/hierarchy3"/>
    <dgm:cxn modelId="{1B487B8F-FB62-479D-AAEF-C8B380BF9B41}" type="presParOf" srcId="{BBB77025-20AF-4571-930F-4194A365697A}" destId="{0F2F32A0-9B64-4E58-9F1B-2312149BF6D5}" srcOrd="5" destOrd="0" presId="urn:microsoft.com/office/officeart/2005/8/layout/hierarchy3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8111F71-F39C-490C-9024-618BD74F15D4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AFBEC352-9E17-47BC-A6A9-1622C12C597E}">
      <dgm:prSet custT="1"/>
      <dgm:spPr/>
      <dgm:t>
        <a:bodyPr/>
        <a:lstStyle/>
        <a:p>
          <a:pPr rtl="0"/>
          <a:r>
            <a:rPr lang="el-GR" sz="2800" b="1" u="none" dirty="0" smtClean="0">
              <a:latin typeface="Century Schoolbook" pitchFamily="18" charset="0"/>
            </a:rPr>
            <a:t>Πρωτεΐνες</a:t>
          </a:r>
          <a:r>
            <a:rPr lang="el-GR" sz="2800" u="none" dirty="0" smtClean="0">
              <a:latin typeface="Century Schoolbook" pitchFamily="18" charset="0"/>
            </a:rPr>
            <a:t> του πλάσματος </a:t>
          </a:r>
          <a:endParaRPr lang="el-GR" sz="2800" u="none" dirty="0">
            <a:latin typeface="Century Schoolbook" pitchFamily="18" charset="0"/>
          </a:endParaRPr>
        </a:p>
      </dgm:t>
    </dgm:pt>
    <dgm:pt modelId="{E5D8AAC8-CB8C-4026-B5A3-B0979A6EE794}" type="parTrans" cxnId="{10A497F3-CD17-43B1-ADF4-8B39B450DBC3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47FA8850-A82C-4963-B5DC-7B09778E8A38}" type="sibTrans" cxnId="{10A497F3-CD17-43B1-ADF4-8B39B450DBC3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534AAF11-86E2-4A2F-A9E2-187308AABD89}">
      <dgm:prSet custT="1"/>
      <dgm:spPr/>
      <dgm:t>
        <a:bodyPr/>
        <a:lstStyle/>
        <a:p>
          <a:pPr rtl="0"/>
          <a:r>
            <a:rPr lang="el-GR" sz="2400" b="1" u="none" dirty="0" err="1" smtClean="0">
              <a:solidFill>
                <a:schemeClr val="tx1"/>
              </a:solidFill>
              <a:latin typeface="Century Schoolbook" pitchFamily="18" charset="0"/>
            </a:rPr>
            <a:t>Αλβουμίνες</a:t>
          </a:r>
          <a:r>
            <a:rPr lang="el-GR" sz="2400" b="1" u="none" dirty="0" smtClean="0">
              <a:solidFill>
                <a:schemeClr val="tx1"/>
              </a:solidFill>
              <a:latin typeface="Century Schoolbook" pitchFamily="18" charset="0"/>
            </a:rPr>
            <a:t>: </a:t>
          </a:r>
          <a:endParaRPr lang="el-GR" sz="24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07013459-D439-41B5-81E6-878A74D27589}" type="parTrans" cxnId="{820228AA-9667-409D-BCCA-75661C222F41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03609402-00E6-4AC2-A794-C97D79E07590}" type="sibTrans" cxnId="{820228AA-9667-409D-BCCA-75661C222F41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66177CC2-405A-447F-8AB7-98F21FFE303A}">
      <dgm:prSet custT="1"/>
      <dgm:spPr/>
      <dgm:t>
        <a:bodyPr/>
        <a:lstStyle/>
        <a:p>
          <a:r>
            <a:rPr lang="el-GR" sz="1800" u="none" dirty="0" smtClean="0">
              <a:solidFill>
                <a:schemeClr val="tx1"/>
              </a:solidFill>
              <a:latin typeface="Century Schoolbook" pitchFamily="18" charset="0"/>
            </a:rPr>
            <a:t>καθιστούν το αίμα </a:t>
          </a:r>
          <a:r>
            <a:rPr lang="el-GR" sz="1800" b="1" u="none" dirty="0" smtClean="0">
              <a:solidFill>
                <a:schemeClr val="tx1"/>
              </a:solidFill>
              <a:latin typeface="Century Schoolbook" pitchFamily="18" charset="0"/>
            </a:rPr>
            <a:t>κολλώδες και θολό </a:t>
          </a:r>
          <a:endParaRPr lang="el-GR" sz="1800" b="1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5EFC9418-8132-46C1-95A6-53396A9E8861}" type="parTrans" cxnId="{05B2E7F8-BAB0-4375-ACE5-5052C5F7A227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EC2A377A-5DBA-459F-B8EF-B1F16BDE3AB6}" type="sibTrans" cxnId="{05B2E7F8-BAB0-4375-ACE5-5052C5F7A227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B9B12CE6-B365-4944-A4AF-31B3E4743322}">
      <dgm:prSet custT="1"/>
      <dgm:spPr/>
      <dgm:t>
        <a:bodyPr/>
        <a:lstStyle/>
        <a:p>
          <a:r>
            <a:rPr lang="el-GR" sz="1800" u="none" dirty="0" smtClean="0">
              <a:solidFill>
                <a:schemeClr val="tx1"/>
              </a:solidFill>
              <a:latin typeface="Century Schoolbook" pitchFamily="18" charset="0"/>
            </a:rPr>
            <a:t>διατηρούν τον όγκο του αίματος.</a:t>
          </a:r>
          <a:endParaRPr lang="el-GR" sz="18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B370678A-DABF-405B-9032-DF2AE1A81FFF}" type="parTrans" cxnId="{30E5161A-C0B2-4079-B1CC-0289A43130A1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CD23BF19-BBF0-4568-A619-1A32A60AA4E1}" type="sibTrans" cxnId="{30E5161A-C0B2-4079-B1CC-0289A43130A1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AE5D8F3B-250F-4D22-A57D-35028F1C5B85}">
      <dgm:prSet custT="1"/>
      <dgm:spPr/>
      <dgm:t>
        <a:bodyPr/>
        <a:lstStyle/>
        <a:p>
          <a:r>
            <a:rPr lang="el-GR" sz="2400" b="1" u="none" dirty="0" err="1" smtClean="0">
              <a:solidFill>
                <a:schemeClr val="tx1"/>
              </a:solidFill>
              <a:latin typeface="Century Schoolbook" pitchFamily="18" charset="0"/>
            </a:rPr>
            <a:t>Σφαιρίνες</a:t>
          </a:r>
          <a:r>
            <a:rPr lang="el-GR" sz="2400" u="none" dirty="0" smtClean="0">
              <a:solidFill>
                <a:schemeClr val="tx1"/>
              </a:solidFill>
              <a:latin typeface="Century Schoolbook" pitchFamily="18" charset="0"/>
            </a:rPr>
            <a:t>: </a:t>
          </a:r>
          <a:endParaRPr lang="el-GR" sz="24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F7A01FA1-ACF2-46BB-9ECD-213BAFB9AC50}" type="parTrans" cxnId="{18941D78-C835-4A88-959C-79F25A08148D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FEEF5EAC-3975-4E1A-B384-88D98E5976EF}" type="sibTrans" cxnId="{18941D78-C835-4A88-959C-79F25A08148D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298D1A37-CC4F-4F47-BC5F-B086A992479E}">
      <dgm:prSet custT="1"/>
      <dgm:spPr/>
      <dgm:t>
        <a:bodyPr/>
        <a:lstStyle/>
        <a:p>
          <a:r>
            <a:rPr lang="el-GR" sz="1800" u="none" dirty="0" smtClean="0">
              <a:solidFill>
                <a:schemeClr val="tx1"/>
              </a:solidFill>
              <a:latin typeface="Century Schoolbook" pitchFamily="18" charset="0"/>
            </a:rPr>
            <a:t>παράγονται στο ήπαρ </a:t>
          </a:r>
          <a:endParaRPr lang="el-GR" sz="18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65ACC973-CDD9-4318-A7BC-D72DF0A13F17}" type="parTrans" cxnId="{045C8C31-4666-446F-8FC7-FB2496CAF101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C2A8A486-E598-46C3-B484-2A0179EB655A}" type="sibTrans" cxnId="{045C8C31-4666-446F-8FC7-FB2496CAF101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2CC9CA21-72AE-4E6D-986D-C6E7E5E57F8B}">
      <dgm:prSet custT="1"/>
      <dgm:spPr/>
      <dgm:t>
        <a:bodyPr/>
        <a:lstStyle/>
        <a:p>
          <a:r>
            <a:rPr lang="el-GR" sz="1800" b="1" u="none" dirty="0" smtClean="0">
              <a:solidFill>
                <a:schemeClr val="tx1"/>
              </a:solidFill>
              <a:latin typeface="Century Schoolbook" pitchFamily="18" charset="0"/>
            </a:rPr>
            <a:t>καταστρέφουν τους μικροοργανισμούς </a:t>
          </a:r>
          <a:endParaRPr lang="el-GR" sz="1800" b="1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899CF9E8-24C5-4074-8667-9972E775CD1C}" type="parTrans" cxnId="{0D14184F-3561-4350-9E61-53D3CB7F98A4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DBFAD3DA-753C-41BF-A3F8-F4F4AE1D3CFB}" type="sibTrans" cxnId="{0D14184F-3561-4350-9E61-53D3CB7F98A4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D3985E60-9188-4013-8B2D-BE9C0FC25083}">
      <dgm:prSet custT="1"/>
      <dgm:spPr/>
      <dgm:t>
        <a:bodyPr/>
        <a:lstStyle/>
        <a:p>
          <a:r>
            <a:rPr lang="el-GR" sz="1800" u="none" dirty="0" smtClean="0">
              <a:solidFill>
                <a:schemeClr val="tx1"/>
              </a:solidFill>
              <a:latin typeface="Century Schoolbook" pitchFamily="18" charset="0"/>
            </a:rPr>
            <a:t>συμμετέχουν στην πήξη του αίματος</a:t>
          </a:r>
          <a:endParaRPr lang="el-GR" sz="18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F0A3F894-FEA2-4432-8A53-99F23BFC9C6E}" type="parTrans" cxnId="{27EDC3F2-7665-4A17-BADC-5F3C8F713EA5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6DD195D3-AE05-4DAC-BB9C-08D79FCF36AE}" type="sibTrans" cxnId="{27EDC3F2-7665-4A17-BADC-5F3C8F713EA5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465B3D38-1849-4DBA-B927-C1A77446695F}">
      <dgm:prSet custT="1"/>
      <dgm:spPr/>
      <dgm:t>
        <a:bodyPr/>
        <a:lstStyle/>
        <a:p>
          <a:r>
            <a:rPr lang="el-GR" sz="2800" b="1" u="none" smtClean="0">
              <a:solidFill>
                <a:schemeClr val="tx1"/>
              </a:solidFill>
              <a:latin typeface="Century Schoolbook" pitchFamily="18" charset="0"/>
            </a:rPr>
            <a:t>Ινωδογόνο:</a:t>
          </a:r>
          <a:r>
            <a:rPr lang="el-GR" sz="2800" u="none" smtClean="0">
              <a:solidFill>
                <a:schemeClr val="tx1"/>
              </a:solidFill>
              <a:latin typeface="Century Schoolbook" pitchFamily="18" charset="0"/>
            </a:rPr>
            <a:t> </a:t>
          </a:r>
          <a:endParaRPr lang="el-GR" sz="28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BA49CC77-0C35-4235-8380-61FD1A9DD224}" type="parTrans" cxnId="{9EC54969-392C-43D2-A790-C6287894CEF4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7D754BB9-5D22-4575-8D92-FF5F013D3F7A}" type="sibTrans" cxnId="{9EC54969-392C-43D2-A790-C6287894CEF4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5F2D7236-23A5-4D14-AB40-AE14E8BEF86E}">
      <dgm:prSet custT="1"/>
      <dgm:spPr/>
      <dgm:t>
        <a:bodyPr/>
        <a:lstStyle/>
        <a:p>
          <a:r>
            <a:rPr lang="el-GR" sz="2000" u="none" dirty="0" smtClean="0">
              <a:solidFill>
                <a:schemeClr val="tx1"/>
              </a:solidFill>
              <a:latin typeface="Century Schoolbook" pitchFamily="18" charset="0"/>
            </a:rPr>
            <a:t>έχει σημαντικό ρόλο στην </a:t>
          </a:r>
          <a:r>
            <a:rPr lang="el-GR" sz="2000" b="1" u="none" dirty="0" smtClean="0">
              <a:solidFill>
                <a:schemeClr val="tx1"/>
              </a:solidFill>
              <a:latin typeface="Century Schoolbook" pitchFamily="18" charset="0"/>
            </a:rPr>
            <a:t>πήξη του αίματος.</a:t>
          </a:r>
          <a:endParaRPr lang="el-GR" sz="2000" b="1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201F7831-0F16-4B77-AD67-99AD267C5851}" type="parTrans" cxnId="{0CC6BE86-CF49-4DC6-8BE0-AFDDE419F818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2CD4EE19-2517-4E44-ACE6-89AEB3C26D98}" type="sibTrans" cxnId="{0CC6BE86-CF49-4DC6-8BE0-AFDDE419F818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10E9E64E-3117-45D3-AFBB-746B9D20F07C}">
      <dgm:prSet custT="1"/>
      <dgm:spPr/>
      <dgm:t>
        <a:bodyPr/>
        <a:lstStyle/>
        <a:p>
          <a:r>
            <a:rPr lang="el-GR" sz="2400" b="1" u="none" dirty="0" smtClean="0">
              <a:solidFill>
                <a:schemeClr val="tx1"/>
              </a:solidFill>
              <a:latin typeface="Century Schoolbook" pitchFamily="18" charset="0"/>
            </a:rPr>
            <a:t>Συμπλήρωμα</a:t>
          </a:r>
          <a:endParaRPr lang="el-GR" sz="24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110A0016-3259-4237-A8EB-F8E27DA09BFC}" type="parTrans" cxnId="{7BDB01D1-7F6B-461C-B726-E2A8BC96D62F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414FA1EC-2D77-449E-9F59-47A169D0F61B}" type="sibTrans" cxnId="{7BDB01D1-7F6B-461C-B726-E2A8BC96D62F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A76C1652-DD06-42A5-835F-2EBA603D55AA}">
      <dgm:prSet custT="1"/>
      <dgm:spPr/>
      <dgm:t>
        <a:bodyPr/>
        <a:lstStyle/>
        <a:p>
          <a:r>
            <a:rPr lang="el-GR" sz="1800" u="none" dirty="0" smtClean="0">
              <a:solidFill>
                <a:schemeClr val="tx1"/>
              </a:solidFill>
              <a:latin typeface="Century Schoolbook" pitchFamily="18" charset="0"/>
            </a:rPr>
            <a:t>ομάδα 20 πρωτεϊνών</a:t>
          </a:r>
          <a:endParaRPr lang="el-GR" sz="18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9CF1F2C6-E529-48E5-953E-C0D2466C71AA}" type="parTrans" cxnId="{B1C1F44D-7C70-4117-80B1-1FF28333BE18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1C87C3B7-D027-410C-BBAF-E7B4627BD87E}" type="sibTrans" cxnId="{B1C1F44D-7C70-4117-80B1-1FF28333BE18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0F6F7789-4BCD-4F2E-99BB-23FE6063A093}">
      <dgm:prSet custT="1"/>
      <dgm:spPr/>
      <dgm:t>
        <a:bodyPr/>
        <a:lstStyle/>
        <a:p>
          <a:r>
            <a:rPr lang="el-GR" sz="1800" b="1" u="none" dirty="0" smtClean="0">
              <a:solidFill>
                <a:schemeClr val="tx1"/>
              </a:solidFill>
              <a:latin typeface="Century Schoolbook" pitchFamily="18" charset="0"/>
            </a:rPr>
            <a:t>καταστρέφουν παθογόνους μικροοργανισμούς</a:t>
          </a:r>
          <a:endParaRPr lang="el-GR" sz="1800" b="1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22E22137-A02A-4DEA-B5A1-7C12FD2659D4}" type="parTrans" cxnId="{A5E9D890-A236-457D-B959-A94DE028B2E8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A4EDA92A-FCAB-46CD-B8B2-1BCCA64D373C}" type="sibTrans" cxnId="{A5E9D890-A236-457D-B959-A94DE028B2E8}">
      <dgm:prSet/>
      <dgm:spPr/>
      <dgm:t>
        <a:bodyPr/>
        <a:lstStyle/>
        <a:p>
          <a:endParaRPr lang="el-GR" sz="2000" u="none">
            <a:latin typeface="Century Schoolbook" pitchFamily="18" charset="0"/>
          </a:endParaRPr>
        </a:p>
      </dgm:t>
    </dgm:pt>
    <dgm:pt modelId="{DE8B8055-82C2-4E12-953E-6FFD82EA8AD2}" type="pres">
      <dgm:prSet presAssocID="{B8111F71-F39C-490C-9024-618BD74F15D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E008A78-856E-49A3-9C35-90E93B009591}" type="pres">
      <dgm:prSet presAssocID="{AFBEC352-9E17-47BC-A6A9-1622C12C597E}" presName="centerShape" presStyleLbl="node0" presStyleIdx="0" presStyleCnt="1" custScaleX="115742" custScaleY="110264"/>
      <dgm:spPr/>
      <dgm:t>
        <a:bodyPr/>
        <a:lstStyle/>
        <a:p>
          <a:endParaRPr lang="el-GR"/>
        </a:p>
      </dgm:t>
    </dgm:pt>
    <dgm:pt modelId="{3B8ECDFF-092E-4B87-BA7E-F3E1BEE0B1D5}" type="pres">
      <dgm:prSet presAssocID="{07013459-D439-41B5-81E6-878A74D27589}" presName="parTrans" presStyleLbl="bgSibTrans2D1" presStyleIdx="0" presStyleCnt="4"/>
      <dgm:spPr/>
      <dgm:t>
        <a:bodyPr/>
        <a:lstStyle/>
        <a:p>
          <a:endParaRPr lang="el-GR"/>
        </a:p>
      </dgm:t>
    </dgm:pt>
    <dgm:pt modelId="{67F9362C-937C-45FC-87DC-346F5FB5C251}" type="pres">
      <dgm:prSet presAssocID="{534AAF11-86E2-4A2F-A9E2-187308AABD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8ED795A-FCD0-40FC-9FF9-3FC124D21104}" type="pres">
      <dgm:prSet presAssocID="{F7A01FA1-ACF2-46BB-9ECD-213BAFB9AC50}" presName="parTrans" presStyleLbl="bgSibTrans2D1" presStyleIdx="1" presStyleCnt="4"/>
      <dgm:spPr/>
      <dgm:t>
        <a:bodyPr/>
        <a:lstStyle/>
        <a:p>
          <a:endParaRPr lang="el-GR"/>
        </a:p>
      </dgm:t>
    </dgm:pt>
    <dgm:pt modelId="{CFD07C65-EF4A-410D-AE08-AAFE82EBCA22}" type="pres">
      <dgm:prSet presAssocID="{AE5D8F3B-250F-4D22-A57D-35028F1C5B85}" presName="node" presStyleLbl="node1" presStyleIdx="1" presStyleCnt="4" custScaleX="116901" custScaleY="10602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91AD856-14BA-4B83-82D5-46F2A5012443}" type="pres">
      <dgm:prSet presAssocID="{BA49CC77-0C35-4235-8380-61FD1A9DD224}" presName="parTrans" presStyleLbl="bgSibTrans2D1" presStyleIdx="2" presStyleCnt="4"/>
      <dgm:spPr/>
      <dgm:t>
        <a:bodyPr/>
        <a:lstStyle/>
        <a:p>
          <a:endParaRPr lang="el-GR"/>
        </a:p>
      </dgm:t>
    </dgm:pt>
    <dgm:pt modelId="{C7F4EA8C-F0E2-4653-8CC3-A0E510DABEC1}" type="pres">
      <dgm:prSet presAssocID="{465B3D38-1849-4DBA-B927-C1A77446695F}" presName="node" presStyleLbl="node1" presStyleIdx="2" presStyleCnt="4" custRadScaleRad="106185" custRadScaleInc="789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2C3D794-F53E-46F0-9A00-62C2252A9183}" type="pres">
      <dgm:prSet presAssocID="{110A0016-3259-4237-A8EB-F8E27DA09BFC}" presName="parTrans" presStyleLbl="bgSibTrans2D1" presStyleIdx="3" presStyleCnt="4"/>
      <dgm:spPr/>
      <dgm:t>
        <a:bodyPr/>
        <a:lstStyle/>
        <a:p>
          <a:endParaRPr lang="el-GR"/>
        </a:p>
      </dgm:t>
    </dgm:pt>
    <dgm:pt modelId="{93BF1918-A332-407F-899A-1A132F864254}" type="pres">
      <dgm:prSet presAssocID="{10E9E64E-3117-45D3-AFBB-746B9D20F07C}" presName="node" presStyleLbl="node1" presStyleIdx="3" presStyleCnt="4" custScaleX="11567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0A497F3-CD17-43B1-ADF4-8B39B450DBC3}" srcId="{B8111F71-F39C-490C-9024-618BD74F15D4}" destId="{AFBEC352-9E17-47BC-A6A9-1622C12C597E}" srcOrd="0" destOrd="0" parTransId="{E5D8AAC8-CB8C-4026-B5A3-B0979A6EE794}" sibTransId="{47FA8850-A82C-4963-B5DC-7B09778E8A38}"/>
    <dgm:cxn modelId="{F2E2B799-F7FE-4DA4-88DF-3B54404F51D0}" type="presOf" srcId="{AFBEC352-9E17-47BC-A6A9-1622C12C597E}" destId="{2E008A78-856E-49A3-9C35-90E93B009591}" srcOrd="0" destOrd="0" presId="urn:microsoft.com/office/officeart/2005/8/layout/radial4"/>
    <dgm:cxn modelId="{753EFF2A-29E7-442C-B3C8-A7A4E9C7B18F}" type="presOf" srcId="{2CC9CA21-72AE-4E6D-986D-C6E7E5E57F8B}" destId="{CFD07C65-EF4A-410D-AE08-AAFE82EBCA22}" srcOrd="0" destOrd="2" presId="urn:microsoft.com/office/officeart/2005/8/layout/radial4"/>
    <dgm:cxn modelId="{71256462-4F0D-4367-AA39-06B8EAB2B55F}" type="presOf" srcId="{465B3D38-1849-4DBA-B927-C1A77446695F}" destId="{C7F4EA8C-F0E2-4653-8CC3-A0E510DABEC1}" srcOrd="0" destOrd="0" presId="urn:microsoft.com/office/officeart/2005/8/layout/radial4"/>
    <dgm:cxn modelId="{A5DB146F-7AFB-4A19-8AC8-FB1404F5DBF8}" type="presOf" srcId="{0F6F7789-4BCD-4F2E-99BB-23FE6063A093}" destId="{93BF1918-A332-407F-899A-1A132F864254}" srcOrd="0" destOrd="2" presId="urn:microsoft.com/office/officeart/2005/8/layout/radial4"/>
    <dgm:cxn modelId="{334BDBF2-D8AC-4BCF-9580-CD03E72C2BF2}" type="presOf" srcId="{110A0016-3259-4237-A8EB-F8E27DA09BFC}" destId="{52C3D794-F53E-46F0-9A00-62C2252A9183}" srcOrd="0" destOrd="0" presId="urn:microsoft.com/office/officeart/2005/8/layout/radial4"/>
    <dgm:cxn modelId="{04BEF258-20B9-4E62-B257-8B28829DB00F}" type="presOf" srcId="{F7A01FA1-ACF2-46BB-9ECD-213BAFB9AC50}" destId="{48ED795A-FCD0-40FC-9FF9-3FC124D21104}" srcOrd="0" destOrd="0" presId="urn:microsoft.com/office/officeart/2005/8/layout/radial4"/>
    <dgm:cxn modelId="{B1C1F44D-7C70-4117-80B1-1FF28333BE18}" srcId="{10E9E64E-3117-45D3-AFBB-746B9D20F07C}" destId="{A76C1652-DD06-42A5-835F-2EBA603D55AA}" srcOrd="0" destOrd="0" parTransId="{9CF1F2C6-E529-48E5-953E-C0D2466C71AA}" sibTransId="{1C87C3B7-D027-410C-BBAF-E7B4627BD87E}"/>
    <dgm:cxn modelId="{7686B507-70DB-4930-BB1D-477616EA76E5}" type="presOf" srcId="{07013459-D439-41B5-81E6-878A74D27589}" destId="{3B8ECDFF-092E-4B87-BA7E-F3E1BEE0B1D5}" srcOrd="0" destOrd="0" presId="urn:microsoft.com/office/officeart/2005/8/layout/radial4"/>
    <dgm:cxn modelId="{249DAE49-CFEB-4D07-8AFB-ED27C68FBD70}" type="presOf" srcId="{B8111F71-F39C-490C-9024-618BD74F15D4}" destId="{DE8B8055-82C2-4E12-953E-6FFD82EA8AD2}" srcOrd="0" destOrd="0" presId="urn:microsoft.com/office/officeart/2005/8/layout/radial4"/>
    <dgm:cxn modelId="{0CC6BE86-CF49-4DC6-8BE0-AFDDE419F818}" srcId="{465B3D38-1849-4DBA-B927-C1A77446695F}" destId="{5F2D7236-23A5-4D14-AB40-AE14E8BEF86E}" srcOrd="0" destOrd="0" parTransId="{201F7831-0F16-4B77-AD67-99AD267C5851}" sibTransId="{2CD4EE19-2517-4E44-ACE6-89AEB3C26D98}"/>
    <dgm:cxn modelId="{AA19CA95-ECB2-4586-B59B-9E2974584873}" type="presOf" srcId="{A76C1652-DD06-42A5-835F-2EBA603D55AA}" destId="{93BF1918-A332-407F-899A-1A132F864254}" srcOrd="0" destOrd="1" presId="urn:microsoft.com/office/officeart/2005/8/layout/radial4"/>
    <dgm:cxn modelId="{2279FF6D-331F-4413-A4E6-609927A9B070}" type="presOf" srcId="{10E9E64E-3117-45D3-AFBB-746B9D20F07C}" destId="{93BF1918-A332-407F-899A-1A132F864254}" srcOrd="0" destOrd="0" presId="urn:microsoft.com/office/officeart/2005/8/layout/radial4"/>
    <dgm:cxn modelId="{94C835C3-B8E9-4BEC-BB30-8A23666DA827}" type="presOf" srcId="{5F2D7236-23A5-4D14-AB40-AE14E8BEF86E}" destId="{C7F4EA8C-F0E2-4653-8CC3-A0E510DABEC1}" srcOrd="0" destOrd="1" presId="urn:microsoft.com/office/officeart/2005/8/layout/radial4"/>
    <dgm:cxn modelId="{30E5161A-C0B2-4079-B1CC-0289A43130A1}" srcId="{534AAF11-86E2-4A2F-A9E2-187308AABD89}" destId="{B9B12CE6-B365-4944-A4AF-31B3E4743322}" srcOrd="1" destOrd="0" parTransId="{B370678A-DABF-405B-9032-DF2AE1A81FFF}" sibTransId="{CD23BF19-BBF0-4568-A619-1A32A60AA4E1}"/>
    <dgm:cxn modelId="{045C8C31-4666-446F-8FC7-FB2496CAF101}" srcId="{AE5D8F3B-250F-4D22-A57D-35028F1C5B85}" destId="{298D1A37-CC4F-4F47-BC5F-B086A992479E}" srcOrd="0" destOrd="0" parTransId="{65ACC973-CDD9-4318-A7BC-D72DF0A13F17}" sibTransId="{C2A8A486-E598-46C3-B484-2A0179EB655A}"/>
    <dgm:cxn modelId="{18941D78-C835-4A88-959C-79F25A08148D}" srcId="{AFBEC352-9E17-47BC-A6A9-1622C12C597E}" destId="{AE5D8F3B-250F-4D22-A57D-35028F1C5B85}" srcOrd="1" destOrd="0" parTransId="{F7A01FA1-ACF2-46BB-9ECD-213BAFB9AC50}" sibTransId="{FEEF5EAC-3975-4E1A-B384-88D98E5976EF}"/>
    <dgm:cxn modelId="{7BDB01D1-7F6B-461C-B726-E2A8BC96D62F}" srcId="{AFBEC352-9E17-47BC-A6A9-1622C12C597E}" destId="{10E9E64E-3117-45D3-AFBB-746B9D20F07C}" srcOrd="3" destOrd="0" parTransId="{110A0016-3259-4237-A8EB-F8E27DA09BFC}" sibTransId="{414FA1EC-2D77-449E-9F59-47A169D0F61B}"/>
    <dgm:cxn modelId="{05B2E7F8-BAB0-4375-ACE5-5052C5F7A227}" srcId="{534AAF11-86E2-4A2F-A9E2-187308AABD89}" destId="{66177CC2-405A-447F-8AB7-98F21FFE303A}" srcOrd="0" destOrd="0" parTransId="{5EFC9418-8132-46C1-95A6-53396A9E8861}" sibTransId="{EC2A377A-5DBA-459F-B8EF-B1F16BDE3AB6}"/>
    <dgm:cxn modelId="{820228AA-9667-409D-BCCA-75661C222F41}" srcId="{AFBEC352-9E17-47BC-A6A9-1622C12C597E}" destId="{534AAF11-86E2-4A2F-A9E2-187308AABD89}" srcOrd="0" destOrd="0" parTransId="{07013459-D439-41B5-81E6-878A74D27589}" sibTransId="{03609402-00E6-4AC2-A794-C97D79E07590}"/>
    <dgm:cxn modelId="{9EC54969-392C-43D2-A790-C6287894CEF4}" srcId="{AFBEC352-9E17-47BC-A6A9-1622C12C597E}" destId="{465B3D38-1849-4DBA-B927-C1A77446695F}" srcOrd="2" destOrd="0" parTransId="{BA49CC77-0C35-4235-8380-61FD1A9DD224}" sibTransId="{7D754BB9-5D22-4575-8D92-FF5F013D3F7A}"/>
    <dgm:cxn modelId="{007BEA8E-4647-4BBB-B4BF-71C2412FE192}" type="presOf" srcId="{AE5D8F3B-250F-4D22-A57D-35028F1C5B85}" destId="{CFD07C65-EF4A-410D-AE08-AAFE82EBCA22}" srcOrd="0" destOrd="0" presId="urn:microsoft.com/office/officeart/2005/8/layout/radial4"/>
    <dgm:cxn modelId="{9F00DA8C-3075-4083-B259-0389D421C28B}" type="presOf" srcId="{534AAF11-86E2-4A2F-A9E2-187308AABD89}" destId="{67F9362C-937C-45FC-87DC-346F5FB5C251}" srcOrd="0" destOrd="0" presId="urn:microsoft.com/office/officeart/2005/8/layout/radial4"/>
    <dgm:cxn modelId="{0D14184F-3561-4350-9E61-53D3CB7F98A4}" srcId="{AE5D8F3B-250F-4D22-A57D-35028F1C5B85}" destId="{2CC9CA21-72AE-4E6D-986D-C6E7E5E57F8B}" srcOrd="1" destOrd="0" parTransId="{899CF9E8-24C5-4074-8667-9972E775CD1C}" sibTransId="{DBFAD3DA-753C-41BF-A3F8-F4F4AE1D3CFB}"/>
    <dgm:cxn modelId="{2A3E0FB3-7D3C-4FB6-8714-383FE897CB1A}" type="presOf" srcId="{298D1A37-CC4F-4F47-BC5F-B086A992479E}" destId="{CFD07C65-EF4A-410D-AE08-AAFE82EBCA22}" srcOrd="0" destOrd="1" presId="urn:microsoft.com/office/officeart/2005/8/layout/radial4"/>
    <dgm:cxn modelId="{084445C7-1524-436B-BF80-3761AB3DF931}" type="presOf" srcId="{B9B12CE6-B365-4944-A4AF-31B3E4743322}" destId="{67F9362C-937C-45FC-87DC-346F5FB5C251}" srcOrd="0" destOrd="2" presId="urn:microsoft.com/office/officeart/2005/8/layout/radial4"/>
    <dgm:cxn modelId="{27EDC3F2-7665-4A17-BADC-5F3C8F713EA5}" srcId="{AE5D8F3B-250F-4D22-A57D-35028F1C5B85}" destId="{D3985E60-9188-4013-8B2D-BE9C0FC25083}" srcOrd="2" destOrd="0" parTransId="{F0A3F894-FEA2-4432-8A53-99F23BFC9C6E}" sibTransId="{6DD195D3-AE05-4DAC-BB9C-08D79FCF36AE}"/>
    <dgm:cxn modelId="{B30C4217-1635-4DF3-A982-AA5202B928BC}" type="presOf" srcId="{D3985E60-9188-4013-8B2D-BE9C0FC25083}" destId="{CFD07C65-EF4A-410D-AE08-AAFE82EBCA22}" srcOrd="0" destOrd="3" presId="urn:microsoft.com/office/officeart/2005/8/layout/radial4"/>
    <dgm:cxn modelId="{A5E9D890-A236-457D-B959-A94DE028B2E8}" srcId="{10E9E64E-3117-45D3-AFBB-746B9D20F07C}" destId="{0F6F7789-4BCD-4F2E-99BB-23FE6063A093}" srcOrd="1" destOrd="0" parTransId="{22E22137-A02A-4DEA-B5A1-7C12FD2659D4}" sibTransId="{A4EDA92A-FCAB-46CD-B8B2-1BCCA64D373C}"/>
    <dgm:cxn modelId="{D7607BC6-871B-49B1-887A-E5713EEE07E4}" type="presOf" srcId="{BA49CC77-0C35-4235-8380-61FD1A9DD224}" destId="{E91AD856-14BA-4B83-82D5-46F2A5012443}" srcOrd="0" destOrd="0" presId="urn:microsoft.com/office/officeart/2005/8/layout/radial4"/>
    <dgm:cxn modelId="{6A89AA7B-678D-4A8C-A0A0-A96D0EEABC99}" type="presOf" srcId="{66177CC2-405A-447F-8AB7-98F21FFE303A}" destId="{67F9362C-937C-45FC-87DC-346F5FB5C251}" srcOrd="0" destOrd="1" presId="urn:microsoft.com/office/officeart/2005/8/layout/radial4"/>
    <dgm:cxn modelId="{99D66811-7C79-457D-8529-BB6B806A667C}" type="presParOf" srcId="{DE8B8055-82C2-4E12-953E-6FFD82EA8AD2}" destId="{2E008A78-856E-49A3-9C35-90E93B009591}" srcOrd="0" destOrd="0" presId="urn:microsoft.com/office/officeart/2005/8/layout/radial4"/>
    <dgm:cxn modelId="{E6BBF7CA-BBBB-47C8-97B2-7F15EBDD90D1}" type="presParOf" srcId="{DE8B8055-82C2-4E12-953E-6FFD82EA8AD2}" destId="{3B8ECDFF-092E-4B87-BA7E-F3E1BEE0B1D5}" srcOrd="1" destOrd="0" presId="urn:microsoft.com/office/officeart/2005/8/layout/radial4"/>
    <dgm:cxn modelId="{950EC2EF-67AA-4985-8EA5-332943137D7B}" type="presParOf" srcId="{DE8B8055-82C2-4E12-953E-6FFD82EA8AD2}" destId="{67F9362C-937C-45FC-87DC-346F5FB5C251}" srcOrd="2" destOrd="0" presId="urn:microsoft.com/office/officeart/2005/8/layout/radial4"/>
    <dgm:cxn modelId="{E7A9A329-22B1-4CF4-9418-9F880CE99037}" type="presParOf" srcId="{DE8B8055-82C2-4E12-953E-6FFD82EA8AD2}" destId="{48ED795A-FCD0-40FC-9FF9-3FC124D21104}" srcOrd="3" destOrd="0" presId="urn:microsoft.com/office/officeart/2005/8/layout/radial4"/>
    <dgm:cxn modelId="{52BD39EE-76B6-483B-830C-C4B37CB59800}" type="presParOf" srcId="{DE8B8055-82C2-4E12-953E-6FFD82EA8AD2}" destId="{CFD07C65-EF4A-410D-AE08-AAFE82EBCA22}" srcOrd="4" destOrd="0" presId="urn:microsoft.com/office/officeart/2005/8/layout/radial4"/>
    <dgm:cxn modelId="{D5AD52C4-C15A-4522-8220-9E8E54FC16A0}" type="presParOf" srcId="{DE8B8055-82C2-4E12-953E-6FFD82EA8AD2}" destId="{E91AD856-14BA-4B83-82D5-46F2A5012443}" srcOrd="5" destOrd="0" presId="urn:microsoft.com/office/officeart/2005/8/layout/radial4"/>
    <dgm:cxn modelId="{FA043862-F567-4B66-BC21-3A0BAC2CDC5B}" type="presParOf" srcId="{DE8B8055-82C2-4E12-953E-6FFD82EA8AD2}" destId="{C7F4EA8C-F0E2-4653-8CC3-A0E510DABEC1}" srcOrd="6" destOrd="0" presId="urn:microsoft.com/office/officeart/2005/8/layout/radial4"/>
    <dgm:cxn modelId="{0439FAB6-3320-472F-AA94-EBBBBDF6F2E4}" type="presParOf" srcId="{DE8B8055-82C2-4E12-953E-6FFD82EA8AD2}" destId="{52C3D794-F53E-46F0-9A00-62C2252A9183}" srcOrd="7" destOrd="0" presId="urn:microsoft.com/office/officeart/2005/8/layout/radial4"/>
    <dgm:cxn modelId="{1F406000-789F-4229-AED3-C0C87EFB62AE}" type="presParOf" srcId="{DE8B8055-82C2-4E12-953E-6FFD82EA8AD2}" destId="{93BF1918-A332-407F-899A-1A132F864254}" srcOrd="8" destOrd="0" presId="urn:microsoft.com/office/officeart/2005/8/layout/radial4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D3044A5-8C97-46E6-A57D-DBDB8A207F9A}" type="doc">
      <dgm:prSet loTypeId="urn:microsoft.com/office/officeart/2005/8/layout/process2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CCDA7C3C-9189-451F-83B7-202D49B35395}">
      <dgm:prSet custT="1"/>
      <dgm:spPr/>
      <dgm:t>
        <a:bodyPr/>
        <a:lstStyle/>
        <a:p>
          <a:pPr algn="ctr" rtl="0"/>
          <a:r>
            <a:rPr lang="el-GR" sz="3600" b="1" dirty="0" smtClean="0">
              <a:latin typeface="Comic Sans MS" pitchFamily="66" charset="0"/>
            </a:rPr>
            <a:t>Αιμορροφιλία </a:t>
          </a:r>
          <a:r>
            <a:rPr lang="el-GR" sz="3600" dirty="0" smtClean="0">
              <a:latin typeface="Comic Sans MS" pitchFamily="66" charset="0"/>
            </a:rPr>
            <a:t>ή </a:t>
          </a:r>
          <a:r>
            <a:rPr lang="el-GR" sz="3600" b="1" dirty="0" smtClean="0">
              <a:latin typeface="Comic Sans MS" pitchFamily="66" charset="0"/>
            </a:rPr>
            <a:t>αιμοφιλία </a:t>
          </a:r>
          <a:endParaRPr lang="el-GR" sz="3600" b="1" dirty="0">
            <a:latin typeface="Comic Sans MS" pitchFamily="66" charset="0"/>
          </a:endParaRPr>
        </a:p>
      </dgm:t>
    </dgm:pt>
    <dgm:pt modelId="{458800BF-8E4A-46F2-B5C1-114C7DA594F0}" type="parTrans" cxnId="{66F1DAE4-730E-4BB2-A081-DB7185210308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2A2E8886-1D57-45D1-B082-8C3ADF02D35F}" type="sibTrans" cxnId="{66F1DAE4-730E-4BB2-A081-DB7185210308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3EC520CC-D32F-45BA-8D8E-007F7EC1BB20}">
      <dgm:prSet custT="1"/>
      <dgm:spPr/>
      <dgm:t>
        <a:bodyPr/>
        <a:lstStyle/>
        <a:p>
          <a:pPr rtl="0"/>
          <a:r>
            <a:rPr lang="el-GR" sz="2200" dirty="0" smtClean="0">
              <a:solidFill>
                <a:schemeClr val="tx1"/>
              </a:solidFill>
              <a:latin typeface="Comic Sans MS" pitchFamily="66" charset="0"/>
            </a:rPr>
            <a:t>Λείπει κάποιος παράγοντας πήξης του αίματος</a:t>
          </a:r>
          <a:endParaRPr lang="el-GR" sz="22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026CDDE6-879F-4057-A66B-4018AACFB319}" type="parTrans" cxnId="{A430B4C6-069D-4CD7-A380-A441F6325159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E1F12569-041D-4B71-92AE-3D538660F257}" type="sibTrans" cxnId="{A430B4C6-069D-4CD7-A380-A441F6325159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26A0FA36-67B1-44BB-84FC-057B0D8229A3}">
      <dgm:prSet custT="1"/>
      <dgm:spPr/>
      <dgm:t>
        <a:bodyPr/>
        <a:lstStyle/>
        <a:p>
          <a:pPr rtl="0"/>
          <a:r>
            <a:rPr lang="el-GR" sz="2200" smtClean="0">
              <a:solidFill>
                <a:schemeClr val="tx1"/>
              </a:solidFill>
              <a:latin typeface="Comic Sans MS" pitchFamily="66" charset="0"/>
            </a:rPr>
            <a:t>η διαδικασία της </a:t>
          </a:r>
          <a:r>
            <a:rPr lang="el-GR" sz="2200" b="1" smtClean="0">
              <a:solidFill>
                <a:schemeClr val="tx1"/>
              </a:solidFill>
              <a:latin typeface="Comic Sans MS" pitchFamily="66" charset="0"/>
            </a:rPr>
            <a:t>πήξης να καθυστερεί </a:t>
          </a:r>
          <a:r>
            <a:rPr lang="el-GR" sz="2200" smtClean="0">
              <a:solidFill>
                <a:schemeClr val="tx1"/>
              </a:solidFill>
              <a:latin typeface="Comic Sans MS" pitchFamily="66" charset="0"/>
            </a:rPr>
            <a:t>σημαντικά</a:t>
          </a:r>
          <a:endParaRPr lang="el-GR" sz="22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6C056978-58D7-48E3-B997-6FA225A4E0CB}" type="parTrans" cxnId="{AFD006BD-367E-4294-9C48-8E42B3DEA619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4FE5022B-3CAF-456B-8896-118EA2F3C7D2}" type="sibTrans" cxnId="{AFD006BD-367E-4294-9C48-8E42B3DEA619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EFDD6FC6-FB3D-4739-894B-1AA1095D58B1}">
      <dgm:prSet custT="1"/>
      <dgm:spPr/>
      <dgm:t>
        <a:bodyPr/>
        <a:lstStyle/>
        <a:p>
          <a:pPr rtl="0"/>
          <a:r>
            <a:rPr lang="el-GR" sz="2200" b="1" dirty="0" smtClean="0">
              <a:solidFill>
                <a:schemeClr val="tx1"/>
              </a:solidFill>
              <a:latin typeface="Comic Sans MS" pitchFamily="66" charset="0"/>
            </a:rPr>
            <a:t>μεγάλη απώλεια αίματος </a:t>
          </a:r>
        </a:p>
        <a:p>
          <a:pPr rtl="0"/>
          <a:r>
            <a:rPr lang="el-GR" sz="2200" b="1" dirty="0" smtClean="0">
              <a:solidFill>
                <a:schemeClr val="tx1"/>
              </a:solidFill>
              <a:latin typeface="Comic Sans MS" pitchFamily="66" charset="0"/>
            </a:rPr>
            <a:t>σε περιπτώσεις τραυματισμού. </a:t>
          </a:r>
          <a:endParaRPr lang="el-GR" sz="22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EBFE594A-AAA9-488B-8BD4-5F11C26DF9A7}" type="parTrans" cxnId="{BEC33B30-11BF-44F5-B644-BCA02F4D50A0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7852C9F1-7EAA-47CE-B3C3-A0F82A128D83}" type="sibTrans" cxnId="{BEC33B30-11BF-44F5-B644-BCA02F4D50A0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D259C675-7A36-43EE-BB86-0349BDE29E64}">
      <dgm:prSet custT="1"/>
      <dgm:spPr/>
      <dgm:t>
        <a:bodyPr/>
        <a:lstStyle/>
        <a:p>
          <a:pPr rtl="0"/>
          <a:r>
            <a:rPr lang="el-GR" sz="2200" dirty="0" smtClean="0">
              <a:solidFill>
                <a:schemeClr val="tx1"/>
              </a:solidFill>
              <a:latin typeface="Comic Sans MS" pitchFamily="66" charset="0"/>
            </a:rPr>
            <a:t>Η ασθένεια είναι </a:t>
          </a:r>
          <a:r>
            <a:rPr lang="el-GR" sz="2200" b="1" dirty="0" smtClean="0">
              <a:solidFill>
                <a:schemeClr val="tx1"/>
              </a:solidFill>
              <a:latin typeface="Comic Sans MS" pitchFamily="66" charset="0"/>
            </a:rPr>
            <a:t>κληρονομική</a:t>
          </a:r>
          <a:r>
            <a:rPr lang="el-GR" sz="2200" dirty="0" smtClean="0">
              <a:solidFill>
                <a:schemeClr val="tx1"/>
              </a:solidFill>
              <a:latin typeface="Comic Sans MS" pitchFamily="66" charset="0"/>
            </a:rPr>
            <a:t> </a:t>
          </a:r>
        </a:p>
        <a:p>
          <a:pPr rtl="0"/>
          <a:r>
            <a:rPr lang="el-GR" sz="2200" dirty="0" smtClean="0">
              <a:solidFill>
                <a:schemeClr val="tx1"/>
              </a:solidFill>
              <a:latin typeface="Comic Sans MS" pitchFamily="66" charset="0"/>
            </a:rPr>
            <a:t>και </a:t>
          </a:r>
          <a:r>
            <a:rPr lang="el-GR" sz="2200" b="1" dirty="0" smtClean="0">
              <a:solidFill>
                <a:schemeClr val="tx1"/>
              </a:solidFill>
              <a:latin typeface="Comic Sans MS" pitchFamily="66" charset="0"/>
            </a:rPr>
            <a:t>εκ γενετής</a:t>
          </a:r>
          <a:r>
            <a:rPr lang="el-GR" sz="2200" dirty="0" smtClean="0">
              <a:solidFill>
                <a:schemeClr val="tx1"/>
              </a:solidFill>
              <a:latin typeface="Comic Sans MS" pitchFamily="66" charset="0"/>
            </a:rPr>
            <a:t>.</a:t>
          </a:r>
          <a:endParaRPr lang="el-GR" sz="22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B919C99E-9A9B-4D3E-BE05-D0A762F3732D}" type="parTrans" cxnId="{44BA1943-1B26-4E01-BF44-5CF884D67893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78602B4E-A1A3-4466-815A-66298F2D15D2}" type="sibTrans" cxnId="{44BA1943-1B26-4E01-BF44-5CF884D67893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85A6351F-9BED-4E04-84A3-4AC159562FC4}" type="pres">
      <dgm:prSet presAssocID="{8D3044A5-8C97-46E6-A57D-DBDB8A207F9A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3FE37E2-4E61-40CD-9A2B-F64F2D5174AA}" type="pres">
      <dgm:prSet presAssocID="{CCDA7C3C-9189-451F-83B7-202D49B35395}" presName="node" presStyleLbl="node1" presStyleIdx="0" presStyleCnt="5" custScaleX="102209" custScaleY="1219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4808E22-3B7C-4490-BE25-922856E8A925}" type="pres">
      <dgm:prSet presAssocID="{2A2E8886-1D57-45D1-B082-8C3ADF02D35F}" presName="sibTrans" presStyleLbl="sibTrans2D1" presStyleIdx="0" presStyleCnt="4"/>
      <dgm:spPr/>
      <dgm:t>
        <a:bodyPr/>
        <a:lstStyle/>
        <a:p>
          <a:endParaRPr lang="el-GR"/>
        </a:p>
      </dgm:t>
    </dgm:pt>
    <dgm:pt modelId="{2C845D42-E747-46AE-AEAD-23EC53634FDD}" type="pres">
      <dgm:prSet presAssocID="{2A2E8886-1D57-45D1-B082-8C3ADF02D35F}" presName="connectorText" presStyleLbl="sibTrans2D1" presStyleIdx="0" presStyleCnt="4"/>
      <dgm:spPr/>
      <dgm:t>
        <a:bodyPr/>
        <a:lstStyle/>
        <a:p>
          <a:endParaRPr lang="el-GR"/>
        </a:p>
      </dgm:t>
    </dgm:pt>
    <dgm:pt modelId="{9C37CF76-F951-444A-AD7F-290453323987}" type="pres">
      <dgm:prSet presAssocID="{3EC520CC-D32F-45BA-8D8E-007F7EC1BB2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4DF0855-2C14-4D4B-87EB-38E141183896}" type="pres">
      <dgm:prSet presAssocID="{E1F12569-041D-4B71-92AE-3D538660F257}" presName="sibTrans" presStyleLbl="sibTrans2D1" presStyleIdx="1" presStyleCnt="4"/>
      <dgm:spPr/>
      <dgm:t>
        <a:bodyPr/>
        <a:lstStyle/>
        <a:p>
          <a:endParaRPr lang="el-GR"/>
        </a:p>
      </dgm:t>
    </dgm:pt>
    <dgm:pt modelId="{1AE04486-B883-4F48-93D2-9EBE0349C32E}" type="pres">
      <dgm:prSet presAssocID="{E1F12569-041D-4B71-92AE-3D538660F257}" presName="connectorText" presStyleLbl="sibTrans2D1" presStyleIdx="1" presStyleCnt="4"/>
      <dgm:spPr/>
      <dgm:t>
        <a:bodyPr/>
        <a:lstStyle/>
        <a:p>
          <a:endParaRPr lang="el-GR"/>
        </a:p>
      </dgm:t>
    </dgm:pt>
    <dgm:pt modelId="{DED01CAC-81F9-4151-94F9-AB5FE521E1CB}" type="pres">
      <dgm:prSet presAssocID="{26A0FA36-67B1-44BB-84FC-057B0D8229A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E1218C2-C66A-4B5A-9C50-73CC16A96D65}" type="pres">
      <dgm:prSet presAssocID="{4FE5022B-3CAF-456B-8896-118EA2F3C7D2}" presName="sibTrans" presStyleLbl="sibTrans2D1" presStyleIdx="2" presStyleCnt="4"/>
      <dgm:spPr/>
      <dgm:t>
        <a:bodyPr/>
        <a:lstStyle/>
        <a:p>
          <a:endParaRPr lang="el-GR"/>
        </a:p>
      </dgm:t>
    </dgm:pt>
    <dgm:pt modelId="{C30AB4A1-9A0B-4709-AC8C-9D10CCC95FBF}" type="pres">
      <dgm:prSet presAssocID="{4FE5022B-3CAF-456B-8896-118EA2F3C7D2}" presName="connectorText" presStyleLbl="sibTrans2D1" presStyleIdx="2" presStyleCnt="4"/>
      <dgm:spPr/>
      <dgm:t>
        <a:bodyPr/>
        <a:lstStyle/>
        <a:p>
          <a:endParaRPr lang="el-GR"/>
        </a:p>
      </dgm:t>
    </dgm:pt>
    <dgm:pt modelId="{2D89136F-DA47-417D-A82C-78979EAC9E89}" type="pres">
      <dgm:prSet presAssocID="{EFDD6FC6-FB3D-4739-894B-1AA1095D58B1}" presName="node" presStyleLbl="node1" presStyleIdx="3" presStyleCnt="5" custScaleX="10922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9CF8A93-E3A6-414E-8AEB-EB0990845B82}" type="pres">
      <dgm:prSet presAssocID="{7852C9F1-7EAA-47CE-B3C3-A0F82A128D83}" presName="sibTrans" presStyleLbl="sibTrans2D1" presStyleIdx="3" presStyleCnt="4"/>
      <dgm:spPr/>
      <dgm:t>
        <a:bodyPr/>
        <a:lstStyle/>
        <a:p>
          <a:endParaRPr lang="el-GR"/>
        </a:p>
      </dgm:t>
    </dgm:pt>
    <dgm:pt modelId="{20829F8A-9689-4252-B4EA-FB353E42E009}" type="pres">
      <dgm:prSet presAssocID="{7852C9F1-7EAA-47CE-B3C3-A0F82A128D83}" presName="connectorText" presStyleLbl="sibTrans2D1" presStyleIdx="3" presStyleCnt="4"/>
      <dgm:spPr/>
      <dgm:t>
        <a:bodyPr/>
        <a:lstStyle/>
        <a:p>
          <a:endParaRPr lang="el-GR"/>
        </a:p>
      </dgm:t>
    </dgm:pt>
    <dgm:pt modelId="{7FE0EC16-7953-45C5-9781-C917ABBD1D33}" type="pres">
      <dgm:prSet presAssocID="{D259C675-7A36-43EE-BB86-0349BDE29E64}" presName="node" presStyleLbl="node1" presStyleIdx="4" presStyleCnt="5" custScaleX="10922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1453C9A-C226-46B9-AEAF-60B0479FF909}" type="presOf" srcId="{D259C675-7A36-43EE-BB86-0349BDE29E64}" destId="{7FE0EC16-7953-45C5-9781-C917ABBD1D33}" srcOrd="0" destOrd="0" presId="urn:microsoft.com/office/officeart/2005/8/layout/process2"/>
    <dgm:cxn modelId="{9B650A9A-ADF3-4284-B350-40D204C693FB}" type="presOf" srcId="{2A2E8886-1D57-45D1-B082-8C3ADF02D35F}" destId="{F4808E22-3B7C-4490-BE25-922856E8A925}" srcOrd="0" destOrd="0" presId="urn:microsoft.com/office/officeart/2005/8/layout/process2"/>
    <dgm:cxn modelId="{913A7848-34F2-495E-A143-52FFE33970DD}" type="presOf" srcId="{7852C9F1-7EAA-47CE-B3C3-A0F82A128D83}" destId="{20829F8A-9689-4252-B4EA-FB353E42E009}" srcOrd="1" destOrd="0" presId="urn:microsoft.com/office/officeart/2005/8/layout/process2"/>
    <dgm:cxn modelId="{F1108288-D2F5-42EC-9245-BE132B7D7D61}" type="presOf" srcId="{E1F12569-041D-4B71-92AE-3D538660F257}" destId="{E4DF0855-2C14-4D4B-87EB-38E141183896}" srcOrd="0" destOrd="0" presId="urn:microsoft.com/office/officeart/2005/8/layout/process2"/>
    <dgm:cxn modelId="{0C73004F-9F72-482B-8203-2C6E3F9A7CAD}" type="presOf" srcId="{CCDA7C3C-9189-451F-83B7-202D49B35395}" destId="{63FE37E2-4E61-40CD-9A2B-F64F2D5174AA}" srcOrd="0" destOrd="0" presId="urn:microsoft.com/office/officeart/2005/8/layout/process2"/>
    <dgm:cxn modelId="{85DB7F2C-73EF-45FF-8FAD-A1430C793289}" type="presOf" srcId="{8D3044A5-8C97-46E6-A57D-DBDB8A207F9A}" destId="{85A6351F-9BED-4E04-84A3-4AC159562FC4}" srcOrd="0" destOrd="0" presId="urn:microsoft.com/office/officeart/2005/8/layout/process2"/>
    <dgm:cxn modelId="{BEC33B30-11BF-44F5-B644-BCA02F4D50A0}" srcId="{8D3044A5-8C97-46E6-A57D-DBDB8A207F9A}" destId="{EFDD6FC6-FB3D-4739-894B-1AA1095D58B1}" srcOrd="3" destOrd="0" parTransId="{EBFE594A-AAA9-488B-8BD4-5F11C26DF9A7}" sibTransId="{7852C9F1-7EAA-47CE-B3C3-A0F82A128D83}"/>
    <dgm:cxn modelId="{66F1DAE4-730E-4BB2-A081-DB7185210308}" srcId="{8D3044A5-8C97-46E6-A57D-DBDB8A207F9A}" destId="{CCDA7C3C-9189-451F-83B7-202D49B35395}" srcOrd="0" destOrd="0" parTransId="{458800BF-8E4A-46F2-B5C1-114C7DA594F0}" sibTransId="{2A2E8886-1D57-45D1-B082-8C3ADF02D35F}"/>
    <dgm:cxn modelId="{EC0DA6CF-C257-4F6B-8F96-198CCDB32EAA}" type="presOf" srcId="{4FE5022B-3CAF-456B-8896-118EA2F3C7D2}" destId="{C30AB4A1-9A0B-4709-AC8C-9D10CCC95FBF}" srcOrd="1" destOrd="0" presId="urn:microsoft.com/office/officeart/2005/8/layout/process2"/>
    <dgm:cxn modelId="{0F41AB5E-8AB5-4D2A-91D4-6C872F722609}" type="presOf" srcId="{EFDD6FC6-FB3D-4739-894B-1AA1095D58B1}" destId="{2D89136F-DA47-417D-A82C-78979EAC9E89}" srcOrd="0" destOrd="0" presId="urn:microsoft.com/office/officeart/2005/8/layout/process2"/>
    <dgm:cxn modelId="{2483135B-C49D-4E36-A167-FD8E5B85AA17}" type="presOf" srcId="{E1F12569-041D-4B71-92AE-3D538660F257}" destId="{1AE04486-B883-4F48-93D2-9EBE0349C32E}" srcOrd="1" destOrd="0" presId="urn:microsoft.com/office/officeart/2005/8/layout/process2"/>
    <dgm:cxn modelId="{AFD006BD-367E-4294-9C48-8E42B3DEA619}" srcId="{8D3044A5-8C97-46E6-A57D-DBDB8A207F9A}" destId="{26A0FA36-67B1-44BB-84FC-057B0D8229A3}" srcOrd="2" destOrd="0" parTransId="{6C056978-58D7-48E3-B997-6FA225A4E0CB}" sibTransId="{4FE5022B-3CAF-456B-8896-118EA2F3C7D2}"/>
    <dgm:cxn modelId="{0A9A3252-7B3D-42E4-B68B-B89F652D6B96}" type="presOf" srcId="{7852C9F1-7EAA-47CE-B3C3-A0F82A128D83}" destId="{29CF8A93-E3A6-414E-8AEB-EB0990845B82}" srcOrd="0" destOrd="0" presId="urn:microsoft.com/office/officeart/2005/8/layout/process2"/>
    <dgm:cxn modelId="{A75F3D2A-2F62-4668-A05A-7A531A5627C2}" type="presOf" srcId="{4FE5022B-3CAF-456B-8896-118EA2F3C7D2}" destId="{6E1218C2-C66A-4B5A-9C50-73CC16A96D65}" srcOrd="0" destOrd="0" presId="urn:microsoft.com/office/officeart/2005/8/layout/process2"/>
    <dgm:cxn modelId="{A430B4C6-069D-4CD7-A380-A441F6325159}" srcId="{8D3044A5-8C97-46E6-A57D-DBDB8A207F9A}" destId="{3EC520CC-D32F-45BA-8D8E-007F7EC1BB20}" srcOrd="1" destOrd="0" parTransId="{026CDDE6-879F-4057-A66B-4018AACFB319}" sibTransId="{E1F12569-041D-4B71-92AE-3D538660F257}"/>
    <dgm:cxn modelId="{CECED487-E047-4A8C-AFBD-6ED3060E71B4}" type="presOf" srcId="{26A0FA36-67B1-44BB-84FC-057B0D8229A3}" destId="{DED01CAC-81F9-4151-94F9-AB5FE521E1CB}" srcOrd="0" destOrd="0" presId="urn:microsoft.com/office/officeart/2005/8/layout/process2"/>
    <dgm:cxn modelId="{E7D84F42-2562-458E-915E-4278A09D8F59}" type="presOf" srcId="{2A2E8886-1D57-45D1-B082-8C3ADF02D35F}" destId="{2C845D42-E747-46AE-AEAD-23EC53634FDD}" srcOrd="1" destOrd="0" presId="urn:microsoft.com/office/officeart/2005/8/layout/process2"/>
    <dgm:cxn modelId="{FDBBEB48-A62A-4D7E-87BC-88375F4A6E00}" type="presOf" srcId="{3EC520CC-D32F-45BA-8D8E-007F7EC1BB20}" destId="{9C37CF76-F951-444A-AD7F-290453323987}" srcOrd="0" destOrd="0" presId="urn:microsoft.com/office/officeart/2005/8/layout/process2"/>
    <dgm:cxn modelId="{44BA1943-1B26-4E01-BF44-5CF884D67893}" srcId="{8D3044A5-8C97-46E6-A57D-DBDB8A207F9A}" destId="{D259C675-7A36-43EE-BB86-0349BDE29E64}" srcOrd="4" destOrd="0" parTransId="{B919C99E-9A9B-4D3E-BE05-D0A762F3732D}" sibTransId="{78602B4E-A1A3-4466-815A-66298F2D15D2}"/>
    <dgm:cxn modelId="{A91897B6-4A16-4E99-8387-79135E463A27}" type="presParOf" srcId="{85A6351F-9BED-4E04-84A3-4AC159562FC4}" destId="{63FE37E2-4E61-40CD-9A2B-F64F2D5174AA}" srcOrd="0" destOrd="0" presId="urn:microsoft.com/office/officeart/2005/8/layout/process2"/>
    <dgm:cxn modelId="{E70F7C8D-7273-4FF6-8988-984FD702708D}" type="presParOf" srcId="{85A6351F-9BED-4E04-84A3-4AC159562FC4}" destId="{F4808E22-3B7C-4490-BE25-922856E8A925}" srcOrd="1" destOrd="0" presId="urn:microsoft.com/office/officeart/2005/8/layout/process2"/>
    <dgm:cxn modelId="{A00DF227-4FEF-4D1C-A0C0-B009A9920DD7}" type="presParOf" srcId="{F4808E22-3B7C-4490-BE25-922856E8A925}" destId="{2C845D42-E747-46AE-AEAD-23EC53634FDD}" srcOrd="0" destOrd="0" presId="urn:microsoft.com/office/officeart/2005/8/layout/process2"/>
    <dgm:cxn modelId="{EE9CADAD-28BA-46EA-9788-35B094A0859C}" type="presParOf" srcId="{85A6351F-9BED-4E04-84A3-4AC159562FC4}" destId="{9C37CF76-F951-444A-AD7F-290453323987}" srcOrd="2" destOrd="0" presId="urn:microsoft.com/office/officeart/2005/8/layout/process2"/>
    <dgm:cxn modelId="{7E0197E1-2113-4E15-BC5E-70731BBA5C1E}" type="presParOf" srcId="{85A6351F-9BED-4E04-84A3-4AC159562FC4}" destId="{E4DF0855-2C14-4D4B-87EB-38E141183896}" srcOrd="3" destOrd="0" presId="urn:microsoft.com/office/officeart/2005/8/layout/process2"/>
    <dgm:cxn modelId="{4991A52F-FBE5-4D98-BFEF-89C787EB510C}" type="presParOf" srcId="{E4DF0855-2C14-4D4B-87EB-38E141183896}" destId="{1AE04486-B883-4F48-93D2-9EBE0349C32E}" srcOrd="0" destOrd="0" presId="urn:microsoft.com/office/officeart/2005/8/layout/process2"/>
    <dgm:cxn modelId="{F68234F1-60E0-4C96-9160-E3AB95553A78}" type="presParOf" srcId="{85A6351F-9BED-4E04-84A3-4AC159562FC4}" destId="{DED01CAC-81F9-4151-94F9-AB5FE521E1CB}" srcOrd="4" destOrd="0" presId="urn:microsoft.com/office/officeart/2005/8/layout/process2"/>
    <dgm:cxn modelId="{15089A8C-E1BA-4144-AF0C-169264AC9D90}" type="presParOf" srcId="{85A6351F-9BED-4E04-84A3-4AC159562FC4}" destId="{6E1218C2-C66A-4B5A-9C50-73CC16A96D65}" srcOrd="5" destOrd="0" presId="urn:microsoft.com/office/officeart/2005/8/layout/process2"/>
    <dgm:cxn modelId="{737B6B4E-C6A4-4CD8-8FAB-6519E8082B7A}" type="presParOf" srcId="{6E1218C2-C66A-4B5A-9C50-73CC16A96D65}" destId="{C30AB4A1-9A0B-4709-AC8C-9D10CCC95FBF}" srcOrd="0" destOrd="0" presId="urn:microsoft.com/office/officeart/2005/8/layout/process2"/>
    <dgm:cxn modelId="{2A619328-5411-42F5-B70A-1DB35D67BEAE}" type="presParOf" srcId="{85A6351F-9BED-4E04-84A3-4AC159562FC4}" destId="{2D89136F-DA47-417D-A82C-78979EAC9E89}" srcOrd="6" destOrd="0" presId="urn:microsoft.com/office/officeart/2005/8/layout/process2"/>
    <dgm:cxn modelId="{6AB54D70-A8C6-4128-BCE3-06E3E156D716}" type="presParOf" srcId="{85A6351F-9BED-4E04-84A3-4AC159562FC4}" destId="{29CF8A93-E3A6-414E-8AEB-EB0990845B82}" srcOrd="7" destOrd="0" presId="urn:microsoft.com/office/officeart/2005/8/layout/process2"/>
    <dgm:cxn modelId="{3837301B-85B5-4FAE-A14F-CBC42B64FB34}" type="presParOf" srcId="{29CF8A93-E3A6-414E-8AEB-EB0990845B82}" destId="{20829F8A-9689-4252-B4EA-FB353E42E009}" srcOrd="0" destOrd="0" presId="urn:microsoft.com/office/officeart/2005/8/layout/process2"/>
    <dgm:cxn modelId="{14853E63-0401-47B0-A011-8BD80DCED2E6}" type="presParOf" srcId="{85A6351F-9BED-4E04-84A3-4AC159562FC4}" destId="{7FE0EC16-7953-45C5-9781-C917ABBD1D33}" srcOrd="8" destOrd="0" presId="urn:microsoft.com/office/officeart/2005/8/layout/process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046B7-458C-45C3-A4D0-103285F4EC1A}" type="doc">
      <dgm:prSet loTypeId="urn:microsoft.com/office/officeart/2005/8/layout/orgChart1" loCatId="hierarchy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6127B4D5-85C8-4425-9BE4-DE9B6681F46D}">
      <dgm:prSet custT="1"/>
      <dgm:spPr/>
      <dgm:t>
        <a:bodyPr/>
        <a:lstStyle/>
        <a:p>
          <a:pPr rtl="0"/>
          <a:r>
            <a:rPr lang="el-GR" sz="2800" b="1" i="0" u="sng" dirty="0" smtClean="0">
              <a:solidFill>
                <a:schemeClr val="tx1"/>
              </a:solidFill>
              <a:latin typeface="Comic Sans MS" pitchFamily="66" charset="0"/>
            </a:rPr>
            <a:t>Θρόμβωση</a:t>
          </a:r>
          <a:r>
            <a:rPr lang="el-GR" sz="2400" b="0" i="0" dirty="0" smtClean="0">
              <a:solidFill>
                <a:schemeClr val="tx1"/>
              </a:solidFill>
              <a:latin typeface="Comic Sans MS" pitchFamily="66" charset="0"/>
            </a:rPr>
            <a:t>: όταν ο θρόμβος (έμβολο) παρασυρθεί με την κυκλοφορία, μπορεί να αποφράξει κάποιο αγγείο. </a:t>
          </a:r>
          <a:endParaRPr lang="el-GR" sz="2400" b="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E2D45E37-8F71-4FE3-B1E6-FE235BBBCC53}" type="parTrans" cxnId="{50AAAC88-8826-4E59-971A-4F9A30FC7B14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699802DF-37D9-4F3C-A9DA-E4E96E9A34D3}" type="sibTrans" cxnId="{50AAAC88-8826-4E59-971A-4F9A30FC7B14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EA0CEF38-1E69-4F14-A8D2-E3E9DE997184}">
      <dgm:prSet custT="1"/>
      <dgm:spPr/>
      <dgm:t>
        <a:bodyPr/>
        <a:lstStyle/>
        <a:p>
          <a:pPr rtl="0"/>
          <a:r>
            <a:rPr lang="el-GR" sz="1800" b="0" i="0" dirty="0" smtClean="0">
              <a:solidFill>
                <a:schemeClr val="tx1"/>
              </a:solidFill>
              <a:latin typeface="Comic Sans MS" pitchFamily="66" charset="0"/>
            </a:rPr>
            <a:t>Πνευμονική εμβολή</a:t>
          </a:r>
          <a:endParaRPr lang="el-GR" sz="1800" b="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76D9C074-1308-44A6-9D94-ADB5C71547DD}" type="parTrans" cxnId="{81449814-DDCD-4A15-8837-E52AD134F417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AE269B08-C61D-4413-A099-486757D7345F}" type="sibTrans" cxnId="{81449814-DDCD-4A15-8837-E52AD134F417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365821EA-E02F-4A5B-97F0-B81D5E59D41B}">
      <dgm:prSet custT="1"/>
      <dgm:spPr/>
      <dgm:t>
        <a:bodyPr/>
        <a:lstStyle/>
        <a:p>
          <a:pPr rtl="0"/>
          <a:r>
            <a:rPr lang="el-GR" sz="1800" b="0" i="0" dirty="0" smtClean="0">
              <a:solidFill>
                <a:schemeClr val="tx1"/>
              </a:solidFill>
              <a:latin typeface="Comic Sans MS" pitchFamily="66" charset="0"/>
            </a:rPr>
            <a:t>Συμφόρηση ή εγκεφαλικό επεισόδιο</a:t>
          </a:r>
          <a:endParaRPr lang="el-GR" sz="1800" b="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C151D475-1DEE-4838-822E-7FE3BC395403}" type="sibTrans" cxnId="{744F0650-CE28-4535-B187-056772628A3E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7F3D3D91-774B-4D2C-AD31-BC4821332018}" type="parTrans" cxnId="{744F0650-CE28-4535-B187-056772628A3E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C2A5B6BB-6C69-4430-B700-826718A615EF}">
      <dgm:prSet custT="1"/>
      <dgm:spPr/>
      <dgm:t>
        <a:bodyPr/>
        <a:lstStyle/>
        <a:p>
          <a:pPr rtl="0"/>
          <a:r>
            <a:rPr lang="el-GR" sz="1800" b="0" i="0" dirty="0" smtClean="0">
              <a:solidFill>
                <a:schemeClr val="tx1"/>
              </a:solidFill>
              <a:latin typeface="Comic Sans MS" pitchFamily="66" charset="0"/>
            </a:rPr>
            <a:t>Θρόμβωση στο πόδι</a:t>
          </a:r>
          <a:endParaRPr lang="el-GR" sz="1800" b="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3EE0CABF-4FB6-46F5-B02C-59A4EE86A414}" type="parTrans" cxnId="{E1064B82-5E6B-4CE3-92A5-244A6A4CEE27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AE1165A2-019B-4EC1-8E49-118302C3A746}" type="sibTrans" cxnId="{E1064B82-5E6B-4CE3-92A5-244A6A4CEE27}">
      <dgm:prSet/>
      <dgm:spPr/>
      <dgm:t>
        <a:bodyPr/>
        <a:lstStyle/>
        <a:p>
          <a:endParaRPr lang="el-GR" sz="6000" b="0" i="0">
            <a:solidFill>
              <a:schemeClr val="tx1"/>
            </a:solidFill>
            <a:latin typeface="Comic Sans MS" pitchFamily="66" charset="0"/>
          </a:endParaRPr>
        </a:p>
      </dgm:t>
    </dgm:pt>
    <dgm:pt modelId="{73B7FA90-C030-4D89-A61D-FE5DAE201011}" type="pres">
      <dgm:prSet presAssocID="{840046B7-458C-45C3-A4D0-103285F4EC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CC3FC1CE-08E9-4A2D-AFC6-E2980C2D82F1}" type="pres">
      <dgm:prSet presAssocID="{6127B4D5-85C8-4425-9BE4-DE9B6681F46D}" presName="hierRoot1" presStyleCnt="0">
        <dgm:presLayoutVars>
          <dgm:hierBranch val="init"/>
        </dgm:presLayoutVars>
      </dgm:prSet>
      <dgm:spPr/>
    </dgm:pt>
    <dgm:pt modelId="{02E098D8-7D63-4985-B0BB-DCB8712E2D50}" type="pres">
      <dgm:prSet presAssocID="{6127B4D5-85C8-4425-9BE4-DE9B6681F46D}" presName="rootComposite1" presStyleCnt="0"/>
      <dgm:spPr/>
    </dgm:pt>
    <dgm:pt modelId="{C2161004-6385-4DAB-B83B-3781B33BF70C}" type="pres">
      <dgm:prSet presAssocID="{6127B4D5-85C8-4425-9BE4-DE9B6681F46D}" presName="rootText1" presStyleLbl="node0" presStyleIdx="0" presStyleCnt="1" custScaleX="643785" custScaleY="14199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BCDE772-6D49-4249-AFE8-530AA0907C97}" type="pres">
      <dgm:prSet presAssocID="{6127B4D5-85C8-4425-9BE4-DE9B6681F46D}" presName="rootConnector1" presStyleLbl="node1" presStyleIdx="0" presStyleCnt="0"/>
      <dgm:spPr/>
      <dgm:t>
        <a:bodyPr/>
        <a:lstStyle/>
        <a:p>
          <a:endParaRPr lang="el-GR"/>
        </a:p>
      </dgm:t>
    </dgm:pt>
    <dgm:pt modelId="{927A80E3-B794-4858-9901-5CBBBF1D81FA}" type="pres">
      <dgm:prSet presAssocID="{6127B4D5-85C8-4425-9BE4-DE9B6681F46D}" presName="hierChild2" presStyleCnt="0"/>
      <dgm:spPr/>
    </dgm:pt>
    <dgm:pt modelId="{74898AAC-35E5-4AEF-ACD2-DB5045F82E2B}" type="pres">
      <dgm:prSet presAssocID="{7F3D3D91-774B-4D2C-AD31-BC4821332018}" presName="Name37" presStyleLbl="parChTrans1D2" presStyleIdx="0" presStyleCnt="3"/>
      <dgm:spPr/>
      <dgm:t>
        <a:bodyPr/>
        <a:lstStyle/>
        <a:p>
          <a:endParaRPr lang="el-GR"/>
        </a:p>
      </dgm:t>
    </dgm:pt>
    <dgm:pt modelId="{5C865B9C-9A19-4A3A-B460-38AF214840FD}" type="pres">
      <dgm:prSet presAssocID="{365821EA-E02F-4A5B-97F0-B81D5E59D41B}" presName="hierRoot2" presStyleCnt="0">
        <dgm:presLayoutVars>
          <dgm:hierBranch val="init"/>
        </dgm:presLayoutVars>
      </dgm:prSet>
      <dgm:spPr/>
    </dgm:pt>
    <dgm:pt modelId="{4594F464-6EF3-4922-BCBF-706A6D0AB175}" type="pres">
      <dgm:prSet presAssocID="{365821EA-E02F-4A5B-97F0-B81D5E59D41B}" presName="rootComposite" presStyleCnt="0"/>
      <dgm:spPr/>
    </dgm:pt>
    <dgm:pt modelId="{035EFF6A-0FDE-4BAD-AD23-BE2C05087793}" type="pres">
      <dgm:prSet presAssocID="{365821EA-E02F-4A5B-97F0-B81D5E59D41B}" presName="rootText" presStyleLbl="node2" presStyleIdx="0" presStyleCnt="3" custScaleX="190444" custLinFactX="91224" custLinFactNeighborX="100000" custLinFactNeighborY="-188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1030B24-BB5B-4F63-9AD3-C5938A10FC48}" type="pres">
      <dgm:prSet presAssocID="{365821EA-E02F-4A5B-97F0-B81D5E59D41B}" presName="rootConnector" presStyleLbl="node2" presStyleIdx="0" presStyleCnt="3"/>
      <dgm:spPr/>
      <dgm:t>
        <a:bodyPr/>
        <a:lstStyle/>
        <a:p>
          <a:endParaRPr lang="el-GR"/>
        </a:p>
      </dgm:t>
    </dgm:pt>
    <dgm:pt modelId="{39CC605C-3BE2-4CB8-97E7-273F1DA4049A}" type="pres">
      <dgm:prSet presAssocID="{365821EA-E02F-4A5B-97F0-B81D5E59D41B}" presName="hierChild4" presStyleCnt="0"/>
      <dgm:spPr/>
    </dgm:pt>
    <dgm:pt modelId="{C900C9C0-185D-4066-B417-B458EABC0EEF}" type="pres">
      <dgm:prSet presAssocID="{365821EA-E02F-4A5B-97F0-B81D5E59D41B}" presName="hierChild5" presStyleCnt="0"/>
      <dgm:spPr/>
    </dgm:pt>
    <dgm:pt modelId="{19DA1C2D-F7A6-4EA9-BCB4-2C0F5C652B33}" type="pres">
      <dgm:prSet presAssocID="{76D9C074-1308-44A6-9D94-ADB5C71547DD}" presName="Name37" presStyleLbl="parChTrans1D2" presStyleIdx="1" presStyleCnt="3"/>
      <dgm:spPr/>
      <dgm:t>
        <a:bodyPr/>
        <a:lstStyle/>
        <a:p>
          <a:endParaRPr lang="el-GR"/>
        </a:p>
      </dgm:t>
    </dgm:pt>
    <dgm:pt modelId="{2C98881D-584C-4D1A-B7F9-68E1AE0B3A03}" type="pres">
      <dgm:prSet presAssocID="{EA0CEF38-1E69-4F14-A8D2-E3E9DE997184}" presName="hierRoot2" presStyleCnt="0">
        <dgm:presLayoutVars>
          <dgm:hierBranch val="init"/>
        </dgm:presLayoutVars>
      </dgm:prSet>
      <dgm:spPr/>
    </dgm:pt>
    <dgm:pt modelId="{860F4A46-EAC4-41A8-9399-F4094257C82D}" type="pres">
      <dgm:prSet presAssocID="{EA0CEF38-1E69-4F14-A8D2-E3E9DE997184}" presName="rootComposite" presStyleCnt="0"/>
      <dgm:spPr/>
    </dgm:pt>
    <dgm:pt modelId="{AB0E99AD-ECDF-4769-BA56-0A5B393A0F2C}" type="pres">
      <dgm:prSet presAssocID="{EA0CEF38-1E69-4F14-A8D2-E3E9DE997184}" presName="rootText" presStyleLbl="node2" presStyleIdx="1" presStyleCnt="3" custScaleX="176273" custLinFactX="100000" custLinFactNeighborX="113201" custLinFactNeighborY="-14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344FDC1-E52F-45AE-AC81-B80E7117A5B1}" type="pres">
      <dgm:prSet presAssocID="{EA0CEF38-1E69-4F14-A8D2-E3E9DE997184}" presName="rootConnector" presStyleLbl="node2" presStyleIdx="1" presStyleCnt="3"/>
      <dgm:spPr/>
      <dgm:t>
        <a:bodyPr/>
        <a:lstStyle/>
        <a:p>
          <a:endParaRPr lang="el-GR"/>
        </a:p>
      </dgm:t>
    </dgm:pt>
    <dgm:pt modelId="{207CF773-7AF7-4F6C-B667-37C5D7793731}" type="pres">
      <dgm:prSet presAssocID="{EA0CEF38-1E69-4F14-A8D2-E3E9DE997184}" presName="hierChild4" presStyleCnt="0"/>
      <dgm:spPr/>
    </dgm:pt>
    <dgm:pt modelId="{8BF12776-D789-40C7-B584-65355DE6754B}" type="pres">
      <dgm:prSet presAssocID="{EA0CEF38-1E69-4F14-A8D2-E3E9DE997184}" presName="hierChild5" presStyleCnt="0"/>
      <dgm:spPr/>
    </dgm:pt>
    <dgm:pt modelId="{BB6518D9-3DA6-4802-B0A0-3DCD2C923A47}" type="pres">
      <dgm:prSet presAssocID="{3EE0CABF-4FB6-46F5-B02C-59A4EE86A414}" presName="Name37" presStyleLbl="parChTrans1D2" presStyleIdx="2" presStyleCnt="3"/>
      <dgm:spPr/>
      <dgm:t>
        <a:bodyPr/>
        <a:lstStyle/>
        <a:p>
          <a:endParaRPr lang="el-GR"/>
        </a:p>
      </dgm:t>
    </dgm:pt>
    <dgm:pt modelId="{6D437D59-D518-49C9-8B91-63B97D0F78EE}" type="pres">
      <dgm:prSet presAssocID="{C2A5B6BB-6C69-4430-B700-826718A615EF}" presName="hierRoot2" presStyleCnt="0">
        <dgm:presLayoutVars>
          <dgm:hierBranch val="init"/>
        </dgm:presLayoutVars>
      </dgm:prSet>
      <dgm:spPr/>
    </dgm:pt>
    <dgm:pt modelId="{5A9A1D89-DE88-4B9D-BEFA-A99FFD13B0FD}" type="pres">
      <dgm:prSet presAssocID="{C2A5B6BB-6C69-4430-B700-826718A615EF}" presName="rootComposite" presStyleCnt="0"/>
      <dgm:spPr/>
    </dgm:pt>
    <dgm:pt modelId="{7AA055A9-2C7E-4CF9-B1EC-46EDF53F9D8B}" type="pres">
      <dgm:prSet presAssocID="{C2A5B6BB-6C69-4430-B700-826718A615EF}" presName="rootText" presStyleLbl="node2" presStyleIdx="2" presStyleCnt="3" custScaleX="176706" custLinFactX="-230820" custLinFactNeighborX="-300000" custLinFactNeighborY="-188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99202A3-FAA7-49D7-BF2E-E92382156EC0}" type="pres">
      <dgm:prSet presAssocID="{C2A5B6BB-6C69-4430-B700-826718A615EF}" presName="rootConnector" presStyleLbl="node2" presStyleIdx="2" presStyleCnt="3"/>
      <dgm:spPr/>
      <dgm:t>
        <a:bodyPr/>
        <a:lstStyle/>
        <a:p>
          <a:endParaRPr lang="el-GR"/>
        </a:p>
      </dgm:t>
    </dgm:pt>
    <dgm:pt modelId="{20AB16AF-7F62-499E-B38B-3CA30C70434F}" type="pres">
      <dgm:prSet presAssocID="{C2A5B6BB-6C69-4430-B700-826718A615EF}" presName="hierChild4" presStyleCnt="0"/>
      <dgm:spPr/>
    </dgm:pt>
    <dgm:pt modelId="{C82C2D9E-3614-432C-83AE-829C12F59B33}" type="pres">
      <dgm:prSet presAssocID="{C2A5B6BB-6C69-4430-B700-826718A615EF}" presName="hierChild5" presStyleCnt="0"/>
      <dgm:spPr/>
    </dgm:pt>
    <dgm:pt modelId="{598ACEC7-CA89-4BBC-A8A3-7DE0416D5867}" type="pres">
      <dgm:prSet presAssocID="{6127B4D5-85C8-4425-9BE4-DE9B6681F46D}" presName="hierChild3" presStyleCnt="0"/>
      <dgm:spPr/>
    </dgm:pt>
  </dgm:ptLst>
  <dgm:cxnLst>
    <dgm:cxn modelId="{5B467F24-9D1A-49E3-A2B8-83C3DFEE5D77}" type="presOf" srcId="{76D9C074-1308-44A6-9D94-ADB5C71547DD}" destId="{19DA1C2D-F7A6-4EA9-BCB4-2C0F5C652B33}" srcOrd="0" destOrd="0" presId="urn:microsoft.com/office/officeart/2005/8/layout/orgChart1"/>
    <dgm:cxn modelId="{50AAAC88-8826-4E59-971A-4F9A30FC7B14}" srcId="{840046B7-458C-45C3-A4D0-103285F4EC1A}" destId="{6127B4D5-85C8-4425-9BE4-DE9B6681F46D}" srcOrd="0" destOrd="0" parTransId="{E2D45E37-8F71-4FE3-B1E6-FE235BBBCC53}" sibTransId="{699802DF-37D9-4F3C-A9DA-E4E96E9A34D3}"/>
    <dgm:cxn modelId="{9C615FE4-1CB5-468D-9FA6-89CE1247895A}" type="presOf" srcId="{6127B4D5-85C8-4425-9BE4-DE9B6681F46D}" destId="{C2161004-6385-4DAB-B83B-3781B33BF70C}" srcOrd="0" destOrd="0" presId="urn:microsoft.com/office/officeart/2005/8/layout/orgChart1"/>
    <dgm:cxn modelId="{5F8E5EC8-43DC-4155-A262-6438F15331DC}" type="presOf" srcId="{7F3D3D91-774B-4D2C-AD31-BC4821332018}" destId="{74898AAC-35E5-4AEF-ACD2-DB5045F82E2B}" srcOrd="0" destOrd="0" presId="urn:microsoft.com/office/officeart/2005/8/layout/orgChart1"/>
    <dgm:cxn modelId="{C134474A-4015-4B66-84EA-A8064DF71705}" type="presOf" srcId="{C2A5B6BB-6C69-4430-B700-826718A615EF}" destId="{7AA055A9-2C7E-4CF9-B1EC-46EDF53F9D8B}" srcOrd="0" destOrd="0" presId="urn:microsoft.com/office/officeart/2005/8/layout/orgChart1"/>
    <dgm:cxn modelId="{613212D3-ADE6-4C36-8B81-565469836249}" type="presOf" srcId="{365821EA-E02F-4A5B-97F0-B81D5E59D41B}" destId="{035EFF6A-0FDE-4BAD-AD23-BE2C05087793}" srcOrd="0" destOrd="0" presId="urn:microsoft.com/office/officeart/2005/8/layout/orgChart1"/>
    <dgm:cxn modelId="{744F0650-CE28-4535-B187-056772628A3E}" srcId="{6127B4D5-85C8-4425-9BE4-DE9B6681F46D}" destId="{365821EA-E02F-4A5B-97F0-B81D5E59D41B}" srcOrd="0" destOrd="0" parTransId="{7F3D3D91-774B-4D2C-AD31-BC4821332018}" sibTransId="{C151D475-1DEE-4838-822E-7FE3BC395403}"/>
    <dgm:cxn modelId="{7C9266A7-29B2-4D08-A7D5-A1A3C9767BF2}" type="presOf" srcId="{3EE0CABF-4FB6-46F5-B02C-59A4EE86A414}" destId="{BB6518D9-3DA6-4802-B0A0-3DCD2C923A47}" srcOrd="0" destOrd="0" presId="urn:microsoft.com/office/officeart/2005/8/layout/orgChart1"/>
    <dgm:cxn modelId="{5287F2AE-F204-4979-B336-0441352A3051}" type="presOf" srcId="{6127B4D5-85C8-4425-9BE4-DE9B6681F46D}" destId="{FBCDE772-6D49-4249-AFE8-530AA0907C97}" srcOrd="1" destOrd="0" presId="urn:microsoft.com/office/officeart/2005/8/layout/orgChart1"/>
    <dgm:cxn modelId="{22011453-B698-46C4-8E9C-DAB70BACAE2B}" type="presOf" srcId="{840046B7-458C-45C3-A4D0-103285F4EC1A}" destId="{73B7FA90-C030-4D89-A61D-FE5DAE201011}" srcOrd="0" destOrd="0" presId="urn:microsoft.com/office/officeart/2005/8/layout/orgChart1"/>
    <dgm:cxn modelId="{9019134F-EECF-435C-8ADC-379AC24C96D2}" type="presOf" srcId="{EA0CEF38-1E69-4F14-A8D2-E3E9DE997184}" destId="{5344FDC1-E52F-45AE-AC81-B80E7117A5B1}" srcOrd="1" destOrd="0" presId="urn:microsoft.com/office/officeart/2005/8/layout/orgChart1"/>
    <dgm:cxn modelId="{81449814-DDCD-4A15-8837-E52AD134F417}" srcId="{6127B4D5-85C8-4425-9BE4-DE9B6681F46D}" destId="{EA0CEF38-1E69-4F14-A8D2-E3E9DE997184}" srcOrd="1" destOrd="0" parTransId="{76D9C074-1308-44A6-9D94-ADB5C71547DD}" sibTransId="{AE269B08-C61D-4413-A099-486757D7345F}"/>
    <dgm:cxn modelId="{0202565D-D77F-4A51-A94D-59EAC140FE95}" type="presOf" srcId="{EA0CEF38-1E69-4F14-A8D2-E3E9DE997184}" destId="{AB0E99AD-ECDF-4769-BA56-0A5B393A0F2C}" srcOrd="0" destOrd="0" presId="urn:microsoft.com/office/officeart/2005/8/layout/orgChart1"/>
    <dgm:cxn modelId="{E1064B82-5E6B-4CE3-92A5-244A6A4CEE27}" srcId="{6127B4D5-85C8-4425-9BE4-DE9B6681F46D}" destId="{C2A5B6BB-6C69-4430-B700-826718A615EF}" srcOrd="2" destOrd="0" parTransId="{3EE0CABF-4FB6-46F5-B02C-59A4EE86A414}" sibTransId="{AE1165A2-019B-4EC1-8E49-118302C3A746}"/>
    <dgm:cxn modelId="{BE5D6AFB-EA33-467E-82B5-F45AA38714AA}" type="presOf" srcId="{C2A5B6BB-6C69-4430-B700-826718A615EF}" destId="{699202A3-FAA7-49D7-BF2E-E92382156EC0}" srcOrd="1" destOrd="0" presId="urn:microsoft.com/office/officeart/2005/8/layout/orgChart1"/>
    <dgm:cxn modelId="{139B1EFD-CAF3-44C0-90B9-CE2F52652D75}" type="presOf" srcId="{365821EA-E02F-4A5B-97F0-B81D5E59D41B}" destId="{E1030B24-BB5B-4F63-9AD3-C5938A10FC48}" srcOrd="1" destOrd="0" presId="urn:microsoft.com/office/officeart/2005/8/layout/orgChart1"/>
    <dgm:cxn modelId="{70948824-6C60-40D3-97BD-35C561D2757B}" type="presParOf" srcId="{73B7FA90-C030-4D89-A61D-FE5DAE201011}" destId="{CC3FC1CE-08E9-4A2D-AFC6-E2980C2D82F1}" srcOrd="0" destOrd="0" presId="urn:microsoft.com/office/officeart/2005/8/layout/orgChart1"/>
    <dgm:cxn modelId="{133F808D-FBFA-498B-A9B4-8CDA848CA1B8}" type="presParOf" srcId="{CC3FC1CE-08E9-4A2D-AFC6-E2980C2D82F1}" destId="{02E098D8-7D63-4985-B0BB-DCB8712E2D50}" srcOrd="0" destOrd="0" presId="urn:microsoft.com/office/officeart/2005/8/layout/orgChart1"/>
    <dgm:cxn modelId="{D55E50B7-41D7-47D8-874E-876E488184F6}" type="presParOf" srcId="{02E098D8-7D63-4985-B0BB-DCB8712E2D50}" destId="{C2161004-6385-4DAB-B83B-3781B33BF70C}" srcOrd="0" destOrd="0" presId="urn:microsoft.com/office/officeart/2005/8/layout/orgChart1"/>
    <dgm:cxn modelId="{0C504C98-8C97-40BD-9301-0A71F395C4C6}" type="presParOf" srcId="{02E098D8-7D63-4985-B0BB-DCB8712E2D50}" destId="{FBCDE772-6D49-4249-AFE8-530AA0907C97}" srcOrd="1" destOrd="0" presId="urn:microsoft.com/office/officeart/2005/8/layout/orgChart1"/>
    <dgm:cxn modelId="{2E940261-F6FD-4469-B634-1B68A8DF1970}" type="presParOf" srcId="{CC3FC1CE-08E9-4A2D-AFC6-E2980C2D82F1}" destId="{927A80E3-B794-4858-9901-5CBBBF1D81FA}" srcOrd="1" destOrd="0" presId="urn:microsoft.com/office/officeart/2005/8/layout/orgChart1"/>
    <dgm:cxn modelId="{666B26BA-169D-4065-90AA-4A00846A9A98}" type="presParOf" srcId="{927A80E3-B794-4858-9901-5CBBBF1D81FA}" destId="{74898AAC-35E5-4AEF-ACD2-DB5045F82E2B}" srcOrd="0" destOrd="0" presId="urn:microsoft.com/office/officeart/2005/8/layout/orgChart1"/>
    <dgm:cxn modelId="{0DBA890F-E67F-45B9-A8CC-58AED38E31D7}" type="presParOf" srcId="{927A80E3-B794-4858-9901-5CBBBF1D81FA}" destId="{5C865B9C-9A19-4A3A-B460-38AF214840FD}" srcOrd="1" destOrd="0" presId="urn:microsoft.com/office/officeart/2005/8/layout/orgChart1"/>
    <dgm:cxn modelId="{49CD4DF6-7E89-4BF2-9A2D-6266AFE1B72B}" type="presParOf" srcId="{5C865B9C-9A19-4A3A-B460-38AF214840FD}" destId="{4594F464-6EF3-4922-BCBF-706A6D0AB175}" srcOrd="0" destOrd="0" presId="urn:microsoft.com/office/officeart/2005/8/layout/orgChart1"/>
    <dgm:cxn modelId="{1205BBEB-AF47-4393-8CA2-AD2EB05BD412}" type="presParOf" srcId="{4594F464-6EF3-4922-BCBF-706A6D0AB175}" destId="{035EFF6A-0FDE-4BAD-AD23-BE2C05087793}" srcOrd="0" destOrd="0" presId="urn:microsoft.com/office/officeart/2005/8/layout/orgChart1"/>
    <dgm:cxn modelId="{3C05337D-AE64-4039-AE2C-77D58096DB24}" type="presParOf" srcId="{4594F464-6EF3-4922-BCBF-706A6D0AB175}" destId="{E1030B24-BB5B-4F63-9AD3-C5938A10FC48}" srcOrd="1" destOrd="0" presId="urn:microsoft.com/office/officeart/2005/8/layout/orgChart1"/>
    <dgm:cxn modelId="{3AD86991-0EDC-4B80-8BD8-7D4EA22F31EB}" type="presParOf" srcId="{5C865B9C-9A19-4A3A-B460-38AF214840FD}" destId="{39CC605C-3BE2-4CB8-97E7-273F1DA4049A}" srcOrd="1" destOrd="0" presId="urn:microsoft.com/office/officeart/2005/8/layout/orgChart1"/>
    <dgm:cxn modelId="{A51DCFCC-5343-4C65-8BA0-D1735D2C5009}" type="presParOf" srcId="{5C865B9C-9A19-4A3A-B460-38AF214840FD}" destId="{C900C9C0-185D-4066-B417-B458EABC0EEF}" srcOrd="2" destOrd="0" presId="urn:microsoft.com/office/officeart/2005/8/layout/orgChart1"/>
    <dgm:cxn modelId="{5BB1663A-3E33-4049-BC8E-BC9BC771D8F1}" type="presParOf" srcId="{927A80E3-B794-4858-9901-5CBBBF1D81FA}" destId="{19DA1C2D-F7A6-4EA9-BCB4-2C0F5C652B33}" srcOrd="2" destOrd="0" presId="urn:microsoft.com/office/officeart/2005/8/layout/orgChart1"/>
    <dgm:cxn modelId="{EBEE5502-1542-4FC5-AA7F-329622BD88E1}" type="presParOf" srcId="{927A80E3-B794-4858-9901-5CBBBF1D81FA}" destId="{2C98881D-584C-4D1A-B7F9-68E1AE0B3A03}" srcOrd="3" destOrd="0" presId="urn:microsoft.com/office/officeart/2005/8/layout/orgChart1"/>
    <dgm:cxn modelId="{A95225EE-C47E-4854-8F50-75F3AD537D44}" type="presParOf" srcId="{2C98881D-584C-4D1A-B7F9-68E1AE0B3A03}" destId="{860F4A46-EAC4-41A8-9399-F4094257C82D}" srcOrd="0" destOrd="0" presId="urn:microsoft.com/office/officeart/2005/8/layout/orgChart1"/>
    <dgm:cxn modelId="{06238EAD-98BA-4066-90B7-0B189E026513}" type="presParOf" srcId="{860F4A46-EAC4-41A8-9399-F4094257C82D}" destId="{AB0E99AD-ECDF-4769-BA56-0A5B393A0F2C}" srcOrd="0" destOrd="0" presId="urn:microsoft.com/office/officeart/2005/8/layout/orgChart1"/>
    <dgm:cxn modelId="{422EC883-5F81-48EC-A529-12840E04D7EE}" type="presParOf" srcId="{860F4A46-EAC4-41A8-9399-F4094257C82D}" destId="{5344FDC1-E52F-45AE-AC81-B80E7117A5B1}" srcOrd="1" destOrd="0" presId="urn:microsoft.com/office/officeart/2005/8/layout/orgChart1"/>
    <dgm:cxn modelId="{7B4839B6-573D-4AA4-93CE-292E7DE9F89A}" type="presParOf" srcId="{2C98881D-584C-4D1A-B7F9-68E1AE0B3A03}" destId="{207CF773-7AF7-4F6C-B667-37C5D7793731}" srcOrd="1" destOrd="0" presId="urn:microsoft.com/office/officeart/2005/8/layout/orgChart1"/>
    <dgm:cxn modelId="{7E606CFF-618C-41ED-B874-74510BBB9E2E}" type="presParOf" srcId="{2C98881D-584C-4D1A-B7F9-68E1AE0B3A03}" destId="{8BF12776-D789-40C7-B584-65355DE6754B}" srcOrd="2" destOrd="0" presId="urn:microsoft.com/office/officeart/2005/8/layout/orgChart1"/>
    <dgm:cxn modelId="{1CBF4C97-249F-4E08-BBAD-52BDD8B52A49}" type="presParOf" srcId="{927A80E3-B794-4858-9901-5CBBBF1D81FA}" destId="{BB6518D9-3DA6-4802-B0A0-3DCD2C923A47}" srcOrd="4" destOrd="0" presId="urn:microsoft.com/office/officeart/2005/8/layout/orgChart1"/>
    <dgm:cxn modelId="{E60A2EB1-CF18-4415-996B-A8C291F48B06}" type="presParOf" srcId="{927A80E3-B794-4858-9901-5CBBBF1D81FA}" destId="{6D437D59-D518-49C9-8B91-63B97D0F78EE}" srcOrd="5" destOrd="0" presId="urn:microsoft.com/office/officeart/2005/8/layout/orgChart1"/>
    <dgm:cxn modelId="{89D40B6E-D458-444D-A5B2-2154F668B67A}" type="presParOf" srcId="{6D437D59-D518-49C9-8B91-63B97D0F78EE}" destId="{5A9A1D89-DE88-4B9D-BEFA-A99FFD13B0FD}" srcOrd="0" destOrd="0" presId="urn:microsoft.com/office/officeart/2005/8/layout/orgChart1"/>
    <dgm:cxn modelId="{257DB8F0-02A6-4A74-843E-DE398EA33AA7}" type="presParOf" srcId="{5A9A1D89-DE88-4B9D-BEFA-A99FFD13B0FD}" destId="{7AA055A9-2C7E-4CF9-B1EC-46EDF53F9D8B}" srcOrd="0" destOrd="0" presId="urn:microsoft.com/office/officeart/2005/8/layout/orgChart1"/>
    <dgm:cxn modelId="{75FE8853-F000-4AA6-A894-8439915987D0}" type="presParOf" srcId="{5A9A1D89-DE88-4B9D-BEFA-A99FFD13B0FD}" destId="{699202A3-FAA7-49D7-BF2E-E92382156EC0}" srcOrd="1" destOrd="0" presId="urn:microsoft.com/office/officeart/2005/8/layout/orgChart1"/>
    <dgm:cxn modelId="{20216E8F-A47F-4F5E-BDB3-FCEB1B90037C}" type="presParOf" srcId="{6D437D59-D518-49C9-8B91-63B97D0F78EE}" destId="{20AB16AF-7F62-499E-B38B-3CA30C70434F}" srcOrd="1" destOrd="0" presId="urn:microsoft.com/office/officeart/2005/8/layout/orgChart1"/>
    <dgm:cxn modelId="{ED4E36B8-BC57-4E7A-A17D-2DE2401DCE17}" type="presParOf" srcId="{6D437D59-D518-49C9-8B91-63B97D0F78EE}" destId="{C82C2D9E-3614-432C-83AE-829C12F59B33}" srcOrd="2" destOrd="0" presId="urn:microsoft.com/office/officeart/2005/8/layout/orgChart1"/>
    <dgm:cxn modelId="{2A3FFE65-8A7A-432C-89AC-9096D9D11C95}" type="presParOf" srcId="{CC3FC1CE-08E9-4A2D-AFC6-E2980C2D82F1}" destId="{598ACEC7-CA89-4BBC-A8A3-7DE0416D5867}" srcOrd="2" destOrd="0" presId="urn:microsoft.com/office/officeart/2005/8/layout/orgChart1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6A420E8-D4FF-4DDC-9EB2-F12417BA944E}" type="doc">
      <dgm:prSet loTypeId="urn:microsoft.com/office/officeart/2005/8/layout/orgChart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44627A99-CA4B-441B-B7A8-FB5D27655D05}">
      <dgm:prSet custT="1"/>
      <dgm:spPr/>
      <dgm:t>
        <a:bodyPr/>
        <a:lstStyle/>
        <a:p>
          <a:pPr rtl="0"/>
          <a:r>
            <a:rPr lang="el-GR" sz="2800" b="1" dirty="0" smtClean="0">
              <a:latin typeface="Century Schoolbook" pitchFamily="18" charset="0"/>
            </a:rPr>
            <a:t>Λειτουργίες του αίματος</a:t>
          </a:r>
          <a:endParaRPr lang="el-GR" sz="2800" dirty="0">
            <a:latin typeface="Century Schoolbook" pitchFamily="18" charset="0"/>
          </a:endParaRPr>
        </a:p>
      </dgm:t>
    </dgm:pt>
    <dgm:pt modelId="{AE105943-E9E0-4447-B733-EC696A27F7AD}" type="parTrans" cxnId="{962BE86C-3C37-4372-B03D-1213805C359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A3666960-E228-48F3-B65A-7CF19284E7A7}" type="sibTrans" cxnId="{962BE86C-3C37-4372-B03D-1213805C359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6ED5013F-EAD4-4B7A-A1B3-C68E8F29F779}">
      <dgm:prSet custT="1"/>
      <dgm:spPr/>
      <dgm:t>
        <a:bodyPr/>
        <a:lstStyle/>
        <a:p>
          <a:pPr rtl="0"/>
          <a:r>
            <a:rPr lang="el-GR" sz="2000" b="1" dirty="0" smtClean="0">
              <a:latin typeface="Century Schoolbook" pitchFamily="18" charset="0"/>
            </a:rPr>
            <a:t>Μεταφορά:</a:t>
          </a:r>
          <a:endParaRPr lang="el-GR" sz="2000" b="1" dirty="0">
            <a:latin typeface="Century Schoolbook" pitchFamily="18" charset="0"/>
          </a:endParaRPr>
        </a:p>
      </dgm:t>
    </dgm:pt>
    <dgm:pt modelId="{7363EAB8-748B-4336-906B-AEDD572CEF9B}" type="parTrans" cxnId="{BB6AB56B-6F6D-4F46-85C5-FE675FE7E3B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3D75202B-B835-463E-A1F6-5A38D957E722}" type="sibTrans" cxnId="{BB6AB56B-6F6D-4F46-85C5-FE675FE7E3B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F326AC09-ECFC-4264-B938-F6F24E3BC90E}">
      <dgm:prSet custT="1"/>
      <dgm:spPr/>
      <dgm:t>
        <a:bodyPr/>
        <a:lstStyle/>
        <a:p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οξυγόνου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</a:p>
        <a:p>
          <a:r>
            <a:rPr lang="el-GR" sz="1400" dirty="0" smtClean="0">
              <a:solidFill>
                <a:schemeClr val="tx1"/>
              </a:solidFill>
              <a:latin typeface="Century Schoolbook" pitchFamily="18" charset="0"/>
            </a:rPr>
            <a:t>από τους πνεύμονες στους ιστούς </a:t>
          </a:r>
        </a:p>
      </dgm:t>
    </dgm:pt>
    <dgm:pt modelId="{417E772B-D188-4DBD-B02B-6F3E8EBBC289}" type="parTrans" cxnId="{CB29926F-5A3A-4932-8E73-63ADE390A23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E772B22C-D5AA-460A-A668-97D2AE1136E4}" type="sibTrans" cxnId="{CB29926F-5A3A-4932-8E73-63ADE390A23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DDEB2BD4-A649-4F9A-A922-FBBB8869A82D}">
      <dgm:prSet custT="1"/>
      <dgm:spPr/>
      <dgm:t>
        <a:bodyPr/>
        <a:lstStyle/>
        <a:p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διοξειδίου του άνθρακα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</a:p>
        <a:p>
          <a:r>
            <a:rPr lang="el-GR" sz="1400" dirty="0" smtClean="0">
              <a:solidFill>
                <a:schemeClr val="tx1"/>
              </a:solidFill>
              <a:latin typeface="Century Schoolbook" pitchFamily="18" charset="0"/>
            </a:rPr>
            <a:t>από τους ιστούς στους πνεύμονες</a:t>
          </a:r>
        </a:p>
      </dgm:t>
    </dgm:pt>
    <dgm:pt modelId="{3DD20F0A-9A41-49E6-B659-CED622BB36E1}" type="parTrans" cxnId="{618D2A4D-9AFB-4F70-A8C5-89C50A1F8AC7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A191A1C4-DB0B-4819-995A-E867BDA72F50}" type="sibTrans" cxnId="{618D2A4D-9AFB-4F70-A8C5-89C50A1F8AC7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473DF3E1-AC31-479C-B895-AA512ACA995C}">
      <dgm:prSet custT="1"/>
      <dgm:spPr/>
      <dgm:t>
        <a:bodyPr/>
        <a:lstStyle/>
        <a:p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θρεπτικών ουσιών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1400" dirty="0" smtClean="0">
              <a:solidFill>
                <a:schemeClr val="tx1"/>
              </a:solidFill>
              <a:latin typeface="Century Schoolbook" pitchFamily="18" charset="0"/>
            </a:rPr>
            <a:t>από το λεπτό έντερο σε όλο το σώμα </a:t>
          </a:r>
        </a:p>
      </dgm:t>
    </dgm:pt>
    <dgm:pt modelId="{FAB87B7F-DA8C-4BD9-9E5B-2EBFF91DFDAD}" type="parTrans" cxnId="{E6841AB9-8CEC-40DA-9480-AE4206DE4936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97FD8696-944A-40D2-B06E-37E2C65DAED9}" type="sibTrans" cxnId="{E6841AB9-8CEC-40DA-9480-AE4206DE4936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FD4D5D0A-76F4-40AB-88F1-C230759FD22E}">
      <dgm:prSet custT="1"/>
      <dgm:spPr/>
      <dgm:t>
        <a:bodyPr/>
        <a:lstStyle/>
        <a:p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ουσιών που πρέπει ν' απομακρυνθούν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1400" dirty="0" smtClean="0">
              <a:solidFill>
                <a:schemeClr val="tx1"/>
              </a:solidFill>
              <a:latin typeface="Century Schoolbook" pitchFamily="18" charset="0"/>
            </a:rPr>
            <a:t>στους νεφρούς</a:t>
          </a:r>
          <a:endParaRPr lang="el-GR" sz="1800" dirty="0" smtClean="0">
            <a:solidFill>
              <a:schemeClr val="tx1"/>
            </a:solidFill>
            <a:latin typeface="Century Schoolbook" pitchFamily="18" charset="0"/>
          </a:endParaRPr>
        </a:p>
      </dgm:t>
    </dgm:pt>
    <dgm:pt modelId="{2F0547AF-B2C3-4666-9F39-4C9565D55818}" type="sibTrans" cxnId="{3BC72D9A-CE74-4662-8971-10573154B035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3A6B6067-EA80-47F4-8A99-15674CD18B61}" type="parTrans" cxnId="{3BC72D9A-CE74-4662-8971-10573154B035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2C3DAB5B-3FFE-4CB7-8922-1EFE2F060030}">
      <dgm:prSet custT="1"/>
      <dgm:spPr/>
      <dgm:t>
        <a:bodyPr/>
        <a:lstStyle/>
        <a:p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ορμόνες,</a:t>
          </a:r>
          <a:endParaRPr lang="el-GR" sz="1800" dirty="0" smtClean="0">
            <a:solidFill>
              <a:schemeClr val="tx1"/>
            </a:solidFill>
            <a:latin typeface="Century Schoolbook" pitchFamily="18" charset="0"/>
          </a:endParaRPr>
        </a:p>
      </dgm:t>
    </dgm:pt>
    <dgm:pt modelId="{0B9E2169-8148-4A4C-A754-5BC4506C0C2A}" type="sibTrans" cxnId="{6B1A1A26-F0CF-426C-83A4-5C74CC87ABE3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5F26FC1D-FD1B-4569-A84C-0B83BC9E58AE}" type="parTrans" cxnId="{6B1A1A26-F0CF-426C-83A4-5C74CC87ABE3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AE33B072-B38B-413B-8CC2-F5B73E6E3E07}">
      <dgm:prSet custT="1"/>
      <dgm:spPr/>
      <dgm:t>
        <a:bodyPr/>
        <a:lstStyle/>
        <a:p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αντισώματα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.</a:t>
          </a:r>
        </a:p>
      </dgm:t>
    </dgm:pt>
    <dgm:pt modelId="{187171E1-9599-4CC3-8113-1B6F9EAA9C79}" type="sibTrans" cxnId="{D3F8F90F-6636-4953-B75A-B740A5C59848}">
      <dgm:prSet/>
      <dgm:spPr/>
      <dgm:t>
        <a:bodyPr/>
        <a:lstStyle/>
        <a:p>
          <a:endParaRPr lang="el-GR"/>
        </a:p>
      </dgm:t>
    </dgm:pt>
    <dgm:pt modelId="{B080CED8-35F1-4FB5-8C50-5B40593A031B}" type="parTrans" cxnId="{D3F8F90F-6636-4953-B75A-B740A5C59848}">
      <dgm:prSet/>
      <dgm:spPr/>
      <dgm:t>
        <a:bodyPr/>
        <a:lstStyle/>
        <a:p>
          <a:endParaRPr lang="el-GR"/>
        </a:p>
      </dgm:t>
    </dgm:pt>
    <dgm:pt modelId="{7E394342-4F59-45A6-A2EC-F6B879C53752}">
      <dgm:prSet custT="1"/>
      <dgm:spPr/>
      <dgm:t>
        <a:bodyPr/>
        <a:lstStyle/>
        <a:p>
          <a:r>
            <a:rPr lang="el-GR" sz="2000" b="1" dirty="0" smtClean="0">
              <a:latin typeface="Century Schoolbook" pitchFamily="18" charset="0"/>
            </a:rPr>
            <a:t>Πήξης του αίματος:</a:t>
          </a:r>
        </a:p>
      </dgm:t>
    </dgm:pt>
    <dgm:pt modelId="{C48328A2-1C94-4F40-BA25-C7DEB287874C}" type="sibTrans" cxnId="{1D6081E0-0D5D-4B15-8065-026390D85890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92C00637-0B67-4D0D-835D-C3BABBB826E4}" type="parTrans" cxnId="{1D6081E0-0D5D-4B15-8065-026390D85890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F01E3B50-9023-4E83-906B-2BDA313587E0}">
      <dgm:prSet custT="1"/>
      <dgm:spPr/>
      <dgm:t>
        <a:bodyPr/>
        <a:lstStyle/>
        <a:p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διατήρηση της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θερμοκρασίας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του σώματος</a:t>
          </a:r>
          <a:endParaRPr lang="el-GR" sz="18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5A7A9A9D-B9A6-47BA-9296-E3E2EB53B08F}" type="sibTrans" cxnId="{1D7E52A9-57C5-4449-B4FA-4112DE06588A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F6F2485D-1B47-4BE2-81B7-67DF2E79C436}" type="parTrans" cxnId="{1D7E52A9-57C5-4449-B4FA-4112DE06588A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2BB0BCCD-12CB-41ED-9323-68889036158C}">
      <dgm:prSet custT="1"/>
      <dgm:spPr/>
      <dgm:t>
        <a:bodyPr/>
        <a:lstStyle/>
        <a:p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έλεγχος ποσότητας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νερού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και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χημικών ουσιών 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1600" dirty="0" smtClean="0">
              <a:solidFill>
                <a:schemeClr val="tx1"/>
              </a:solidFill>
              <a:latin typeface="Century Schoolbook" pitchFamily="18" charset="0"/>
            </a:rPr>
            <a:t>στους ιστούς, </a:t>
          </a:r>
          <a:endParaRPr lang="el-GR" sz="1800" dirty="0" smtClean="0">
            <a:solidFill>
              <a:schemeClr val="tx1"/>
            </a:solidFill>
            <a:latin typeface="Century Schoolbook" pitchFamily="18" charset="0"/>
          </a:endParaRPr>
        </a:p>
      </dgm:t>
    </dgm:pt>
    <dgm:pt modelId="{F4CD9249-9E21-49AE-B832-FF5881F2041B}" type="sibTrans" cxnId="{647D79B6-5B6C-496B-A3FC-AD63B272BC9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BCB3B036-6D22-464C-B6FD-05722C467F5D}" type="parTrans" cxnId="{647D79B6-5B6C-496B-A3FC-AD63B272BC92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C573DC89-D79D-4778-91E2-461EB9C346DF}">
      <dgm:prSet custT="1"/>
      <dgm:spPr/>
      <dgm:t>
        <a:bodyPr/>
        <a:lstStyle/>
        <a:p>
          <a:r>
            <a:rPr lang="el-GR" sz="2000" b="1" dirty="0" smtClean="0">
              <a:latin typeface="Century Schoolbook" pitchFamily="18" charset="0"/>
            </a:rPr>
            <a:t>Ομοιόσταση:</a:t>
          </a:r>
        </a:p>
      </dgm:t>
    </dgm:pt>
    <dgm:pt modelId="{044F35B5-A6BF-4038-9FEB-803C757DA876}" type="sibTrans" cxnId="{48D10B7A-886B-45FA-9543-141CC1D0BD21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6AE889F5-27E1-40DA-817A-E0D2A9D5CD34}" type="parTrans" cxnId="{48D10B7A-886B-45FA-9543-141CC1D0BD21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764BBD2A-92EF-4257-A2A4-D887EBA4D6E5}">
      <dgm:prSet custT="1"/>
      <dgm:spPr/>
      <dgm:t>
        <a:bodyPr/>
        <a:lstStyle/>
        <a:p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παρεμποδίζει την είσοδο μικροοργανισμών.</a:t>
          </a:r>
        </a:p>
      </dgm:t>
    </dgm:pt>
    <dgm:pt modelId="{AB716AE1-B005-4CC0-9FB7-755414891A29}" type="sibTrans" cxnId="{A2473D19-924D-4074-A4E0-284E03F35395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B93A07AA-2EE6-4B2F-97C0-86EA9BBBD891}" type="parTrans" cxnId="{A2473D19-924D-4074-A4E0-284E03F35395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7EA8B96C-79E2-4740-86C8-56DDD65D080E}">
      <dgm:prSet custT="1"/>
      <dgm:spPr/>
      <dgm:t>
        <a:bodyPr/>
        <a:lstStyle/>
        <a:p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εμποδίζει την απώλεια υγρών στους μικροτραυματισμών </a:t>
          </a:r>
        </a:p>
      </dgm:t>
    </dgm:pt>
    <dgm:pt modelId="{EE892A15-6ED1-45B1-A017-B096357CC0E2}" type="sibTrans" cxnId="{63A6EA71-4FD2-44FC-A4B6-91023F576C00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420219FB-3A28-4EE0-84BB-F82D62DF8544}" type="parTrans" cxnId="{63A6EA71-4FD2-44FC-A4B6-91023F576C00}">
      <dgm:prSet/>
      <dgm:spPr/>
      <dgm:t>
        <a:bodyPr/>
        <a:lstStyle/>
        <a:p>
          <a:endParaRPr lang="el-GR" sz="4000">
            <a:latin typeface="Century Schoolbook" pitchFamily="18" charset="0"/>
          </a:endParaRPr>
        </a:p>
      </dgm:t>
    </dgm:pt>
    <dgm:pt modelId="{6DBD9357-7D58-427B-8B68-BD3AC8673573}" type="pres">
      <dgm:prSet presAssocID="{16A420E8-D4FF-4DDC-9EB2-F12417BA94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1214B5EA-23CF-4611-BC74-643859F84E75}" type="pres">
      <dgm:prSet presAssocID="{44627A99-CA4B-441B-B7A8-FB5D27655D05}" presName="hierRoot1" presStyleCnt="0">
        <dgm:presLayoutVars>
          <dgm:hierBranch val="init"/>
        </dgm:presLayoutVars>
      </dgm:prSet>
      <dgm:spPr/>
    </dgm:pt>
    <dgm:pt modelId="{094659E6-7D4E-47B5-A2FA-1CB70C4246A4}" type="pres">
      <dgm:prSet presAssocID="{44627A99-CA4B-441B-B7A8-FB5D27655D05}" presName="rootComposite1" presStyleCnt="0"/>
      <dgm:spPr/>
    </dgm:pt>
    <dgm:pt modelId="{44E71164-DEC3-4C1E-B6BF-4211BDA31765}" type="pres">
      <dgm:prSet presAssocID="{44627A99-CA4B-441B-B7A8-FB5D27655D05}" presName="rootText1" presStyleLbl="node0" presStyleIdx="0" presStyleCnt="1" custScaleX="391269" custLinFactNeighborX="2480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D84284C-A531-49AC-9161-E1CF3923358F}" type="pres">
      <dgm:prSet presAssocID="{44627A99-CA4B-441B-B7A8-FB5D27655D05}" presName="rootConnector1" presStyleLbl="node1" presStyleIdx="0" presStyleCnt="0"/>
      <dgm:spPr/>
      <dgm:t>
        <a:bodyPr/>
        <a:lstStyle/>
        <a:p>
          <a:endParaRPr lang="el-GR"/>
        </a:p>
      </dgm:t>
    </dgm:pt>
    <dgm:pt modelId="{89B03448-3E9C-4C06-93B1-E8E61B86A72E}" type="pres">
      <dgm:prSet presAssocID="{44627A99-CA4B-441B-B7A8-FB5D27655D05}" presName="hierChild2" presStyleCnt="0"/>
      <dgm:spPr/>
    </dgm:pt>
    <dgm:pt modelId="{D5030CBE-8B23-4A7A-8786-816D8F2DCA99}" type="pres">
      <dgm:prSet presAssocID="{7363EAB8-748B-4336-906B-AEDD572CEF9B}" presName="Name37" presStyleLbl="parChTrans1D2" presStyleIdx="0" presStyleCnt="3"/>
      <dgm:spPr/>
      <dgm:t>
        <a:bodyPr/>
        <a:lstStyle/>
        <a:p>
          <a:endParaRPr lang="el-GR"/>
        </a:p>
      </dgm:t>
    </dgm:pt>
    <dgm:pt modelId="{55C1451A-9A5C-44E9-9B06-25DC7DDE26BB}" type="pres">
      <dgm:prSet presAssocID="{6ED5013F-EAD4-4B7A-A1B3-C68E8F29F779}" presName="hierRoot2" presStyleCnt="0">
        <dgm:presLayoutVars>
          <dgm:hierBranch val="init"/>
        </dgm:presLayoutVars>
      </dgm:prSet>
      <dgm:spPr/>
    </dgm:pt>
    <dgm:pt modelId="{C27BDFAA-1752-49C9-9CEF-CA471086EE53}" type="pres">
      <dgm:prSet presAssocID="{6ED5013F-EAD4-4B7A-A1B3-C68E8F29F779}" presName="rootComposite" presStyleCnt="0"/>
      <dgm:spPr/>
    </dgm:pt>
    <dgm:pt modelId="{0AD8DA5E-F5BB-41C1-91AF-AFCF34A9F4FE}" type="pres">
      <dgm:prSet presAssocID="{6ED5013F-EAD4-4B7A-A1B3-C68E8F29F779}" presName="rootText" presStyleLbl="node2" presStyleIdx="0" presStyleCnt="3" custScaleX="157982" custLinFactNeighborX="-94071" custLinFactNeighborY="578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0CBC424-0E57-48EF-957D-3CBDC11AE6EF}" type="pres">
      <dgm:prSet presAssocID="{6ED5013F-EAD4-4B7A-A1B3-C68E8F29F779}" presName="rootConnector" presStyleLbl="node2" presStyleIdx="0" presStyleCnt="3"/>
      <dgm:spPr/>
      <dgm:t>
        <a:bodyPr/>
        <a:lstStyle/>
        <a:p>
          <a:endParaRPr lang="el-GR"/>
        </a:p>
      </dgm:t>
    </dgm:pt>
    <dgm:pt modelId="{268B302E-0BCF-415A-B51B-1745A5DA6412}" type="pres">
      <dgm:prSet presAssocID="{6ED5013F-EAD4-4B7A-A1B3-C68E8F29F779}" presName="hierChild4" presStyleCnt="0"/>
      <dgm:spPr/>
    </dgm:pt>
    <dgm:pt modelId="{7081DF19-95B4-4A62-86F7-1E6786E210BE}" type="pres">
      <dgm:prSet presAssocID="{417E772B-D188-4DBD-B02B-6F3E8EBBC289}" presName="Name37" presStyleLbl="parChTrans1D3" presStyleIdx="0" presStyleCnt="10"/>
      <dgm:spPr/>
      <dgm:t>
        <a:bodyPr/>
        <a:lstStyle/>
        <a:p>
          <a:endParaRPr lang="el-GR"/>
        </a:p>
      </dgm:t>
    </dgm:pt>
    <dgm:pt modelId="{FAB47213-8C77-4C2C-8FF0-1976248F6F61}" type="pres">
      <dgm:prSet presAssocID="{F326AC09-ECFC-4264-B938-F6F24E3BC90E}" presName="hierRoot2" presStyleCnt="0">
        <dgm:presLayoutVars>
          <dgm:hierBranch val="init"/>
        </dgm:presLayoutVars>
      </dgm:prSet>
      <dgm:spPr/>
    </dgm:pt>
    <dgm:pt modelId="{22FC9E6F-8EEA-48BE-AE1C-5637EA911F6C}" type="pres">
      <dgm:prSet presAssocID="{F326AC09-ECFC-4264-B938-F6F24E3BC90E}" presName="rootComposite" presStyleCnt="0"/>
      <dgm:spPr/>
    </dgm:pt>
    <dgm:pt modelId="{54DFFA66-6F71-4050-A36D-47733D950B94}" type="pres">
      <dgm:prSet presAssocID="{F326AC09-ECFC-4264-B938-F6F24E3BC90E}" presName="rootText" presStyleLbl="node3" presStyleIdx="0" presStyleCnt="10" custScaleX="161474" custLinFactNeighborX="-48121" custLinFactNeighborY="-645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5B09FD8-169E-4168-AA5B-474692814F4E}" type="pres">
      <dgm:prSet presAssocID="{F326AC09-ECFC-4264-B938-F6F24E3BC90E}" presName="rootConnector" presStyleLbl="node3" presStyleIdx="0" presStyleCnt="10"/>
      <dgm:spPr/>
      <dgm:t>
        <a:bodyPr/>
        <a:lstStyle/>
        <a:p>
          <a:endParaRPr lang="el-GR"/>
        </a:p>
      </dgm:t>
    </dgm:pt>
    <dgm:pt modelId="{5135A61E-5676-4883-89CC-14186C85833A}" type="pres">
      <dgm:prSet presAssocID="{F326AC09-ECFC-4264-B938-F6F24E3BC90E}" presName="hierChild4" presStyleCnt="0"/>
      <dgm:spPr/>
    </dgm:pt>
    <dgm:pt modelId="{47276155-2974-4415-B67B-A47CA4434F94}" type="pres">
      <dgm:prSet presAssocID="{F326AC09-ECFC-4264-B938-F6F24E3BC90E}" presName="hierChild5" presStyleCnt="0"/>
      <dgm:spPr/>
    </dgm:pt>
    <dgm:pt modelId="{BD0F04DB-D47F-451D-B13E-071F84307D43}" type="pres">
      <dgm:prSet presAssocID="{3DD20F0A-9A41-49E6-B659-CED622BB36E1}" presName="Name37" presStyleLbl="parChTrans1D3" presStyleIdx="1" presStyleCnt="10"/>
      <dgm:spPr/>
      <dgm:t>
        <a:bodyPr/>
        <a:lstStyle/>
        <a:p>
          <a:endParaRPr lang="el-GR"/>
        </a:p>
      </dgm:t>
    </dgm:pt>
    <dgm:pt modelId="{8AD1738D-C6B4-4CC1-9F6B-990B46EB811B}" type="pres">
      <dgm:prSet presAssocID="{DDEB2BD4-A649-4F9A-A922-FBBB8869A82D}" presName="hierRoot2" presStyleCnt="0">
        <dgm:presLayoutVars>
          <dgm:hierBranch val="init"/>
        </dgm:presLayoutVars>
      </dgm:prSet>
      <dgm:spPr/>
    </dgm:pt>
    <dgm:pt modelId="{3C6AEBE6-FAB1-4C97-A53B-98037185E1AE}" type="pres">
      <dgm:prSet presAssocID="{DDEB2BD4-A649-4F9A-A922-FBBB8869A82D}" presName="rootComposite" presStyleCnt="0"/>
      <dgm:spPr/>
    </dgm:pt>
    <dgm:pt modelId="{998FD5A2-8CAE-44E6-8587-8120552F4572}" type="pres">
      <dgm:prSet presAssocID="{DDEB2BD4-A649-4F9A-A922-FBBB8869A82D}" presName="rootText" presStyleLbl="node3" presStyleIdx="1" presStyleCnt="10" custScaleX="169458" custScaleY="138915" custLinFactNeighborX="-4812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5FEF8CD-459A-4F40-A6DC-D6B3D3E468D1}" type="pres">
      <dgm:prSet presAssocID="{DDEB2BD4-A649-4F9A-A922-FBBB8869A82D}" presName="rootConnector" presStyleLbl="node3" presStyleIdx="1" presStyleCnt="10"/>
      <dgm:spPr/>
      <dgm:t>
        <a:bodyPr/>
        <a:lstStyle/>
        <a:p>
          <a:endParaRPr lang="el-GR"/>
        </a:p>
      </dgm:t>
    </dgm:pt>
    <dgm:pt modelId="{A391805B-2864-4572-AD9C-A89DCE70ABB8}" type="pres">
      <dgm:prSet presAssocID="{DDEB2BD4-A649-4F9A-A922-FBBB8869A82D}" presName="hierChild4" presStyleCnt="0"/>
      <dgm:spPr/>
    </dgm:pt>
    <dgm:pt modelId="{ADA09642-FA33-454E-9CF0-85028A5CC697}" type="pres">
      <dgm:prSet presAssocID="{DDEB2BD4-A649-4F9A-A922-FBBB8869A82D}" presName="hierChild5" presStyleCnt="0"/>
      <dgm:spPr/>
    </dgm:pt>
    <dgm:pt modelId="{2ABAE973-52B3-4934-9ADA-60A68590BCEF}" type="pres">
      <dgm:prSet presAssocID="{FAB87B7F-DA8C-4BD9-9E5B-2EBFF91DFDAD}" presName="Name37" presStyleLbl="parChTrans1D3" presStyleIdx="2" presStyleCnt="10"/>
      <dgm:spPr/>
      <dgm:t>
        <a:bodyPr/>
        <a:lstStyle/>
        <a:p>
          <a:endParaRPr lang="el-GR"/>
        </a:p>
      </dgm:t>
    </dgm:pt>
    <dgm:pt modelId="{F7FD1A69-BADB-4EB8-9F0B-A3E6189B873C}" type="pres">
      <dgm:prSet presAssocID="{473DF3E1-AC31-479C-B895-AA512ACA995C}" presName="hierRoot2" presStyleCnt="0">
        <dgm:presLayoutVars>
          <dgm:hierBranch val="init"/>
        </dgm:presLayoutVars>
      </dgm:prSet>
      <dgm:spPr/>
    </dgm:pt>
    <dgm:pt modelId="{F101F81E-FA9A-4B00-92FA-3E68E3A3A7DA}" type="pres">
      <dgm:prSet presAssocID="{473DF3E1-AC31-479C-B895-AA512ACA995C}" presName="rootComposite" presStyleCnt="0"/>
      <dgm:spPr/>
    </dgm:pt>
    <dgm:pt modelId="{73247A79-F682-4D35-88A2-5D8B420B6CD2}" type="pres">
      <dgm:prSet presAssocID="{473DF3E1-AC31-479C-B895-AA512ACA995C}" presName="rootText" presStyleLbl="node3" presStyleIdx="2" presStyleCnt="10" custScaleX="173562" custLinFactNeighborX="-4812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4DF02EC-6B9A-4540-8B4C-C0A7239D0F5C}" type="pres">
      <dgm:prSet presAssocID="{473DF3E1-AC31-479C-B895-AA512ACA995C}" presName="rootConnector" presStyleLbl="node3" presStyleIdx="2" presStyleCnt="10"/>
      <dgm:spPr/>
      <dgm:t>
        <a:bodyPr/>
        <a:lstStyle/>
        <a:p>
          <a:endParaRPr lang="el-GR"/>
        </a:p>
      </dgm:t>
    </dgm:pt>
    <dgm:pt modelId="{92009D37-36BC-4470-8640-216FABD63287}" type="pres">
      <dgm:prSet presAssocID="{473DF3E1-AC31-479C-B895-AA512ACA995C}" presName="hierChild4" presStyleCnt="0"/>
      <dgm:spPr/>
    </dgm:pt>
    <dgm:pt modelId="{9756003F-1672-4935-A2FA-966376EEAEF9}" type="pres">
      <dgm:prSet presAssocID="{473DF3E1-AC31-479C-B895-AA512ACA995C}" presName="hierChild5" presStyleCnt="0"/>
      <dgm:spPr/>
    </dgm:pt>
    <dgm:pt modelId="{E912BE69-D557-4D7B-BCFB-CAB789B92E28}" type="pres">
      <dgm:prSet presAssocID="{3A6B6067-EA80-47F4-8A99-15674CD18B61}" presName="Name37" presStyleLbl="parChTrans1D3" presStyleIdx="3" presStyleCnt="10"/>
      <dgm:spPr/>
      <dgm:t>
        <a:bodyPr/>
        <a:lstStyle/>
        <a:p>
          <a:endParaRPr lang="el-GR"/>
        </a:p>
      </dgm:t>
    </dgm:pt>
    <dgm:pt modelId="{F13C9D65-12A6-418C-9750-757D9ECF10C6}" type="pres">
      <dgm:prSet presAssocID="{FD4D5D0A-76F4-40AB-88F1-C230759FD22E}" presName="hierRoot2" presStyleCnt="0">
        <dgm:presLayoutVars>
          <dgm:hierBranch val="init"/>
        </dgm:presLayoutVars>
      </dgm:prSet>
      <dgm:spPr/>
    </dgm:pt>
    <dgm:pt modelId="{26B357B5-51B9-402F-8834-79A9E4743713}" type="pres">
      <dgm:prSet presAssocID="{FD4D5D0A-76F4-40AB-88F1-C230759FD22E}" presName="rootComposite" presStyleCnt="0"/>
      <dgm:spPr/>
    </dgm:pt>
    <dgm:pt modelId="{BA808DA1-8503-4765-B4BB-4D103C7F6B6C}" type="pres">
      <dgm:prSet presAssocID="{FD4D5D0A-76F4-40AB-88F1-C230759FD22E}" presName="rootText" presStyleLbl="node3" presStyleIdx="3" presStyleCnt="10" custScaleX="179381" custLinFactNeighborX="-4812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FA23166-84F1-4155-9234-C2A05945BEAF}" type="pres">
      <dgm:prSet presAssocID="{FD4D5D0A-76F4-40AB-88F1-C230759FD22E}" presName="rootConnector" presStyleLbl="node3" presStyleIdx="3" presStyleCnt="10"/>
      <dgm:spPr/>
      <dgm:t>
        <a:bodyPr/>
        <a:lstStyle/>
        <a:p>
          <a:endParaRPr lang="el-GR"/>
        </a:p>
      </dgm:t>
    </dgm:pt>
    <dgm:pt modelId="{7A7F6ED0-678E-466C-8217-B520CE96531B}" type="pres">
      <dgm:prSet presAssocID="{FD4D5D0A-76F4-40AB-88F1-C230759FD22E}" presName="hierChild4" presStyleCnt="0"/>
      <dgm:spPr/>
    </dgm:pt>
    <dgm:pt modelId="{777A1672-FD91-4423-9BAF-3D0EE21348AD}" type="pres">
      <dgm:prSet presAssocID="{FD4D5D0A-76F4-40AB-88F1-C230759FD22E}" presName="hierChild5" presStyleCnt="0"/>
      <dgm:spPr/>
    </dgm:pt>
    <dgm:pt modelId="{775F3B89-09B5-44FF-84DE-D712B95C2F8C}" type="pres">
      <dgm:prSet presAssocID="{5F26FC1D-FD1B-4569-A84C-0B83BC9E58AE}" presName="Name37" presStyleLbl="parChTrans1D3" presStyleIdx="4" presStyleCnt="10"/>
      <dgm:spPr/>
      <dgm:t>
        <a:bodyPr/>
        <a:lstStyle/>
        <a:p>
          <a:endParaRPr lang="el-GR"/>
        </a:p>
      </dgm:t>
    </dgm:pt>
    <dgm:pt modelId="{5B13C995-B427-4065-8500-688F14DCD2D0}" type="pres">
      <dgm:prSet presAssocID="{2C3DAB5B-3FFE-4CB7-8922-1EFE2F060030}" presName="hierRoot2" presStyleCnt="0">
        <dgm:presLayoutVars>
          <dgm:hierBranch val="init"/>
        </dgm:presLayoutVars>
      </dgm:prSet>
      <dgm:spPr/>
    </dgm:pt>
    <dgm:pt modelId="{EA66047D-C22D-4166-A53D-5B346E414098}" type="pres">
      <dgm:prSet presAssocID="{2C3DAB5B-3FFE-4CB7-8922-1EFE2F060030}" presName="rootComposite" presStyleCnt="0"/>
      <dgm:spPr/>
    </dgm:pt>
    <dgm:pt modelId="{02A48CB4-3C2F-49C0-85A0-8498CF167782}" type="pres">
      <dgm:prSet presAssocID="{2C3DAB5B-3FFE-4CB7-8922-1EFE2F060030}" presName="rootText" presStyleLbl="node3" presStyleIdx="4" presStyleCnt="10" custScaleX="159536" custScaleY="53249" custLinFactNeighborX="-4812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613830C-91C6-44C5-A807-A802388B5E0B}" type="pres">
      <dgm:prSet presAssocID="{2C3DAB5B-3FFE-4CB7-8922-1EFE2F060030}" presName="rootConnector" presStyleLbl="node3" presStyleIdx="4" presStyleCnt="10"/>
      <dgm:spPr/>
      <dgm:t>
        <a:bodyPr/>
        <a:lstStyle/>
        <a:p>
          <a:endParaRPr lang="el-GR"/>
        </a:p>
      </dgm:t>
    </dgm:pt>
    <dgm:pt modelId="{E00A324D-F729-4665-8A97-451FD96DBF35}" type="pres">
      <dgm:prSet presAssocID="{2C3DAB5B-3FFE-4CB7-8922-1EFE2F060030}" presName="hierChild4" presStyleCnt="0"/>
      <dgm:spPr/>
    </dgm:pt>
    <dgm:pt modelId="{B18EEF3E-EEA5-47C6-AAA3-9C140560B33C}" type="pres">
      <dgm:prSet presAssocID="{2C3DAB5B-3FFE-4CB7-8922-1EFE2F060030}" presName="hierChild5" presStyleCnt="0"/>
      <dgm:spPr/>
    </dgm:pt>
    <dgm:pt modelId="{BAEBA57F-0724-4847-83FC-028CE7D20BA8}" type="pres">
      <dgm:prSet presAssocID="{B080CED8-35F1-4FB5-8C50-5B40593A031B}" presName="Name37" presStyleLbl="parChTrans1D3" presStyleIdx="5" presStyleCnt="10"/>
      <dgm:spPr/>
      <dgm:t>
        <a:bodyPr/>
        <a:lstStyle/>
        <a:p>
          <a:endParaRPr lang="el-GR"/>
        </a:p>
      </dgm:t>
    </dgm:pt>
    <dgm:pt modelId="{47F26447-82C5-4BB7-9B8D-156F9BFD545D}" type="pres">
      <dgm:prSet presAssocID="{AE33B072-B38B-413B-8CC2-F5B73E6E3E07}" presName="hierRoot2" presStyleCnt="0">
        <dgm:presLayoutVars>
          <dgm:hierBranch val="init"/>
        </dgm:presLayoutVars>
      </dgm:prSet>
      <dgm:spPr/>
    </dgm:pt>
    <dgm:pt modelId="{9E5F7EAB-7890-4713-BF3C-AE4C596AC77A}" type="pres">
      <dgm:prSet presAssocID="{AE33B072-B38B-413B-8CC2-F5B73E6E3E07}" presName="rootComposite" presStyleCnt="0"/>
      <dgm:spPr/>
    </dgm:pt>
    <dgm:pt modelId="{9168EA10-13B9-42C6-9AC1-88E4D084C64D}" type="pres">
      <dgm:prSet presAssocID="{AE33B072-B38B-413B-8CC2-F5B73E6E3E07}" presName="rootText" presStyleLbl="node3" presStyleIdx="5" presStyleCnt="10" custScaleX="156388" custScaleY="44298" custLinFactNeighborX="-4169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90875B1-5703-4D31-BD9F-FDFE987B987F}" type="pres">
      <dgm:prSet presAssocID="{AE33B072-B38B-413B-8CC2-F5B73E6E3E07}" presName="rootConnector" presStyleLbl="node3" presStyleIdx="5" presStyleCnt="10"/>
      <dgm:spPr/>
      <dgm:t>
        <a:bodyPr/>
        <a:lstStyle/>
        <a:p>
          <a:endParaRPr lang="el-GR"/>
        </a:p>
      </dgm:t>
    </dgm:pt>
    <dgm:pt modelId="{76229EB3-DEBE-4BDE-8EB3-07DBC6E745E0}" type="pres">
      <dgm:prSet presAssocID="{AE33B072-B38B-413B-8CC2-F5B73E6E3E07}" presName="hierChild4" presStyleCnt="0"/>
      <dgm:spPr/>
    </dgm:pt>
    <dgm:pt modelId="{B4B7431A-28A6-4EE7-9ECB-1D2A14082C22}" type="pres">
      <dgm:prSet presAssocID="{AE33B072-B38B-413B-8CC2-F5B73E6E3E07}" presName="hierChild5" presStyleCnt="0"/>
      <dgm:spPr/>
    </dgm:pt>
    <dgm:pt modelId="{C5F8B248-1E98-45AA-94A3-C4D8E0813DED}" type="pres">
      <dgm:prSet presAssocID="{6ED5013F-EAD4-4B7A-A1B3-C68E8F29F779}" presName="hierChild5" presStyleCnt="0"/>
      <dgm:spPr/>
    </dgm:pt>
    <dgm:pt modelId="{4086A405-E774-474F-8046-E899A33FDEDD}" type="pres">
      <dgm:prSet presAssocID="{92C00637-0B67-4D0D-835D-C3BABBB826E4}" presName="Name37" presStyleLbl="parChTrans1D2" presStyleIdx="1" presStyleCnt="3"/>
      <dgm:spPr/>
      <dgm:t>
        <a:bodyPr/>
        <a:lstStyle/>
        <a:p>
          <a:endParaRPr lang="el-GR"/>
        </a:p>
      </dgm:t>
    </dgm:pt>
    <dgm:pt modelId="{62794E51-D8BD-4246-85FD-3888B74AC39A}" type="pres">
      <dgm:prSet presAssocID="{7E394342-4F59-45A6-A2EC-F6B879C53752}" presName="hierRoot2" presStyleCnt="0">
        <dgm:presLayoutVars>
          <dgm:hierBranch val="init"/>
        </dgm:presLayoutVars>
      </dgm:prSet>
      <dgm:spPr/>
    </dgm:pt>
    <dgm:pt modelId="{66025B9D-E6EC-4CEE-B28D-A81DDC02D78F}" type="pres">
      <dgm:prSet presAssocID="{7E394342-4F59-45A6-A2EC-F6B879C53752}" presName="rootComposite" presStyleCnt="0"/>
      <dgm:spPr/>
    </dgm:pt>
    <dgm:pt modelId="{04E20AA4-B852-4CDE-B975-2BE0339C2A96}" type="pres">
      <dgm:prSet presAssocID="{7E394342-4F59-45A6-A2EC-F6B879C53752}" presName="rootText" presStyleLbl="node2" presStyleIdx="1" presStyleCnt="3" custScaleX="194653" custLinFactNeighborX="1222" custLinFactNeighborY="578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1BAE5FF-60D4-4424-B16D-4E6AFA333247}" type="pres">
      <dgm:prSet presAssocID="{7E394342-4F59-45A6-A2EC-F6B879C53752}" presName="rootConnector" presStyleLbl="node2" presStyleIdx="1" presStyleCnt="3"/>
      <dgm:spPr/>
      <dgm:t>
        <a:bodyPr/>
        <a:lstStyle/>
        <a:p>
          <a:endParaRPr lang="el-GR"/>
        </a:p>
      </dgm:t>
    </dgm:pt>
    <dgm:pt modelId="{A32004E3-890F-4911-B695-E8EB9FB14A7F}" type="pres">
      <dgm:prSet presAssocID="{7E394342-4F59-45A6-A2EC-F6B879C53752}" presName="hierChild4" presStyleCnt="0"/>
      <dgm:spPr/>
    </dgm:pt>
    <dgm:pt modelId="{FD982165-F7A1-4B98-9579-C8E6B371404A}" type="pres">
      <dgm:prSet presAssocID="{420219FB-3A28-4EE0-84BB-F82D62DF8544}" presName="Name37" presStyleLbl="parChTrans1D3" presStyleIdx="6" presStyleCnt="10"/>
      <dgm:spPr/>
      <dgm:t>
        <a:bodyPr/>
        <a:lstStyle/>
        <a:p>
          <a:endParaRPr lang="el-GR"/>
        </a:p>
      </dgm:t>
    </dgm:pt>
    <dgm:pt modelId="{11C553CA-DEA3-4BCB-AD42-EFB070206B6C}" type="pres">
      <dgm:prSet presAssocID="{7EA8B96C-79E2-4740-86C8-56DDD65D080E}" presName="hierRoot2" presStyleCnt="0">
        <dgm:presLayoutVars>
          <dgm:hierBranch val="init"/>
        </dgm:presLayoutVars>
      </dgm:prSet>
      <dgm:spPr/>
    </dgm:pt>
    <dgm:pt modelId="{D3D63F99-A0E0-42B3-890C-7A06D579BB4A}" type="pres">
      <dgm:prSet presAssocID="{7EA8B96C-79E2-4740-86C8-56DDD65D080E}" presName="rootComposite" presStyleCnt="0"/>
      <dgm:spPr/>
    </dgm:pt>
    <dgm:pt modelId="{D0CEE5B1-9846-42DB-B374-07339D64770B}" type="pres">
      <dgm:prSet presAssocID="{7EA8B96C-79E2-4740-86C8-56DDD65D080E}" presName="rootText" presStyleLbl="node3" presStyleIdx="6" presStyleCnt="10" custScaleX="177444" custScaleY="147561" custLinFactNeighborX="-756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1E92ACF-18A2-461A-9953-8759A5D1F91A}" type="pres">
      <dgm:prSet presAssocID="{7EA8B96C-79E2-4740-86C8-56DDD65D080E}" presName="rootConnector" presStyleLbl="node3" presStyleIdx="6" presStyleCnt="10"/>
      <dgm:spPr/>
      <dgm:t>
        <a:bodyPr/>
        <a:lstStyle/>
        <a:p>
          <a:endParaRPr lang="el-GR"/>
        </a:p>
      </dgm:t>
    </dgm:pt>
    <dgm:pt modelId="{55BA8813-6EDA-441E-A759-8FD7FB8665D2}" type="pres">
      <dgm:prSet presAssocID="{7EA8B96C-79E2-4740-86C8-56DDD65D080E}" presName="hierChild4" presStyleCnt="0"/>
      <dgm:spPr/>
    </dgm:pt>
    <dgm:pt modelId="{090B2726-C2A8-4CBC-A427-789F53046CBA}" type="pres">
      <dgm:prSet presAssocID="{7EA8B96C-79E2-4740-86C8-56DDD65D080E}" presName="hierChild5" presStyleCnt="0"/>
      <dgm:spPr/>
    </dgm:pt>
    <dgm:pt modelId="{6C67046E-0B1A-4C8C-93A0-88FB14D0C2C2}" type="pres">
      <dgm:prSet presAssocID="{B93A07AA-2EE6-4B2F-97C0-86EA9BBBD891}" presName="Name37" presStyleLbl="parChTrans1D3" presStyleIdx="7" presStyleCnt="10"/>
      <dgm:spPr/>
      <dgm:t>
        <a:bodyPr/>
        <a:lstStyle/>
        <a:p>
          <a:endParaRPr lang="el-GR"/>
        </a:p>
      </dgm:t>
    </dgm:pt>
    <dgm:pt modelId="{A657856B-223A-450C-BFAA-078B8BC89B60}" type="pres">
      <dgm:prSet presAssocID="{764BBD2A-92EF-4257-A2A4-D887EBA4D6E5}" presName="hierRoot2" presStyleCnt="0">
        <dgm:presLayoutVars>
          <dgm:hierBranch val="init"/>
        </dgm:presLayoutVars>
      </dgm:prSet>
      <dgm:spPr/>
    </dgm:pt>
    <dgm:pt modelId="{92BCAFD9-6CBB-46B0-8819-5322F0EC2D70}" type="pres">
      <dgm:prSet presAssocID="{764BBD2A-92EF-4257-A2A4-D887EBA4D6E5}" presName="rootComposite" presStyleCnt="0"/>
      <dgm:spPr/>
    </dgm:pt>
    <dgm:pt modelId="{75648C3B-C3D1-42AF-B735-83D90CFDE835}" type="pres">
      <dgm:prSet presAssocID="{764BBD2A-92EF-4257-A2A4-D887EBA4D6E5}" presName="rootText" presStyleLbl="node3" presStyleIdx="7" presStyleCnt="10" custScaleX="177445" custScaleY="155262" custLinFactNeighborX="-756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57665D8-208B-458A-A908-FF54596E0EF3}" type="pres">
      <dgm:prSet presAssocID="{764BBD2A-92EF-4257-A2A4-D887EBA4D6E5}" presName="rootConnector" presStyleLbl="node3" presStyleIdx="7" presStyleCnt="10"/>
      <dgm:spPr/>
      <dgm:t>
        <a:bodyPr/>
        <a:lstStyle/>
        <a:p>
          <a:endParaRPr lang="el-GR"/>
        </a:p>
      </dgm:t>
    </dgm:pt>
    <dgm:pt modelId="{BED4EACA-CFC7-47E5-8DFB-216CE0FAFC15}" type="pres">
      <dgm:prSet presAssocID="{764BBD2A-92EF-4257-A2A4-D887EBA4D6E5}" presName="hierChild4" presStyleCnt="0"/>
      <dgm:spPr/>
    </dgm:pt>
    <dgm:pt modelId="{FE224EFF-4E79-4637-B78C-DB609F265FED}" type="pres">
      <dgm:prSet presAssocID="{764BBD2A-92EF-4257-A2A4-D887EBA4D6E5}" presName="hierChild5" presStyleCnt="0"/>
      <dgm:spPr/>
    </dgm:pt>
    <dgm:pt modelId="{C51367A1-D811-49E2-A1B5-4AE692BE8610}" type="pres">
      <dgm:prSet presAssocID="{7E394342-4F59-45A6-A2EC-F6B879C53752}" presName="hierChild5" presStyleCnt="0"/>
      <dgm:spPr/>
    </dgm:pt>
    <dgm:pt modelId="{143BF47C-E374-4EBC-B6C6-6EA897BC1710}" type="pres">
      <dgm:prSet presAssocID="{6AE889F5-27E1-40DA-817A-E0D2A9D5CD34}" presName="Name37" presStyleLbl="parChTrans1D2" presStyleIdx="2" presStyleCnt="3"/>
      <dgm:spPr/>
      <dgm:t>
        <a:bodyPr/>
        <a:lstStyle/>
        <a:p>
          <a:endParaRPr lang="el-GR"/>
        </a:p>
      </dgm:t>
    </dgm:pt>
    <dgm:pt modelId="{7899D002-8CA0-4124-854B-D958666A6EA3}" type="pres">
      <dgm:prSet presAssocID="{C573DC89-D79D-4778-91E2-461EB9C346DF}" presName="hierRoot2" presStyleCnt="0">
        <dgm:presLayoutVars>
          <dgm:hierBranch val="init"/>
        </dgm:presLayoutVars>
      </dgm:prSet>
      <dgm:spPr/>
    </dgm:pt>
    <dgm:pt modelId="{5761CE27-8212-4034-8460-53A62FFCD44A}" type="pres">
      <dgm:prSet presAssocID="{C573DC89-D79D-4778-91E2-461EB9C346DF}" presName="rootComposite" presStyleCnt="0"/>
      <dgm:spPr/>
    </dgm:pt>
    <dgm:pt modelId="{A7BA635F-95CE-49D8-9B89-CBBC41024D27}" type="pres">
      <dgm:prSet presAssocID="{C573DC89-D79D-4778-91E2-461EB9C346DF}" presName="rootText" presStyleLbl="node2" presStyleIdx="2" presStyleCnt="3" custScaleX="154963" custLinFactNeighborX="35957" custLinFactNeighborY="578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C3CD378-1FE5-41C2-9F94-285A86AEC1EB}" type="pres">
      <dgm:prSet presAssocID="{C573DC89-D79D-4778-91E2-461EB9C346DF}" presName="rootConnector" presStyleLbl="node2" presStyleIdx="2" presStyleCnt="3"/>
      <dgm:spPr/>
      <dgm:t>
        <a:bodyPr/>
        <a:lstStyle/>
        <a:p>
          <a:endParaRPr lang="el-GR"/>
        </a:p>
      </dgm:t>
    </dgm:pt>
    <dgm:pt modelId="{AED111AA-682D-4A3C-84D7-D1A944C0C9FA}" type="pres">
      <dgm:prSet presAssocID="{C573DC89-D79D-4778-91E2-461EB9C346DF}" presName="hierChild4" presStyleCnt="0"/>
      <dgm:spPr/>
    </dgm:pt>
    <dgm:pt modelId="{E24007B3-5183-4F91-9EFB-2AAE1083BB1E}" type="pres">
      <dgm:prSet presAssocID="{BCB3B036-6D22-464C-B6FD-05722C467F5D}" presName="Name37" presStyleLbl="parChTrans1D3" presStyleIdx="8" presStyleCnt="10"/>
      <dgm:spPr/>
      <dgm:t>
        <a:bodyPr/>
        <a:lstStyle/>
        <a:p>
          <a:endParaRPr lang="el-GR"/>
        </a:p>
      </dgm:t>
    </dgm:pt>
    <dgm:pt modelId="{A1FBCB0D-2F86-4902-95CF-185E9D9F0BD0}" type="pres">
      <dgm:prSet presAssocID="{2BB0BCCD-12CB-41ED-9323-68889036158C}" presName="hierRoot2" presStyleCnt="0">
        <dgm:presLayoutVars>
          <dgm:hierBranch val="init"/>
        </dgm:presLayoutVars>
      </dgm:prSet>
      <dgm:spPr/>
    </dgm:pt>
    <dgm:pt modelId="{4A7763D5-ACA4-4F2F-BC55-4789843E5D2C}" type="pres">
      <dgm:prSet presAssocID="{2BB0BCCD-12CB-41ED-9323-68889036158C}" presName="rootComposite" presStyleCnt="0"/>
      <dgm:spPr/>
    </dgm:pt>
    <dgm:pt modelId="{C3C53ED8-EF7E-40CC-A143-F15385E03868}" type="pres">
      <dgm:prSet presAssocID="{2BB0BCCD-12CB-41ED-9323-68889036158C}" presName="rootText" presStyleLbl="node3" presStyleIdx="8" presStyleCnt="10" custScaleX="159535" custScaleY="190541" custLinFactNeighborX="6952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29DCE21-6CFB-420F-8100-32B571C51B2F}" type="pres">
      <dgm:prSet presAssocID="{2BB0BCCD-12CB-41ED-9323-68889036158C}" presName="rootConnector" presStyleLbl="node3" presStyleIdx="8" presStyleCnt="10"/>
      <dgm:spPr/>
      <dgm:t>
        <a:bodyPr/>
        <a:lstStyle/>
        <a:p>
          <a:endParaRPr lang="el-GR"/>
        </a:p>
      </dgm:t>
    </dgm:pt>
    <dgm:pt modelId="{46E69D0D-D783-4B54-91AB-3521F5AC592B}" type="pres">
      <dgm:prSet presAssocID="{2BB0BCCD-12CB-41ED-9323-68889036158C}" presName="hierChild4" presStyleCnt="0"/>
      <dgm:spPr/>
    </dgm:pt>
    <dgm:pt modelId="{AD2C9D7E-5C4F-469E-B65E-6A2DBB7F8AB5}" type="pres">
      <dgm:prSet presAssocID="{2BB0BCCD-12CB-41ED-9323-68889036158C}" presName="hierChild5" presStyleCnt="0"/>
      <dgm:spPr/>
    </dgm:pt>
    <dgm:pt modelId="{24289EA7-ABCE-4E54-BC2B-1ED2C1E9AD18}" type="pres">
      <dgm:prSet presAssocID="{F6F2485D-1B47-4BE2-81B7-67DF2E79C436}" presName="Name37" presStyleLbl="parChTrans1D3" presStyleIdx="9" presStyleCnt="10"/>
      <dgm:spPr/>
      <dgm:t>
        <a:bodyPr/>
        <a:lstStyle/>
        <a:p>
          <a:endParaRPr lang="el-GR"/>
        </a:p>
      </dgm:t>
    </dgm:pt>
    <dgm:pt modelId="{90549600-D126-49F7-80A8-A5CDF90F59D7}" type="pres">
      <dgm:prSet presAssocID="{F01E3B50-9023-4E83-906B-2BDA313587E0}" presName="hierRoot2" presStyleCnt="0">
        <dgm:presLayoutVars>
          <dgm:hierBranch val="init"/>
        </dgm:presLayoutVars>
      </dgm:prSet>
      <dgm:spPr/>
    </dgm:pt>
    <dgm:pt modelId="{36E0D452-ABF3-4ECD-A292-56C84098A9D4}" type="pres">
      <dgm:prSet presAssocID="{F01E3B50-9023-4E83-906B-2BDA313587E0}" presName="rootComposite" presStyleCnt="0"/>
      <dgm:spPr/>
    </dgm:pt>
    <dgm:pt modelId="{0CA26787-75FD-42B5-80E7-3794F50014FB}" type="pres">
      <dgm:prSet presAssocID="{F01E3B50-9023-4E83-906B-2BDA313587E0}" presName="rootText" presStyleLbl="node3" presStyleIdx="9" presStyleCnt="10" custScaleX="156051" custScaleY="207451" custLinFactNeighborX="7448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350BB5A-CF53-41F8-B2D0-2FF755C02CB8}" type="pres">
      <dgm:prSet presAssocID="{F01E3B50-9023-4E83-906B-2BDA313587E0}" presName="rootConnector" presStyleLbl="node3" presStyleIdx="9" presStyleCnt="10"/>
      <dgm:spPr/>
      <dgm:t>
        <a:bodyPr/>
        <a:lstStyle/>
        <a:p>
          <a:endParaRPr lang="el-GR"/>
        </a:p>
      </dgm:t>
    </dgm:pt>
    <dgm:pt modelId="{E86DFC53-E93A-4AE9-8F56-9FE5F57D23C4}" type="pres">
      <dgm:prSet presAssocID="{F01E3B50-9023-4E83-906B-2BDA313587E0}" presName="hierChild4" presStyleCnt="0"/>
      <dgm:spPr/>
    </dgm:pt>
    <dgm:pt modelId="{A2F17B94-3183-497C-B851-D43ADA633470}" type="pres">
      <dgm:prSet presAssocID="{F01E3B50-9023-4E83-906B-2BDA313587E0}" presName="hierChild5" presStyleCnt="0"/>
      <dgm:spPr/>
    </dgm:pt>
    <dgm:pt modelId="{41658AE3-31E7-43E5-862D-AF730175C1DD}" type="pres">
      <dgm:prSet presAssocID="{C573DC89-D79D-4778-91E2-461EB9C346DF}" presName="hierChild5" presStyleCnt="0"/>
      <dgm:spPr/>
    </dgm:pt>
    <dgm:pt modelId="{DE6658D1-D6DD-4D9A-94CE-89F8C6D322A8}" type="pres">
      <dgm:prSet presAssocID="{44627A99-CA4B-441B-B7A8-FB5D27655D05}" presName="hierChild3" presStyleCnt="0"/>
      <dgm:spPr/>
    </dgm:pt>
  </dgm:ptLst>
  <dgm:cxnLst>
    <dgm:cxn modelId="{1D7E52A9-57C5-4449-B4FA-4112DE06588A}" srcId="{C573DC89-D79D-4778-91E2-461EB9C346DF}" destId="{F01E3B50-9023-4E83-906B-2BDA313587E0}" srcOrd="1" destOrd="0" parTransId="{F6F2485D-1B47-4BE2-81B7-67DF2E79C436}" sibTransId="{5A7A9A9D-B9A6-47BA-9296-E3E2EB53B08F}"/>
    <dgm:cxn modelId="{4760B953-F3CF-4302-A88B-2A3E372AC322}" type="presOf" srcId="{764BBD2A-92EF-4257-A2A4-D887EBA4D6E5}" destId="{C57665D8-208B-458A-A908-FF54596E0EF3}" srcOrd="1" destOrd="0" presId="urn:microsoft.com/office/officeart/2005/8/layout/orgChart1"/>
    <dgm:cxn modelId="{948A4FB3-5455-4D85-B44B-1F279F7EBA41}" type="presOf" srcId="{2C3DAB5B-3FFE-4CB7-8922-1EFE2F060030}" destId="{0613830C-91C6-44C5-A807-A802388B5E0B}" srcOrd="1" destOrd="0" presId="urn:microsoft.com/office/officeart/2005/8/layout/orgChart1"/>
    <dgm:cxn modelId="{00E965BA-1B85-4DC9-9826-C41D7495A562}" type="presOf" srcId="{FAB87B7F-DA8C-4BD9-9E5B-2EBFF91DFDAD}" destId="{2ABAE973-52B3-4934-9ADA-60A68590BCEF}" srcOrd="0" destOrd="0" presId="urn:microsoft.com/office/officeart/2005/8/layout/orgChart1"/>
    <dgm:cxn modelId="{6B1A1A26-F0CF-426C-83A4-5C74CC87ABE3}" srcId="{6ED5013F-EAD4-4B7A-A1B3-C68E8F29F779}" destId="{2C3DAB5B-3FFE-4CB7-8922-1EFE2F060030}" srcOrd="4" destOrd="0" parTransId="{5F26FC1D-FD1B-4569-A84C-0B83BC9E58AE}" sibTransId="{0B9E2169-8148-4A4C-A754-5BC4506C0C2A}"/>
    <dgm:cxn modelId="{7938A712-4BBA-4FC6-87D2-712A6860641B}" type="presOf" srcId="{92C00637-0B67-4D0D-835D-C3BABBB826E4}" destId="{4086A405-E774-474F-8046-E899A33FDEDD}" srcOrd="0" destOrd="0" presId="urn:microsoft.com/office/officeart/2005/8/layout/orgChart1"/>
    <dgm:cxn modelId="{E3975903-5222-4CAD-9432-F42ED5A09896}" type="presOf" srcId="{6ED5013F-EAD4-4B7A-A1B3-C68E8F29F779}" destId="{50CBC424-0E57-48EF-957D-3CBDC11AE6EF}" srcOrd="1" destOrd="0" presId="urn:microsoft.com/office/officeart/2005/8/layout/orgChart1"/>
    <dgm:cxn modelId="{BBE3E6BA-3E51-4CCE-9A0E-08DAEB73C918}" type="presOf" srcId="{B93A07AA-2EE6-4B2F-97C0-86EA9BBBD891}" destId="{6C67046E-0B1A-4C8C-93A0-88FB14D0C2C2}" srcOrd="0" destOrd="0" presId="urn:microsoft.com/office/officeart/2005/8/layout/orgChart1"/>
    <dgm:cxn modelId="{63A6EA71-4FD2-44FC-A4B6-91023F576C00}" srcId="{7E394342-4F59-45A6-A2EC-F6B879C53752}" destId="{7EA8B96C-79E2-4740-86C8-56DDD65D080E}" srcOrd="0" destOrd="0" parTransId="{420219FB-3A28-4EE0-84BB-F82D62DF8544}" sibTransId="{EE892A15-6ED1-45B1-A017-B096357CC0E2}"/>
    <dgm:cxn modelId="{D3F8F90F-6636-4953-B75A-B740A5C59848}" srcId="{6ED5013F-EAD4-4B7A-A1B3-C68E8F29F779}" destId="{AE33B072-B38B-413B-8CC2-F5B73E6E3E07}" srcOrd="5" destOrd="0" parTransId="{B080CED8-35F1-4FB5-8C50-5B40593A031B}" sibTransId="{187171E1-9599-4CC3-8113-1B6F9EAA9C79}"/>
    <dgm:cxn modelId="{374519A2-0B02-49F9-9A25-3000F95F86E7}" type="presOf" srcId="{7EA8B96C-79E2-4740-86C8-56DDD65D080E}" destId="{D0CEE5B1-9846-42DB-B374-07339D64770B}" srcOrd="0" destOrd="0" presId="urn:microsoft.com/office/officeart/2005/8/layout/orgChart1"/>
    <dgm:cxn modelId="{7DF55E4B-E4C9-4EE9-80CF-6AC82B970728}" type="presOf" srcId="{6AE889F5-27E1-40DA-817A-E0D2A9D5CD34}" destId="{143BF47C-E374-4EBC-B6C6-6EA897BC1710}" srcOrd="0" destOrd="0" presId="urn:microsoft.com/office/officeart/2005/8/layout/orgChart1"/>
    <dgm:cxn modelId="{1D6081E0-0D5D-4B15-8065-026390D85890}" srcId="{44627A99-CA4B-441B-B7A8-FB5D27655D05}" destId="{7E394342-4F59-45A6-A2EC-F6B879C53752}" srcOrd="1" destOrd="0" parTransId="{92C00637-0B67-4D0D-835D-C3BABBB826E4}" sibTransId="{C48328A2-1C94-4F40-BA25-C7DEB287874C}"/>
    <dgm:cxn modelId="{761C1F6D-5CC3-4DDD-B15C-D26643CCD32D}" type="presOf" srcId="{F326AC09-ECFC-4264-B938-F6F24E3BC90E}" destId="{85B09FD8-169E-4168-AA5B-474692814F4E}" srcOrd="1" destOrd="0" presId="urn:microsoft.com/office/officeart/2005/8/layout/orgChart1"/>
    <dgm:cxn modelId="{BD08F1A2-6984-4BCE-ADD6-D1E13A77CEC8}" type="presOf" srcId="{16A420E8-D4FF-4DDC-9EB2-F12417BA944E}" destId="{6DBD9357-7D58-427B-8B68-BD3AC8673573}" srcOrd="0" destOrd="0" presId="urn:microsoft.com/office/officeart/2005/8/layout/orgChart1"/>
    <dgm:cxn modelId="{70A95878-B9C7-42B0-950E-A7C79A7A877C}" type="presOf" srcId="{2BB0BCCD-12CB-41ED-9323-68889036158C}" destId="{C3C53ED8-EF7E-40CC-A143-F15385E03868}" srcOrd="0" destOrd="0" presId="urn:microsoft.com/office/officeart/2005/8/layout/orgChart1"/>
    <dgm:cxn modelId="{E6841AB9-8CEC-40DA-9480-AE4206DE4936}" srcId="{6ED5013F-EAD4-4B7A-A1B3-C68E8F29F779}" destId="{473DF3E1-AC31-479C-B895-AA512ACA995C}" srcOrd="2" destOrd="0" parTransId="{FAB87B7F-DA8C-4BD9-9E5B-2EBFF91DFDAD}" sibTransId="{97FD8696-944A-40D2-B06E-37E2C65DAED9}"/>
    <dgm:cxn modelId="{BB6AB56B-6F6D-4F46-85C5-FE675FE7E3B2}" srcId="{44627A99-CA4B-441B-B7A8-FB5D27655D05}" destId="{6ED5013F-EAD4-4B7A-A1B3-C68E8F29F779}" srcOrd="0" destOrd="0" parTransId="{7363EAB8-748B-4336-906B-AEDD572CEF9B}" sibTransId="{3D75202B-B835-463E-A1F6-5A38D957E722}"/>
    <dgm:cxn modelId="{0C64C169-00A2-4E06-AEA1-A071E2AD38A6}" type="presOf" srcId="{5F26FC1D-FD1B-4569-A84C-0B83BC9E58AE}" destId="{775F3B89-09B5-44FF-84DE-D712B95C2F8C}" srcOrd="0" destOrd="0" presId="urn:microsoft.com/office/officeart/2005/8/layout/orgChart1"/>
    <dgm:cxn modelId="{647D79B6-5B6C-496B-A3FC-AD63B272BC92}" srcId="{C573DC89-D79D-4778-91E2-461EB9C346DF}" destId="{2BB0BCCD-12CB-41ED-9323-68889036158C}" srcOrd="0" destOrd="0" parTransId="{BCB3B036-6D22-464C-B6FD-05722C467F5D}" sibTransId="{F4CD9249-9E21-49AE-B832-FF5881F2041B}"/>
    <dgm:cxn modelId="{736BE463-74D0-418D-B7F5-B54A4E72815C}" type="presOf" srcId="{AE33B072-B38B-413B-8CC2-F5B73E6E3E07}" destId="{9168EA10-13B9-42C6-9AC1-88E4D084C64D}" srcOrd="0" destOrd="0" presId="urn:microsoft.com/office/officeart/2005/8/layout/orgChart1"/>
    <dgm:cxn modelId="{497AC648-78A4-4767-9F7E-2FB11AD08377}" type="presOf" srcId="{44627A99-CA4B-441B-B7A8-FB5D27655D05}" destId="{AD84284C-A531-49AC-9161-E1CF3923358F}" srcOrd="1" destOrd="0" presId="urn:microsoft.com/office/officeart/2005/8/layout/orgChart1"/>
    <dgm:cxn modelId="{C2AF0C9B-0379-42E6-9276-D2AAF568C772}" type="presOf" srcId="{2BB0BCCD-12CB-41ED-9323-68889036158C}" destId="{C29DCE21-6CFB-420F-8100-32B571C51B2F}" srcOrd="1" destOrd="0" presId="urn:microsoft.com/office/officeart/2005/8/layout/orgChart1"/>
    <dgm:cxn modelId="{7D9BE5AE-98F3-449F-AE8C-7C7C80F3D434}" type="presOf" srcId="{6ED5013F-EAD4-4B7A-A1B3-C68E8F29F779}" destId="{0AD8DA5E-F5BB-41C1-91AF-AFCF34A9F4FE}" srcOrd="0" destOrd="0" presId="urn:microsoft.com/office/officeart/2005/8/layout/orgChart1"/>
    <dgm:cxn modelId="{3BC72D9A-CE74-4662-8971-10573154B035}" srcId="{6ED5013F-EAD4-4B7A-A1B3-C68E8F29F779}" destId="{FD4D5D0A-76F4-40AB-88F1-C230759FD22E}" srcOrd="3" destOrd="0" parTransId="{3A6B6067-EA80-47F4-8A99-15674CD18B61}" sibTransId="{2F0547AF-B2C3-4666-9F39-4C9565D55818}"/>
    <dgm:cxn modelId="{873D9CF0-B4FC-493A-BE75-E6EB906FAE88}" type="presOf" srcId="{417E772B-D188-4DBD-B02B-6F3E8EBBC289}" destId="{7081DF19-95B4-4A62-86F7-1E6786E210BE}" srcOrd="0" destOrd="0" presId="urn:microsoft.com/office/officeart/2005/8/layout/orgChart1"/>
    <dgm:cxn modelId="{A049753D-1154-4AB6-B830-4CB03013347A}" type="presOf" srcId="{764BBD2A-92EF-4257-A2A4-D887EBA4D6E5}" destId="{75648C3B-C3D1-42AF-B735-83D90CFDE835}" srcOrd="0" destOrd="0" presId="urn:microsoft.com/office/officeart/2005/8/layout/orgChart1"/>
    <dgm:cxn modelId="{E06B39E0-D637-464F-9E9C-4AB5D4CBEE24}" type="presOf" srcId="{3DD20F0A-9A41-49E6-B659-CED622BB36E1}" destId="{BD0F04DB-D47F-451D-B13E-071F84307D43}" srcOrd="0" destOrd="0" presId="urn:microsoft.com/office/officeart/2005/8/layout/orgChart1"/>
    <dgm:cxn modelId="{962BE86C-3C37-4372-B03D-1213805C3592}" srcId="{16A420E8-D4FF-4DDC-9EB2-F12417BA944E}" destId="{44627A99-CA4B-441B-B7A8-FB5D27655D05}" srcOrd="0" destOrd="0" parTransId="{AE105943-E9E0-4447-B733-EC696A27F7AD}" sibTransId="{A3666960-E228-48F3-B65A-7CF19284E7A7}"/>
    <dgm:cxn modelId="{DFF5D9DA-CBE9-4A21-8BDB-FB36D403F181}" type="presOf" srcId="{B080CED8-35F1-4FB5-8C50-5B40593A031B}" destId="{BAEBA57F-0724-4847-83FC-028CE7D20BA8}" srcOrd="0" destOrd="0" presId="urn:microsoft.com/office/officeart/2005/8/layout/orgChart1"/>
    <dgm:cxn modelId="{A5065155-E543-4422-9056-4FD0839D4E61}" type="presOf" srcId="{420219FB-3A28-4EE0-84BB-F82D62DF8544}" destId="{FD982165-F7A1-4B98-9579-C8E6B371404A}" srcOrd="0" destOrd="0" presId="urn:microsoft.com/office/officeart/2005/8/layout/orgChart1"/>
    <dgm:cxn modelId="{618D2A4D-9AFB-4F70-A8C5-89C50A1F8AC7}" srcId="{6ED5013F-EAD4-4B7A-A1B3-C68E8F29F779}" destId="{DDEB2BD4-A649-4F9A-A922-FBBB8869A82D}" srcOrd="1" destOrd="0" parTransId="{3DD20F0A-9A41-49E6-B659-CED622BB36E1}" sibTransId="{A191A1C4-DB0B-4819-995A-E867BDA72F50}"/>
    <dgm:cxn modelId="{D556A2FB-BDE6-40C6-A0B5-E9567A8DFDD8}" type="presOf" srcId="{2C3DAB5B-3FFE-4CB7-8922-1EFE2F060030}" destId="{02A48CB4-3C2F-49C0-85A0-8498CF167782}" srcOrd="0" destOrd="0" presId="urn:microsoft.com/office/officeart/2005/8/layout/orgChart1"/>
    <dgm:cxn modelId="{B2B88DC5-BC87-4C2A-8B06-D19F2534CDA4}" type="presOf" srcId="{7E394342-4F59-45A6-A2EC-F6B879C53752}" destId="{61BAE5FF-60D4-4424-B16D-4E6AFA333247}" srcOrd="1" destOrd="0" presId="urn:microsoft.com/office/officeart/2005/8/layout/orgChart1"/>
    <dgm:cxn modelId="{0C04614F-8F5C-4B08-B27D-5C9E41E195F3}" type="presOf" srcId="{F326AC09-ECFC-4264-B938-F6F24E3BC90E}" destId="{54DFFA66-6F71-4050-A36D-47733D950B94}" srcOrd="0" destOrd="0" presId="urn:microsoft.com/office/officeart/2005/8/layout/orgChart1"/>
    <dgm:cxn modelId="{FF9A147E-0F3B-4C16-88B1-E12D16CE2FB8}" type="presOf" srcId="{AE33B072-B38B-413B-8CC2-F5B73E6E3E07}" destId="{790875B1-5703-4D31-BD9F-FDFE987B987F}" srcOrd="1" destOrd="0" presId="urn:microsoft.com/office/officeart/2005/8/layout/orgChart1"/>
    <dgm:cxn modelId="{BB7B52D3-2F69-4EB2-9D96-F7F4345E77ED}" type="presOf" srcId="{7E394342-4F59-45A6-A2EC-F6B879C53752}" destId="{04E20AA4-B852-4CDE-B975-2BE0339C2A96}" srcOrd="0" destOrd="0" presId="urn:microsoft.com/office/officeart/2005/8/layout/orgChart1"/>
    <dgm:cxn modelId="{089D6428-5315-4CD5-8355-D538068167C9}" type="presOf" srcId="{F6F2485D-1B47-4BE2-81B7-67DF2E79C436}" destId="{24289EA7-ABCE-4E54-BC2B-1ED2C1E9AD18}" srcOrd="0" destOrd="0" presId="urn:microsoft.com/office/officeart/2005/8/layout/orgChart1"/>
    <dgm:cxn modelId="{B7D2433D-064E-4562-988D-BE42B3BC26E0}" type="presOf" srcId="{C573DC89-D79D-4778-91E2-461EB9C346DF}" destId="{9C3CD378-1FE5-41C2-9F94-285A86AEC1EB}" srcOrd="1" destOrd="0" presId="urn:microsoft.com/office/officeart/2005/8/layout/orgChart1"/>
    <dgm:cxn modelId="{A2473D19-924D-4074-A4E0-284E03F35395}" srcId="{7E394342-4F59-45A6-A2EC-F6B879C53752}" destId="{764BBD2A-92EF-4257-A2A4-D887EBA4D6E5}" srcOrd="1" destOrd="0" parTransId="{B93A07AA-2EE6-4B2F-97C0-86EA9BBBD891}" sibTransId="{AB716AE1-B005-4CC0-9FB7-755414891A29}"/>
    <dgm:cxn modelId="{C224E635-D1BF-48F7-97DA-1387CC845DEC}" type="presOf" srcId="{F01E3B50-9023-4E83-906B-2BDA313587E0}" destId="{3350BB5A-CF53-41F8-B2D0-2FF755C02CB8}" srcOrd="1" destOrd="0" presId="urn:microsoft.com/office/officeart/2005/8/layout/orgChart1"/>
    <dgm:cxn modelId="{48D10B7A-886B-45FA-9543-141CC1D0BD21}" srcId="{44627A99-CA4B-441B-B7A8-FB5D27655D05}" destId="{C573DC89-D79D-4778-91E2-461EB9C346DF}" srcOrd="2" destOrd="0" parTransId="{6AE889F5-27E1-40DA-817A-E0D2A9D5CD34}" sibTransId="{044F35B5-A6BF-4038-9FEB-803C757DA876}"/>
    <dgm:cxn modelId="{C58CD88A-E3A6-4A82-9CFC-4CCEAD1A6885}" type="presOf" srcId="{DDEB2BD4-A649-4F9A-A922-FBBB8869A82D}" destId="{998FD5A2-8CAE-44E6-8587-8120552F4572}" srcOrd="0" destOrd="0" presId="urn:microsoft.com/office/officeart/2005/8/layout/orgChart1"/>
    <dgm:cxn modelId="{DBBD8FA2-0D0A-47C6-AF07-1397B6E3E4EE}" type="presOf" srcId="{44627A99-CA4B-441B-B7A8-FB5D27655D05}" destId="{44E71164-DEC3-4C1E-B6BF-4211BDA31765}" srcOrd="0" destOrd="0" presId="urn:microsoft.com/office/officeart/2005/8/layout/orgChart1"/>
    <dgm:cxn modelId="{2B38BEF6-152F-401B-AD64-7C8931C6953E}" type="presOf" srcId="{7363EAB8-748B-4336-906B-AEDD572CEF9B}" destId="{D5030CBE-8B23-4A7A-8786-816D8F2DCA99}" srcOrd="0" destOrd="0" presId="urn:microsoft.com/office/officeart/2005/8/layout/orgChart1"/>
    <dgm:cxn modelId="{C71DCACF-BABE-4863-8C50-CC979D128986}" type="presOf" srcId="{3A6B6067-EA80-47F4-8A99-15674CD18B61}" destId="{E912BE69-D557-4D7B-BCFB-CAB789B92E28}" srcOrd="0" destOrd="0" presId="urn:microsoft.com/office/officeart/2005/8/layout/orgChart1"/>
    <dgm:cxn modelId="{C98B5E79-6D20-4B03-90CA-B19DCDE74067}" type="presOf" srcId="{F01E3B50-9023-4E83-906B-2BDA313587E0}" destId="{0CA26787-75FD-42B5-80E7-3794F50014FB}" srcOrd="0" destOrd="0" presId="urn:microsoft.com/office/officeart/2005/8/layout/orgChart1"/>
    <dgm:cxn modelId="{CB29926F-5A3A-4932-8E73-63ADE390A232}" srcId="{6ED5013F-EAD4-4B7A-A1B3-C68E8F29F779}" destId="{F326AC09-ECFC-4264-B938-F6F24E3BC90E}" srcOrd="0" destOrd="0" parTransId="{417E772B-D188-4DBD-B02B-6F3E8EBBC289}" sibTransId="{E772B22C-D5AA-460A-A668-97D2AE1136E4}"/>
    <dgm:cxn modelId="{99C61752-5485-42AA-B781-A0547BA990DB}" type="presOf" srcId="{FD4D5D0A-76F4-40AB-88F1-C230759FD22E}" destId="{EFA23166-84F1-4155-9234-C2A05945BEAF}" srcOrd="1" destOrd="0" presId="urn:microsoft.com/office/officeart/2005/8/layout/orgChart1"/>
    <dgm:cxn modelId="{3AAC0D8F-8F49-4825-8C50-C260827C858E}" type="presOf" srcId="{FD4D5D0A-76F4-40AB-88F1-C230759FD22E}" destId="{BA808DA1-8503-4765-B4BB-4D103C7F6B6C}" srcOrd="0" destOrd="0" presId="urn:microsoft.com/office/officeart/2005/8/layout/orgChart1"/>
    <dgm:cxn modelId="{63B342D4-17CC-4822-83A9-0D0742583DF8}" type="presOf" srcId="{C573DC89-D79D-4778-91E2-461EB9C346DF}" destId="{A7BA635F-95CE-49D8-9B89-CBBC41024D27}" srcOrd="0" destOrd="0" presId="urn:microsoft.com/office/officeart/2005/8/layout/orgChart1"/>
    <dgm:cxn modelId="{9D2EC254-DEEB-44D3-BB2C-DEAE1160B6E1}" type="presOf" srcId="{473DF3E1-AC31-479C-B895-AA512ACA995C}" destId="{73247A79-F682-4D35-88A2-5D8B420B6CD2}" srcOrd="0" destOrd="0" presId="urn:microsoft.com/office/officeart/2005/8/layout/orgChart1"/>
    <dgm:cxn modelId="{B5C58CBB-094C-45F5-99B6-57AE4BF8714A}" type="presOf" srcId="{BCB3B036-6D22-464C-B6FD-05722C467F5D}" destId="{E24007B3-5183-4F91-9EFB-2AAE1083BB1E}" srcOrd="0" destOrd="0" presId="urn:microsoft.com/office/officeart/2005/8/layout/orgChart1"/>
    <dgm:cxn modelId="{40288A4F-F52C-474F-9A95-490DE63C785E}" type="presOf" srcId="{473DF3E1-AC31-479C-B895-AA512ACA995C}" destId="{44DF02EC-6B9A-4540-8B4C-C0A7239D0F5C}" srcOrd="1" destOrd="0" presId="urn:microsoft.com/office/officeart/2005/8/layout/orgChart1"/>
    <dgm:cxn modelId="{A1FF14CC-3BE2-4700-AF0B-5DCF115C5F06}" type="presOf" srcId="{7EA8B96C-79E2-4740-86C8-56DDD65D080E}" destId="{71E92ACF-18A2-461A-9953-8759A5D1F91A}" srcOrd="1" destOrd="0" presId="urn:microsoft.com/office/officeart/2005/8/layout/orgChart1"/>
    <dgm:cxn modelId="{4C889503-8842-4B15-9DDF-0AAAD2E8D3A6}" type="presOf" srcId="{DDEB2BD4-A649-4F9A-A922-FBBB8869A82D}" destId="{75FEF8CD-459A-4F40-A6DC-D6B3D3E468D1}" srcOrd="1" destOrd="0" presId="urn:microsoft.com/office/officeart/2005/8/layout/orgChart1"/>
    <dgm:cxn modelId="{2C97B13F-4254-44E0-8929-D8F7F1E7CD72}" type="presParOf" srcId="{6DBD9357-7D58-427B-8B68-BD3AC8673573}" destId="{1214B5EA-23CF-4611-BC74-643859F84E75}" srcOrd="0" destOrd="0" presId="urn:microsoft.com/office/officeart/2005/8/layout/orgChart1"/>
    <dgm:cxn modelId="{D3EC743C-ED21-454B-B2AB-B802ECB069C1}" type="presParOf" srcId="{1214B5EA-23CF-4611-BC74-643859F84E75}" destId="{094659E6-7D4E-47B5-A2FA-1CB70C4246A4}" srcOrd="0" destOrd="0" presId="urn:microsoft.com/office/officeart/2005/8/layout/orgChart1"/>
    <dgm:cxn modelId="{4B307F1B-9E51-48C5-8795-E5663FDAF7EE}" type="presParOf" srcId="{094659E6-7D4E-47B5-A2FA-1CB70C4246A4}" destId="{44E71164-DEC3-4C1E-B6BF-4211BDA31765}" srcOrd="0" destOrd="0" presId="urn:microsoft.com/office/officeart/2005/8/layout/orgChart1"/>
    <dgm:cxn modelId="{E6252719-D25C-46FF-9B73-F3A2687B7888}" type="presParOf" srcId="{094659E6-7D4E-47B5-A2FA-1CB70C4246A4}" destId="{AD84284C-A531-49AC-9161-E1CF3923358F}" srcOrd="1" destOrd="0" presId="urn:microsoft.com/office/officeart/2005/8/layout/orgChart1"/>
    <dgm:cxn modelId="{570E78BB-8B01-4A82-87DF-80CFDC86BEBF}" type="presParOf" srcId="{1214B5EA-23CF-4611-BC74-643859F84E75}" destId="{89B03448-3E9C-4C06-93B1-E8E61B86A72E}" srcOrd="1" destOrd="0" presId="urn:microsoft.com/office/officeart/2005/8/layout/orgChart1"/>
    <dgm:cxn modelId="{ABBC2598-344B-42A6-AE6C-6B7E2DFC1F1F}" type="presParOf" srcId="{89B03448-3E9C-4C06-93B1-E8E61B86A72E}" destId="{D5030CBE-8B23-4A7A-8786-816D8F2DCA99}" srcOrd="0" destOrd="0" presId="urn:microsoft.com/office/officeart/2005/8/layout/orgChart1"/>
    <dgm:cxn modelId="{7D2464A1-A4F9-4FFB-93B7-E8AFFBC8118E}" type="presParOf" srcId="{89B03448-3E9C-4C06-93B1-E8E61B86A72E}" destId="{55C1451A-9A5C-44E9-9B06-25DC7DDE26BB}" srcOrd="1" destOrd="0" presId="urn:microsoft.com/office/officeart/2005/8/layout/orgChart1"/>
    <dgm:cxn modelId="{A17C5517-822F-4558-B8F0-D49789DA22AA}" type="presParOf" srcId="{55C1451A-9A5C-44E9-9B06-25DC7DDE26BB}" destId="{C27BDFAA-1752-49C9-9CEF-CA471086EE53}" srcOrd="0" destOrd="0" presId="urn:microsoft.com/office/officeart/2005/8/layout/orgChart1"/>
    <dgm:cxn modelId="{906F23AA-106C-4FF7-87B1-9016CCD88314}" type="presParOf" srcId="{C27BDFAA-1752-49C9-9CEF-CA471086EE53}" destId="{0AD8DA5E-F5BB-41C1-91AF-AFCF34A9F4FE}" srcOrd="0" destOrd="0" presId="urn:microsoft.com/office/officeart/2005/8/layout/orgChart1"/>
    <dgm:cxn modelId="{FF0AC5FF-3601-4560-83A6-5FF9EDDDF83C}" type="presParOf" srcId="{C27BDFAA-1752-49C9-9CEF-CA471086EE53}" destId="{50CBC424-0E57-48EF-957D-3CBDC11AE6EF}" srcOrd="1" destOrd="0" presId="urn:microsoft.com/office/officeart/2005/8/layout/orgChart1"/>
    <dgm:cxn modelId="{70699B2E-C048-4301-A332-5EA99B323EE8}" type="presParOf" srcId="{55C1451A-9A5C-44E9-9B06-25DC7DDE26BB}" destId="{268B302E-0BCF-415A-B51B-1745A5DA6412}" srcOrd="1" destOrd="0" presId="urn:microsoft.com/office/officeart/2005/8/layout/orgChart1"/>
    <dgm:cxn modelId="{63DD24FC-2472-4907-9AE8-9A6955B107DC}" type="presParOf" srcId="{268B302E-0BCF-415A-B51B-1745A5DA6412}" destId="{7081DF19-95B4-4A62-86F7-1E6786E210BE}" srcOrd="0" destOrd="0" presId="urn:microsoft.com/office/officeart/2005/8/layout/orgChart1"/>
    <dgm:cxn modelId="{CD3724A3-BC4D-4677-B627-451C2FEF2336}" type="presParOf" srcId="{268B302E-0BCF-415A-B51B-1745A5DA6412}" destId="{FAB47213-8C77-4C2C-8FF0-1976248F6F61}" srcOrd="1" destOrd="0" presId="urn:microsoft.com/office/officeart/2005/8/layout/orgChart1"/>
    <dgm:cxn modelId="{E68A71CA-2826-4908-B1F7-025EE035A873}" type="presParOf" srcId="{FAB47213-8C77-4C2C-8FF0-1976248F6F61}" destId="{22FC9E6F-8EEA-48BE-AE1C-5637EA911F6C}" srcOrd="0" destOrd="0" presId="urn:microsoft.com/office/officeart/2005/8/layout/orgChart1"/>
    <dgm:cxn modelId="{6D7AFA91-34CD-415D-B423-068288A2A4BC}" type="presParOf" srcId="{22FC9E6F-8EEA-48BE-AE1C-5637EA911F6C}" destId="{54DFFA66-6F71-4050-A36D-47733D950B94}" srcOrd="0" destOrd="0" presId="urn:microsoft.com/office/officeart/2005/8/layout/orgChart1"/>
    <dgm:cxn modelId="{5828270F-DD31-4620-954E-856ECD60E02C}" type="presParOf" srcId="{22FC9E6F-8EEA-48BE-AE1C-5637EA911F6C}" destId="{85B09FD8-169E-4168-AA5B-474692814F4E}" srcOrd="1" destOrd="0" presId="urn:microsoft.com/office/officeart/2005/8/layout/orgChart1"/>
    <dgm:cxn modelId="{262BB7AF-98AD-44CC-B927-EAC10191833F}" type="presParOf" srcId="{FAB47213-8C77-4C2C-8FF0-1976248F6F61}" destId="{5135A61E-5676-4883-89CC-14186C85833A}" srcOrd="1" destOrd="0" presId="urn:microsoft.com/office/officeart/2005/8/layout/orgChart1"/>
    <dgm:cxn modelId="{BAC33640-34D1-4197-A17E-FCDA92BC50EB}" type="presParOf" srcId="{FAB47213-8C77-4C2C-8FF0-1976248F6F61}" destId="{47276155-2974-4415-B67B-A47CA4434F94}" srcOrd="2" destOrd="0" presId="urn:microsoft.com/office/officeart/2005/8/layout/orgChart1"/>
    <dgm:cxn modelId="{4E91A52B-F07B-4582-956D-0199900D19E6}" type="presParOf" srcId="{268B302E-0BCF-415A-B51B-1745A5DA6412}" destId="{BD0F04DB-D47F-451D-B13E-071F84307D43}" srcOrd="2" destOrd="0" presId="urn:microsoft.com/office/officeart/2005/8/layout/orgChart1"/>
    <dgm:cxn modelId="{D3DE1364-BCC4-496B-97B7-CB6E7C5DE98A}" type="presParOf" srcId="{268B302E-0BCF-415A-B51B-1745A5DA6412}" destId="{8AD1738D-C6B4-4CC1-9F6B-990B46EB811B}" srcOrd="3" destOrd="0" presId="urn:microsoft.com/office/officeart/2005/8/layout/orgChart1"/>
    <dgm:cxn modelId="{8697EA7F-617E-4E4E-9885-BF45F8059979}" type="presParOf" srcId="{8AD1738D-C6B4-4CC1-9F6B-990B46EB811B}" destId="{3C6AEBE6-FAB1-4C97-A53B-98037185E1AE}" srcOrd="0" destOrd="0" presId="urn:microsoft.com/office/officeart/2005/8/layout/orgChart1"/>
    <dgm:cxn modelId="{EEBAF408-0930-4C1D-8068-0BDDD2EC03CA}" type="presParOf" srcId="{3C6AEBE6-FAB1-4C97-A53B-98037185E1AE}" destId="{998FD5A2-8CAE-44E6-8587-8120552F4572}" srcOrd="0" destOrd="0" presId="urn:microsoft.com/office/officeart/2005/8/layout/orgChart1"/>
    <dgm:cxn modelId="{F49498CE-DB52-4C40-BD61-7D032C3E4B0E}" type="presParOf" srcId="{3C6AEBE6-FAB1-4C97-A53B-98037185E1AE}" destId="{75FEF8CD-459A-4F40-A6DC-D6B3D3E468D1}" srcOrd="1" destOrd="0" presId="urn:microsoft.com/office/officeart/2005/8/layout/orgChart1"/>
    <dgm:cxn modelId="{45D1924C-3D78-42E1-AA97-C70830FE7994}" type="presParOf" srcId="{8AD1738D-C6B4-4CC1-9F6B-990B46EB811B}" destId="{A391805B-2864-4572-AD9C-A89DCE70ABB8}" srcOrd="1" destOrd="0" presId="urn:microsoft.com/office/officeart/2005/8/layout/orgChart1"/>
    <dgm:cxn modelId="{41A441F9-CA72-4612-A77B-7CB67247A092}" type="presParOf" srcId="{8AD1738D-C6B4-4CC1-9F6B-990B46EB811B}" destId="{ADA09642-FA33-454E-9CF0-85028A5CC697}" srcOrd="2" destOrd="0" presId="urn:microsoft.com/office/officeart/2005/8/layout/orgChart1"/>
    <dgm:cxn modelId="{4B6E75D0-25E7-4419-A3CA-20E0AF158C7A}" type="presParOf" srcId="{268B302E-0BCF-415A-B51B-1745A5DA6412}" destId="{2ABAE973-52B3-4934-9ADA-60A68590BCEF}" srcOrd="4" destOrd="0" presId="urn:microsoft.com/office/officeart/2005/8/layout/orgChart1"/>
    <dgm:cxn modelId="{38BEA4ED-93C1-4B86-A076-6004CAE8EDFF}" type="presParOf" srcId="{268B302E-0BCF-415A-B51B-1745A5DA6412}" destId="{F7FD1A69-BADB-4EB8-9F0B-A3E6189B873C}" srcOrd="5" destOrd="0" presId="urn:microsoft.com/office/officeart/2005/8/layout/orgChart1"/>
    <dgm:cxn modelId="{AC8B93AC-F57C-4417-B09B-FD2275F7D1BF}" type="presParOf" srcId="{F7FD1A69-BADB-4EB8-9F0B-A3E6189B873C}" destId="{F101F81E-FA9A-4B00-92FA-3E68E3A3A7DA}" srcOrd="0" destOrd="0" presId="urn:microsoft.com/office/officeart/2005/8/layout/orgChart1"/>
    <dgm:cxn modelId="{2C490FF5-0D6F-45A2-A073-5B0DDA1543E8}" type="presParOf" srcId="{F101F81E-FA9A-4B00-92FA-3E68E3A3A7DA}" destId="{73247A79-F682-4D35-88A2-5D8B420B6CD2}" srcOrd="0" destOrd="0" presId="urn:microsoft.com/office/officeart/2005/8/layout/orgChart1"/>
    <dgm:cxn modelId="{6A62374F-102A-4C98-9FD7-ABADFE0F58E2}" type="presParOf" srcId="{F101F81E-FA9A-4B00-92FA-3E68E3A3A7DA}" destId="{44DF02EC-6B9A-4540-8B4C-C0A7239D0F5C}" srcOrd="1" destOrd="0" presId="urn:microsoft.com/office/officeart/2005/8/layout/orgChart1"/>
    <dgm:cxn modelId="{3AD928AD-42BB-4B07-AB68-B77855A4E86A}" type="presParOf" srcId="{F7FD1A69-BADB-4EB8-9F0B-A3E6189B873C}" destId="{92009D37-36BC-4470-8640-216FABD63287}" srcOrd="1" destOrd="0" presId="urn:microsoft.com/office/officeart/2005/8/layout/orgChart1"/>
    <dgm:cxn modelId="{DE74C9EC-4774-4ED3-8324-92EE5DA11E81}" type="presParOf" srcId="{F7FD1A69-BADB-4EB8-9F0B-A3E6189B873C}" destId="{9756003F-1672-4935-A2FA-966376EEAEF9}" srcOrd="2" destOrd="0" presId="urn:microsoft.com/office/officeart/2005/8/layout/orgChart1"/>
    <dgm:cxn modelId="{9FD4CE63-EB39-426E-A6E9-7CC3DEF688FA}" type="presParOf" srcId="{268B302E-0BCF-415A-B51B-1745A5DA6412}" destId="{E912BE69-D557-4D7B-BCFB-CAB789B92E28}" srcOrd="6" destOrd="0" presId="urn:microsoft.com/office/officeart/2005/8/layout/orgChart1"/>
    <dgm:cxn modelId="{7EC147FA-8457-4482-8AE1-C958B86CD855}" type="presParOf" srcId="{268B302E-0BCF-415A-B51B-1745A5DA6412}" destId="{F13C9D65-12A6-418C-9750-757D9ECF10C6}" srcOrd="7" destOrd="0" presId="urn:microsoft.com/office/officeart/2005/8/layout/orgChart1"/>
    <dgm:cxn modelId="{51D8A8DD-8674-4559-98EC-F941CF8E10BA}" type="presParOf" srcId="{F13C9D65-12A6-418C-9750-757D9ECF10C6}" destId="{26B357B5-51B9-402F-8834-79A9E4743713}" srcOrd="0" destOrd="0" presId="urn:microsoft.com/office/officeart/2005/8/layout/orgChart1"/>
    <dgm:cxn modelId="{060751A5-6CFA-45F9-848B-908287D5509B}" type="presParOf" srcId="{26B357B5-51B9-402F-8834-79A9E4743713}" destId="{BA808DA1-8503-4765-B4BB-4D103C7F6B6C}" srcOrd="0" destOrd="0" presId="urn:microsoft.com/office/officeart/2005/8/layout/orgChart1"/>
    <dgm:cxn modelId="{9BB4216F-C7DC-4FD9-AFFF-CD6033865B3A}" type="presParOf" srcId="{26B357B5-51B9-402F-8834-79A9E4743713}" destId="{EFA23166-84F1-4155-9234-C2A05945BEAF}" srcOrd="1" destOrd="0" presId="urn:microsoft.com/office/officeart/2005/8/layout/orgChart1"/>
    <dgm:cxn modelId="{04595D4E-5D8E-45D9-8DBC-439411B329A1}" type="presParOf" srcId="{F13C9D65-12A6-418C-9750-757D9ECF10C6}" destId="{7A7F6ED0-678E-466C-8217-B520CE96531B}" srcOrd="1" destOrd="0" presId="urn:microsoft.com/office/officeart/2005/8/layout/orgChart1"/>
    <dgm:cxn modelId="{54072504-8DD3-4ADA-8721-DFAD115AE996}" type="presParOf" srcId="{F13C9D65-12A6-418C-9750-757D9ECF10C6}" destId="{777A1672-FD91-4423-9BAF-3D0EE21348AD}" srcOrd="2" destOrd="0" presId="urn:microsoft.com/office/officeart/2005/8/layout/orgChart1"/>
    <dgm:cxn modelId="{FEB35F14-FD7A-430F-9C9F-FA93815362B7}" type="presParOf" srcId="{268B302E-0BCF-415A-B51B-1745A5DA6412}" destId="{775F3B89-09B5-44FF-84DE-D712B95C2F8C}" srcOrd="8" destOrd="0" presId="urn:microsoft.com/office/officeart/2005/8/layout/orgChart1"/>
    <dgm:cxn modelId="{65BD0620-AA41-497D-B438-95929A3478CD}" type="presParOf" srcId="{268B302E-0BCF-415A-B51B-1745A5DA6412}" destId="{5B13C995-B427-4065-8500-688F14DCD2D0}" srcOrd="9" destOrd="0" presId="urn:microsoft.com/office/officeart/2005/8/layout/orgChart1"/>
    <dgm:cxn modelId="{452A3528-DB5C-477F-8952-FA5C7CE48766}" type="presParOf" srcId="{5B13C995-B427-4065-8500-688F14DCD2D0}" destId="{EA66047D-C22D-4166-A53D-5B346E414098}" srcOrd="0" destOrd="0" presId="urn:microsoft.com/office/officeart/2005/8/layout/orgChart1"/>
    <dgm:cxn modelId="{03C0FA4C-226B-4C48-939F-3897E8145B19}" type="presParOf" srcId="{EA66047D-C22D-4166-A53D-5B346E414098}" destId="{02A48CB4-3C2F-49C0-85A0-8498CF167782}" srcOrd="0" destOrd="0" presId="urn:microsoft.com/office/officeart/2005/8/layout/orgChart1"/>
    <dgm:cxn modelId="{A97AC2B2-25E2-482C-A4CD-FFAF848F9D8E}" type="presParOf" srcId="{EA66047D-C22D-4166-A53D-5B346E414098}" destId="{0613830C-91C6-44C5-A807-A802388B5E0B}" srcOrd="1" destOrd="0" presId="urn:microsoft.com/office/officeart/2005/8/layout/orgChart1"/>
    <dgm:cxn modelId="{5D29AD96-7717-44D4-826A-272A95EFB3FB}" type="presParOf" srcId="{5B13C995-B427-4065-8500-688F14DCD2D0}" destId="{E00A324D-F729-4665-8A97-451FD96DBF35}" srcOrd="1" destOrd="0" presId="urn:microsoft.com/office/officeart/2005/8/layout/orgChart1"/>
    <dgm:cxn modelId="{5217E234-C8A3-48EE-B8BE-A5992C5CBE9C}" type="presParOf" srcId="{5B13C995-B427-4065-8500-688F14DCD2D0}" destId="{B18EEF3E-EEA5-47C6-AAA3-9C140560B33C}" srcOrd="2" destOrd="0" presId="urn:microsoft.com/office/officeart/2005/8/layout/orgChart1"/>
    <dgm:cxn modelId="{4000EFB1-E075-4CE5-86D0-2C01DCBCBB33}" type="presParOf" srcId="{268B302E-0BCF-415A-B51B-1745A5DA6412}" destId="{BAEBA57F-0724-4847-83FC-028CE7D20BA8}" srcOrd="10" destOrd="0" presId="urn:microsoft.com/office/officeart/2005/8/layout/orgChart1"/>
    <dgm:cxn modelId="{BC5D22D4-0C95-4117-B60F-5D93B5E13F47}" type="presParOf" srcId="{268B302E-0BCF-415A-B51B-1745A5DA6412}" destId="{47F26447-82C5-4BB7-9B8D-156F9BFD545D}" srcOrd="11" destOrd="0" presId="urn:microsoft.com/office/officeart/2005/8/layout/orgChart1"/>
    <dgm:cxn modelId="{09CB3101-4C30-4F19-B2A7-1B023BFE6789}" type="presParOf" srcId="{47F26447-82C5-4BB7-9B8D-156F9BFD545D}" destId="{9E5F7EAB-7890-4713-BF3C-AE4C596AC77A}" srcOrd="0" destOrd="0" presId="urn:microsoft.com/office/officeart/2005/8/layout/orgChart1"/>
    <dgm:cxn modelId="{31203B7D-E3B5-4FB4-96A2-F680DC148594}" type="presParOf" srcId="{9E5F7EAB-7890-4713-BF3C-AE4C596AC77A}" destId="{9168EA10-13B9-42C6-9AC1-88E4D084C64D}" srcOrd="0" destOrd="0" presId="urn:microsoft.com/office/officeart/2005/8/layout/orgChart1"/>
    <dgm:cxn modelId="{139A182D-567D-4D5E-BABD-7F1EC0485AE0}" type="presParOf" srcId="{9E5F7EAB-7890-4713-BF3C-AE4C596AC77A}" destId="{790875B1-5703-4D31-BD9F-FDFE987B987F}" srcOrd="1" destOrd="0" presId="urn:microsoft.com/office/officeart/2005/8/layout/orgChart1"/>
    <dgm:cxn modelId="{DE5AEA47-0095-4363-9D44-65C00395C55A}" type="presParOf" srcId="{47F26447-82C5-4BB7-9B8D-156F9BFD545D}" destId="{76229EB3-DEBE-4BDE-8EB3-07DBC6E745E0}" srcOrd="1" destOrd="0" presId="urn:microsoft.com/office/officeart/2005/8/layout/orgChart1"/>
    <dgm:cxn modelId="{1E034059-A58D-4721-BB02-D59A6F300A6A}" type="presParOf" srcId="{47F26447-82C5-4BB7-9B8D-156F9BFD545D}" destId="{B4B7431A-28A6-4EE7-9ECB-1D2A14082C22}" srcOrd="2" destOrd="0" presId="urn:microsoft.com/office/officeart/2005/8/layout/orgChart1"/>
    <dgm:cxn modelId="{8A2E013B-74DD-4D00-90C5-C69AC1FF480E}" type="presParOf" srcId="{55C1451A-9A5C-44E9-9B06-25DC7DDE26BB}" destId="{C5F8B248-1E98-45AA-94A3-C4D8E0813DED}" srcOrd="2" destOrd="0" presId="urn:microsoft.com/office/officeart/2005/8/layout/orgChart1"/>
    <dgm:cxn modelId="{76964E89-CB83-4ACF-AE96-537C6A3150C9}" type="presParOf" srcId="{89B03448-3E9C-4C06-93B1-E8E61B86A72E}" destId="{4086A405-E774-474F-8046-E899A33FDEDD}" srcOrd="2" destOrd="0" presId="urn:microsoft.com/office/officeart/2005/8/layout/orgChart1"/>
    <dgm:cxn modelId="{8F1EDB80-BE03-4F47-825E-35EA5A0A156D}" type="presParOf" srcId="{89B03448-3E9C-4C06-93B1-E8E61B86A72E}" destId="{62794E51-D8BD-4246-85FD-3888B74AC39A}" srcOrd="3" destOrd="0" presId="urn:microsoft.com/office/officeart/2005/8/layout/orgChart1"/>
    <dgm:cxn modelId="{EEB1E425-77BB-42F8-97C8-A927DCB1743B}" type="presParOf" srcId="{62794E51-D8BD-4246-85FD-3888B74AC39A}" destId="{66025B9D-E6EC-4CEE-B28D-A81DDC02D78F}" srcOrd="0" destOrd="0" presId="urn:microsoft.com/office/officeart/2005/8/layout/orgChart1"/>
    <dgm:cxn modelId="{3442D818-5DD9-4FA4-A688-77E240409D2E}" type="presParOf" srcId="{66025B9D-E6EC-4CEE-B28D-A81DDC02D78F}" destId="{04E20AA4-B852-4CDE-B975-2BE0339C2A96}" srcOrd="0" destOrd="0" presId="urn:microsoft.com/office/officeart/2005/8/layout/orgChart1"/>
    <dgm:cxn modelId="{A1672430-7EB0-4AB0-BE34-5976CD1EC67C}" type="presParOf" srcId="{66025B9D-E6EC-4CEE-B28D-A81DDC02D78F}" destId="{61BAE5FF-60D4-4424-B16D-4E6AFA333247}" srcOrd="1" destOrd="0" presId="urn:microsoft.com/office/officeart/2005/8/layout/orgChart1"/>
    <dgm:cxn modelId="{0602FB53-45DC-401B-B733-A0D9D7A36A7E}" type="presParOf" srcId="{62794E51-D8BD-4246-85FD-3888B74AC39A}" destId="{A32004E3-890F-4911-B695-E8EB9FB14A7F}" srcOrd="1" destOrd="0" presId="urn:microsoft.com/office/officeart/2005/8/layout/orgChart1"/>
    <dgm:cxn modelId="{1B7BC4C5-2D16-47FF-96C6-D3696D95A403}" type="presParOf" srcId="{A32004E3-890F-4911-B695-E8EB9FB14A7F}" destId="{FD982165-F7A1-4B98-9579-C8E6B371404A}" srcOrd="0" destOrd="0" presId="urn:microsoft.com/office/officeart/2005/8/layout/orgChart1"/>
    <dgm:cxn modelId="{C00CAF73-154B-4159-A0D8-50321A934431}" type="presParOf" srcId="{A32004E3-890F-4911-B695-E8EB9FB14A7F}" destId="{11C553CA-DEA3-4BCB-AD42-EFB070206B6C}" srcOrd="1" destOrd="0" presId="urn:microsoft.com/office/officeart/2005/8/layout/orgChart1"/>
    <dgm:cxn modelId="{15E4B3D8-1CA0-462C-A466-2036E3076FBB}" type="presParOf" srcId="{11C553CA-DEA3-4BCB-AD42-EFB070206B6C}" destId="{D3D63F99-A0E0-42B3-890C-7A06D579BB4A}" srcOrd="0" destOrd="0" presId="urn:microsoft.com/office/officeart/2005/8/layout/orgChart1"/>
    <dgm:cxn modelId="{0A5F555A-A33A-44D1-A27F-58B7CCA4E3C9}" type="presParOf" srcId="{D3D63F99-A0E0-42B3-890C-7A06D579BB4A}" destId="{D0CEE5B1-9846-42DB-B374-07339D64770B}" srcOrd="0" destOrd="0" presId="urn:microsoft.com/office/officeart/2005/8/layout/orgChart1"/>
    <dgm:cxn modelId="{D9BA007D-D77E-4B81-BE8E-F5890FB64254}" type="presParOf" srcId="{D3D63F99-A0E0-42B3-890C-7A06D579BB4A}" destId="{71E92ACF-18A2-461A-9953-8759A5D1F91A}" srcOrd="1" destOrd="0" presId="urn:microsoft.com/office/officeart/2005/8/layout/orgChart1"/>
    <dgm:cxn modelId="{042973DF-BE43-49DA-BDC1-B6B5A81334A7}" type="presParOf" srcId="{11C553CA-DEA3-4BCB-AD42-EFB070206B6C}" destId="{55BA8813-6EDA-441E-A759-8FD7FB8665D2}" srcOrd="1" destOrd="0" presId="urn:microsoft.com/office/officeart/2005/8/layout/orgChart1"/>
    <dgm:cxn modelId="{9B0BC2EE-FFB3-48BE-B7A0-8B7DDE70B150}" type="presParOf" srcId="{11C553CA-DEA3-4BCB-AD42-EFB070206B6C}" destId="{090B2726-C2A8-4CBC-A427-789F53046CBA}" srcOrd="2" destOrd="0" presId="urn:microsoft.com/office/officeart/2005/8/layout/orgChart1"/>
    <dgm:cxn modelId="{BB4E658B-A325-4468-AD8E-330EDA16E8D4}" type="presParOf" srcId="{A32004E3-890F-4911-B695-E8EB9FB14A7F}" destId="{6C67046E-0B1A-4C8C-93A0-88FB14D0C2C2}" srcOrd="2" destOrd="0" presId="urn:microsoft.com/office/officeart/2005/8/layout/orgChart1"/>
    <dgm:cxn modelId="{52E274BE-0B51-45BF-BFAB-E43488DE6A86}" type="presParOf" srcId="{A32004E3-890F-4911-B695-E8EB9FB14A7F}" destId="{A657856B-223A-450C-BFAA-078B8BC89B60}" srcOrd="3" destOrd="0" presId="urn:microsoft.com/office/officeart/2005/8/layout/orgChart1"/>
    <dgm:cxn modelId="{13BE78E5-F839-4FC9-80BA-CFE002059606}" type="presParOf" srcId="{A657856B-223A-450C-BFAA-078B8BC89B60}" destId="{92BCAFD9-6CBB-46B0-8819-5322F0EC2D70}" srcOrd="0" destOrd="0" presId="urn:microsoft.com/office/officeart/2005/8/layout/orgChart1"/>
    <dgm:cxn modelId="{3590DBD1-D04D-4650-8A1A-063E396A6757}" type="presParOf" srcId="{92BCAFD9-6CBB-46B0-8819-5322F0EC2D70}" destId="{75648C3B-C3D1-42AF-B735-83D90CFDE835}" srcOrd="0" destOrd="0" presId="urn:microsoft.com/office/officeart/2005/8/layout/orgChart1"/>
    <dgm:cxn modelId="{BAADB479-050A-45B9-983F-9612E9A845A3}" type="presParOf" srcId="{92BCAFD9-6CBB-46B0-8819-5322F0EC2D70}" destId="{C57665D8-208B-458A-A908-FF54596E0EF3}" srcOrd="1" destOrd="0" presId="urn:microsoft.com/office/officeart/2005/8/layout/orgChart1"/>
    <dgm:cxn modelId="{C44CDC8A-D548-4B7A-98F0-E8B435A00F03}" type="presParOf" srcId="{A657856B-223A-450C-BFAA-078B8BC89B60}" destId="{BED4EACA-CFC7-47E5-8DFB-216CE0FAFC15}" srcOrd="1" destOrd="0" presId="urn:microsoft.com/office/officeart/2005/8/layout/orgChart1"/>
    <dgm:cxn modelId="{29E976DE-2AD8-43B9-8933-241D33D7C3E0}" type="presParOf" srcId="{A657856B-223A-450C-BFAA-078B8BC89B60}" destId="{FE224EFF-4E79-4637-B78C-DB609F265FED}" srcOrd="2" destOrd="0" presId="urn:microsoft.com/office/officeart/2005/8/layout/orgChart1"/>
    <dgm:cxn modelId="{535DA875-FC5E-4D92-B7E9-B16CD289E82B}" type="presParOf" srcId="{62794E51-D8BD-4246-85FD-3888B74AC39A}" destId="{C51367A1-D811-49E2-A1B5-4AE692BE8610}" srcOrd="2" destOrd="0" presId="urn:microsoft.com/office/officeart/2005/8/layout/orgChart1"/>
    <dgm:cxn modelId="{2D782F4E-3C9A-4B3D-81A6-102089373BB1}" type="presParOf" srcId="{89B03448-3E9C-4C06-93B1-E8E61B86A72E}" destId="{143BF47C-E374-4EBC-B6C6-6EA897BC1710}" srcOrd="4" destOrd="0" presId="urn:microsoft.com/office/officeart/2005/8/layout/orgChart1"/>
    <dgm:cxn modelId="{AD8E5E54-9C5E-4EEC-9634-9C924E174800}" type="presParOf" srcId="{89B03448-3E9C-4C06-93B1-E8E61B86A72E}" destId="{7899D002-8CA0-4124-854B-D958666A6EA3}" srcOrd="5" destOrd="0" presId="urn:microsoft.com/office/officeart/2005/8/layout/orgChart1"/>
    <dgm:cxn modelId="{A3D9CB6E-5F6D-436D-8BDC-4AB17B761347}" type="presParOf" srcId="{7899D002-8CA0-4124-854B-D958666A6EA3}" destId="{5761CE27-8212-4034-8460-53A62FFCD44A}" srcOrd="0" destOrd="0" presId="urn:microsoft.com/office/officeart/2005/8/layout/orgChart1"/>
    <dgm:cxn modelId="{03C1D34C-7D0E-4A44-BCE7-996719CC60A3}" type="presParOf" srcId="{5761CE27-8212-4034-8460-53A62FFCD44A}" destId="{A7BA635F-95CE-49D8-9B89-CBBC41024D27}" srcOrd="0" destOrd="0" presId="urn:microsoft.com/office/officeart/2005/8/layout/orgChart1"/>
    <dgm:cxn modelId="{FA8A6989-128C-4290-BBC5-54834BC5FB72}" type="presParOf" srcId="{5761CE27-8212-4034-8460-53A62FFCD44A}" destId="{9C3CD378-1FE5-41C2-9F94-285A86AEC1EB}" srcOrd="1" destOrd="0" presId="urn:microsoft.com/office/officeart/2005/8/layout/orgChart1"/>
    <dgm:cxn modelId="{92A957D0-0C2C-4E19-81BA-F329AEF809CC}" type="presParOf" srcId="{7899D002-8CA0-4124-854B-D958666A6EA3}" destId="{AED111AA-682D-4A3C-84D7-D1A944C0C9FA}" srcOrd="1" destOrd="0" presId="urn:microsoft.com/office/officeart/2005/8/layout/orgChart1"/>
    <dgm:cxn modelId="{631AE2D9-B08C-4A6C-BC40-D6B644849EF9}" type="presParOf" srcId="{AED111AA-682D-4A3C-84D7-D1A944C0C9FA}" destId="{E24007B3-5183-4F91-9EFB-2AAE1083BB1E}" srcOrd="0" destOrd="0" presId="urn:microsoft.com/office/officeart/2005/8/layout/orgChart1"/>
    <dgm:cxn modelId="{F853FA8E-6097-4216-81D0-0A4753498861}" type="presParOf" srcId="{AED111AA-682D-4A3C-84D7-D1A944C0C9FA}" destId="{A1FBCB0D-2F86-4902-95CF-185E9D9F0BD0}" srcOrd="1" destOrd="0" presId="urn:microsoft.com/office/officeart/2005/8/layout/orgChart1"/>
    <dgm:cxn modelId="{9DF7D10C-FBD5-44CB-BEE2-90AC9CDFF10C}" type="presParOf" srcId="{A1FBCB0D-2F86-4902-95CF-185E9D9F0BD0}" destId="{4A7763D5-ACA4-4F2F-BC55-4789843E5D2C}" srcOrd="0" destOrd="0" presId="urn:microsoft.com/office/officeart/2005/8/layout/orgChart1"/>
    <dgm:cxn modelId="{CC592B60-6D6C-4018-98B4-820772D36A5D}" type="presParOf" srcId="{4A7763D5-ACA4-4F2F-BC55-4789843E5D2C}" destId="{C3C53ED8-EF7E-40CC-A143-F15385E03868}" srcOrd="0" destOrd="0" presId="urn:microsoft.com/office/officeart/2005/8/layout/orgChart1"/>
    <dgm:cxn modelId="{14123F1F-FE6F-4F29-B8A7-972D0D55BCCC}" type="presParOf" srcId="{4A7763D5-ACA4-4F2F-BC55-4789843E5D2C}" destId="{C29DCE21-6CFB-420F-8100-32B571C51B2F}" srcOrd="1" destOrd="0" presId="urn:microsoft.com/office/officeart/2005/8/layout/orgChart1"/>
    <dgm:cxn modelId="{AAAA544F-5BA3-4F52-ACB8-D05460B5E41D}" type="presParOf" srcId="{A1FBCB0D-2F86-4902-95CF-185E9D9F0BD0}" destId="{46E69D0D-D783-4B54-91AB-3521F5AC592B}" srcOrd="1" destOrd="0" presId="urn:microsoft.com/office/officeart/2005/8/layout/orgChart1"/>
    <dgm:cxn modelId="{7D1A1E67-E443-42AF-A71E-5C57863039D2}" type="presParOf" srcId="{A1FBCB0D-2F86-4902-95CF-185E9D9F0BD0}" destId="{AD2C9D7E-5C4F-469E-B65E-6A2DBB7F8AB5}" srcOrd="2" destOrd="0" presId="urn:microsoft.com/office/officeart/2005/8/layout/orgChart1"/>
    <dgm:cxn modelId="{B0F65242-A681-464D-887A-2FD2FB9FC601}" type="presParOf" srcId="{AED111AA-682D-4A3C-84D7-D1A944C0C9FA}" destId="{24289EA7-ABCE-4E54-BC2B-1ED2C1E9AD18}" srcOrd="2" destOrd="0" presId="urn:microsoft.com/office/officeart/2005/8/layout/orgChart1"/>
    <dgm:cxn modelId="{F8D0046C-D3C7-4671-8796-764F2D6DE893}" type="presParOf" srcId="{AED111AA-682D-4A3C-84D7-D1A944C0C9FA}" destId="{90549600-D126-49F7-80A8-A5CDF90F59D7}" srcOrd="3" destOrd="0" presId="urn:microsoft.com/office/officeart/2005/8/layout/orgChart1"/>
    <dgm:cxn modelId="{573A6077-2515-49E0-ABBC-0FC7840C8659}" type="presParOf" srcId="{90549600-D126-49F7-80A8-A5CDF90F59D7}" destId="{36E0D452-ABF3-4ECD-A292-56C84098A9D4}" srcOrd="0" destOrd="0" presId="urn:microsoft.com/office/officeart/2005/8/layout/orgChart1"/>
    <dgm:cxn modelId="{976B556B-73C1-4600-8056-7F384BAD6368}" type="presParOf" srcId="{36E0D452-ABF3-4ECD-A292-56C84098A9D4}" destId="{0CA26787-75FD-42B5-80E7-3794F50014FB}" srcOrd="0" destOrd="0" presId="urn:microsoft.com/office/officeart/2005/8/layout/orgChart1"/>
    <dgm:cxn modelId="{071AB5CF-810E-47F7-AB3A-33AA6E6A5078}" type="presParOf" srcId="{36E0D452-ABF3-4ECD-A292-56C84098A9D4}" destId="{3350BB5A-CF53-41F8-B2D0-2FF755C02CB8}" srcOrd="1" destOrd="0" presId="urn:microsoft.com/office/officeart/2005/8/layout/orgChart1"/>
    <dgm:cxn modelId="{B09E7075-754D-47D3-A65C-967466741DB3}" type="presParOf" srcId="{90549600-D126-49F7-80A8-A5CDF90F59D7}" destId="{E86DFC53-E93A-4AE9-8F56-9FE5F57D23C4}" srcOrd="1" destOrd="0" presId="urn:microsoft.com/office/officeart/2005/8/layout/orgChart1"/>
    <dgm:cxn modelId="{B5064E1A-505A-4E53-8EF5-9384E444692D}" type="presParOf" srcId="{90549600-D126-49F7-80A8-A5CDF90F59D7}" destId="{A2F17B94-3183-497C-B851-D43ADA633470}" srcOrd="2" destOrd="0" presId="urn:microsoft.com/office/officeart/2005/8/layout/orgChart1"/>
    <dgm:cxn modelId="{A55093DD-08D8-4682-8BAE-FF1D7183BDCB}" type="presParOf" srcId="{7899D002-8CA0-4124-854B-D958666A6EA3}" destId="{41658AE3-31E7-43E5-862D-AF730175C1DD}" srcOrd="2" destOrd="0" presId="urn:microsoft.com/office/officeart/2005/8/layout/orgChart1"/>
    <dgm:cxn modelId="{744C515F-9EFD-428A-989E-3E9EE111A446}" type="presParOf" srcId="{1214B5EA-23CF-4611-BC74-643859F84E75}" destId="{DE6658D1-D6DD-4D9A-94CE-89F8C6D322A8}" srcOrd="2" destOrd="0" presId="urn:microsoft.com/office/officeart/2005/8/layout/orgChart1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3BE7794-E91F-457A-91E6-84EA25E2B083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CD9C749F-B15B-4054-AB3E-04C0B008210F}">
      <dgm:prSet custT="1"/>
      <dgm:spPr/>
      <dgm:t>
        <a:bodyPr/>
        <a:lstStyle/>
        <a:p>
          <a:pPr algn="ctr" rtl="0"/>
          <a:r>
            <a:rPr lang="el-GR" sz="3600" b="1" dirty="0" smtClean="0">
              <a:latin typeface="Century Schoolbook" pitchFamily="18" charset="0"/>
            </a:rPr>
            <a:t>Ομάδες αίματος</a:t>
          </a:r>
          <a:endParaRPr lang="el-GR" sz="3600" dirty="0">
            <a:latin typeface="Century Schoolbook" pitchFamily="18" charset="0"/>
          </a:endParaRPr>
        </a:p>
      </dgm:t>
    </dgm:pt>
    <dgm:pt modelId="{76AA47A3-ED29-47EE-8B79-776A1B6856BE}" type="parTrans" cxnId="{ED4AA6E6-2676-4ED4-BE6C-1851F116CC2A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804A1C89-7CC6-49EC-A251-3CD9E9A7ED57}" type="sibTrans" cxnId="{ED4AA6E6-2676-4ED4-BE6C-1851F116CC2A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1A51FA83-970B-4461-86D3-B7B0F8300413}">
      <dgm:prSet custT="1"/>
      <dgm:spPr/>
      <dgm:t>
        <a:bodyPr/>
        <a:lstStyle/>
        <a:p>
          <a:pPr rtl="0"/>
          <a:r>
            <a:rPr lang="el-GR" sz="2400" dirty="0" smtClean="0">
              <a:solidFill>
                <a:schemeClr val="tx1"/>
              </a:solidFill>
              <a:latin typeface="Century Schoolbook" pitchFamily="18" charset="0"/>
            </a:rPr>
            <a:t>καθορίζονται από την παρουσία</a:t>
          </a:r>
          <a:r>
            <a:rPr lang="el-GR" sz="20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2400" b="1" u="none" dirty="0" smtClean="0">
              <a:solidFill>
                <a:schemeClr val="tx1"/>
              </a:solidFill>
              <a:latin typeface="Century Schoolbook" pitchFamily="18" charset="0"/>
            </a:rPr>
            <a:t>ειδικών αντιγόνων </a:t>
          </a:r>
          <a:r>
            <a:rPr lang="el-GR" sz="1600" b="0" u="none" dirty="0" smtClean="0">
              <a:solidFill>
                <a:schemeClr val="tx1"/>
              </a:solidFill>
              <a:latin typeface="Century Schoolbook" pitchFamily="18" charset="0"/>
            </a:rPr>
            <a:t>(Α ή Β)</a:t>
          </a:r>
          <a:r>
            <a:rPr lang="el-GR" sz="2400" b="1" u="none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2400" b="1" dirty="0" smtClean="0">
              <a:solidFill>
                <a:schemeClr val="tx1"/>
              </a:solidFill>
              <a:latin typeface="Century Schoolbook" pitchFamily="18" charset="0"/>
            </a:rPr>
            <a:t>στην επιφάνεια των </a:t>
          </a:r>
          <a:r>
            <a:rPr lang="el-GR" sz="2400" b="1" dirty="0" err="1" smtClean="0">
              <a:solidFill>
                <a:schemeClr val="tx1"/>
              </a:solidFill>
              <a:latin typeface="Century Schoolbook" pitchFamily="18" charset="0"/>
            </a:rPr>
            <a:t>ερυθροκυττάρων</a:t>
          </a:r>
          <a:r>
            <a:rPr lang="el-GR" sz="2400" dirty="0" smtClean="0">
              <a:solidFill>
                <a:schemeClr val="tx1"/>
              </a:solidFill>
              <a:latin typeface="Century Schoolbook" pitchFamily="18" charset="0"/>
            </a:rPr>
            <a:t>.</a:t>
          </a:r>
          <a:endParaRPr lang="el-GR" sz="24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A1B7B27A-D267-4F26-AD96-6C0F9F32ADD6}" type="parTrans" cxnId="{324F44AD-2D23-4029-9F8C-1F314BEF8CA1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FDC182AD-B66E-4A7B-854E-DCE74D1C10C5}" type="sibTrans" cxnId="{324F44AD-2D23-4029-9F8C-1F314BEF8CA1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33113F55-1FC5-4BE7-8E11-55A31165198A}">
      <dgm:prSet custT="1"/>
      <dgm:spPr/>
      <dgm:t>
        <a:bodyPr/>
        <a:lstStyle/>
        <a:p>
          <a:pPr rtl="0"/>
          <a:r>
            <a:rPr lang="el-GR" sz="2400" dirty="0" smtClean="0">
              <a:latin typeface="Century Schoolbook" pitchFamily="18" charset="0"/>
            </a:rPr>
            <a:t>Ένα άτομο ανήκει στην:</a:t>
          </a:r>
          <a:endParaRPr lang="el-GR" sz="2400" dirty="0">
            <a:latin typeface="Century Schoolbook" pitchFamily="18" charset="0"/>
          </a:endParaRPr>
        </a:p>
      </dgm:t>
    </dgm:pt>
    <dgm:pt modelId="{B10B5F2B-D9D3-42E6-8474-78481D97997C}" type="parTrans" cxnId="{343A7E50-87F2-4CBB-970A-2851A17A89E7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96F2004E-3356-4987-ADB9-4109BD780FA4}" type="sibTrans" cxnId="{343A7E50-87F2-4CBB-970A-2851A17A89E7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5CAEF7AC-FD43-438D-94B7-C8930500EB65}" type="pres">
      <dgm:prSet presAssocID="{03BE7794-E91F-457A-91E6-84EA25E2B0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C7BC551-1D55-4C63-83C6-8EB40CCCA3E4}" type="pres">
      <dgm:prSet presAssocID="{CD9C749F-B15B-4054-AB3E-04C0B008210F}" presName="parentText" presStyleLbl="node1" presStyleIdx="0" presStyleCnt="3" custLinFactY="-58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69C8759-FFDB-4026-9E72-2B998F0DBA9F}" type="pres">
      <dgm:prSet presAssocID="{804A1C89-7CC6-49EC-A251-3CD9E9A7ED57}" presName="spacer" presStyleCnt="0"/>
      <dgm:spPr/>
    </dgm:pt>
    <dgm:pt modelId="{D15180EE-7387-42AF-BED9-982247892F3D}" type="pres">
      <dgm:prSet presAssocID="{1A51FA83-970B-4461-86D3-B7B0F8300413}" presName="parentText" presStyleLbl="node1" presStyleIdx="1" presStyleCnt="3" custScaleY="13061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0C00AA8-4FA7-45F2-9C81-ECC28211FD16}" type="pres">
      <dgm:prSet presAssocID="{FDC182AD-B66E-4A7B-854E-DCE74D1C10C5}" presName="spacer" presStyleCnt="0"/>
      <dgm:spPr/>
    </dgm:pt>
    <dgm:pt modelId="{2201BEC1-6C14-4EBB-B548-5861D0239592}" type="pres">
      <dgm:prSet presAssocID="{33113F55-1FC5-4BE7-8E11-55A31165198A}" presName="parentText" presStyleLbl="node1" presStyleIdx="2" presStyleCnt="3" custScaleY="70686" custLinFactY="978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24F44AD-2D23-4029-9F8C-1F314BEF8CA1}" srcId="{03BE7794-E91F-457A-91E6-84EA25E2B083}" destId="{1A51FA83-970B-4461-86D3-B7B0F8300413}" srcOrd="1" destOrd="0" parTransId="{A1B7B27A-D267-4F26-AD96-6C0F9F32ADD6}" sibTransId="{FDC182AD-B66E-4A7B-854E-DCE74D1C10C5}"/>
    <dgm:cxn modelId="{83B86A93-1947-436B-81A4-EEC7B4B53C7B}" type="presOf" srcId="{1A51FA83-970B-4461-86D3-B7B0F8300413}" destId="{D15180EE-7387-42AF-BED9-982247892F3D}" srcOrd="0" destOrd="0" presId="urn:microsoft.com/office/officeart/2005/8/layout/vList2"/>
    <dgm:cxn modelId="{30440538-0895-4DBF-8383-61579C6BC72B}" type="presOf" srcId="{03BE7794-E91F-457A-91E6-84EA25E2B083}" destId="{5CAEF7AC-FD43-438D-94B7-C8930500EB65}" srcOrd="0" destOrd="0" presId="urn:microsoft.com/office/officeart/2005/8/layout/vList2"/>
    <dgm:cxn modelId="{F9FE5140-A539-44A8-98A6-BBD71C0214BE}" type="presOf" srcId="{33113F55-1FC5-4BE7-8E11-55A31165198A}" destId="{2201BEC1-6C14-4EBB-B548-5861D0239592}" srcOrd="0" destOrd="0" presId="urn:microsoft.com/office/officeart/2005/8/layout/vList2"/>
    <dgm:cxn modelId="{89E3936F-AAE1-45B5-86F9-1D238AFF6779}" type="presOf" srcId="{CD9C749F-B15B-4054-AB3E-04C0B008210F}" destId="{7C7BC551-1D55-4C63-83C6-8EB40CCCA3E4}" srcOrd="0" destOrd="0" presId="urn:microsoft.com/office/officeart/2005/8/layout/vList2"/>
    <dgm:cxn modelId="{343A7E50-87F2-4CBB-970A-2851A17A89E7}" srcId="{03BE7794-E91F-457A-91E6-84EA25E2B083}" destId="{33113F55-1FC5-4BE7-8E11-55A31165198A}" srcOrd="2" destOrd="0" parTransId="{B10B5F2B-D9D3-42E6-8474-78481D97997C}" sibTransId="{96F2004E-3356-4987-ADB9-4109BD780FA4}"/>
    <dgm:cxn modelId="{ED4AA6E6-2676-4ED4-BE6C-1851F116CC2A}" srcId="{03BE7794-E91F-457A-91E6-84EA25E2B083}" destId="{CD9C749F-B15B-4054-AB3E-04C0B008210F}" srcOrd="0" destOrd="0" parTransId="{76AA47A3-ED29-47EE-8B79-776A1B6856BE}" sibTransId="{804A1C89-7CC6-49EC-A251-3CD9E9A7ED57}"/>
    <dgm:cxn modelId="{5C1376DB-1137-41FC-AF89-86FB35AD374C}" type="presParOf" srcId="{5CAEF7AC-FD43-438D-94B7-C8930500EB65}" destId="{7C7BC551-1D55-4C63-83C6-8EB40CCCA3E4}" srcOrd="0" destOrd="0" presId="urn:microsoft.com/office/officeart/2005/8/layout/vList2"/>
    <dgm:cxn modelId="{1C3A7D69-C532-4956-8322-507C3D3A4B2F}" type="presParOf" srcId="{5CAEF7AC-FD43-438D-94B7-C8930500EB65}" destId="{269C8759-FFDB-4026-9E72-2B998F0DBA9F}" srcOrd="1" destOrd="0" presId="urn:microsoft.com/office/officeart/2005/8/layout/vList2"/>
    <dgm:cxn modelId="{E8483BAB-CDED-489A-863B-688FE74D2A0D}" type="presParOf" srcId="{5CAEF7AC-FD43-438D-94B7-C8930500EB65}" destId="{D15180EE-7387-42AF-BED9-982247892F3D}" srcOrd="2" destOrd="0" presId="urn:microsoft.com/office/officeart/2005/8/layout/vList2"/>
    <dgm:cxn modelId="{64790DCB-A1BF-406B-9A45-EDBEA5A11E39}" type="presParOf" srcId="{5CAEF7AC-FD43-438D-94B7-C8930500EB65}" destId="{40C00AA8-4FA7-45F2-9C81-ECC28211FD16}" srcOrd="3" destOrd="0" presId="urn:microsoft.com/office/officeart/2005/8/layout/vList2"/>
    <dgm:cxn modelId="{85E45944-85EE-47D4-8880-6AD1D39F1261}" type="presParOf" srcId="{5CAEF7AC-FD43-438D-94B7-C8930500EB65}" destId="{2201BEC1-6C14-4EBB-B548-5861D0239592}" srcOrd="4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7FAA70B-50D8-46CE-97F8-DF54512E2D76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1654A35C-9288-42D1-9A0F-24998398D1F1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algn="ctr" rtl="0"/>
          <a:r>
            <a:rPr lang="el-GR" b="1" dirty="0" err="1" smtClean="0">
              <a:latin typeface="Century Schoolbook" pitchFamily="18" charset="0"/>
            </a:rPr>
            <a:t>Συγκολλητινογόνα</a:t>
          </a:r>
          <a:r>
            <a:rPr lang="el-GR" b="1" dirty="0" smtClean="0">
              <a:latin typeface="Century Schoolbook" pitchFamily="18" charset="0"/>
            </a:rPr>
            <a:t>:</a:t>
          </a:r>
        </a:p>
        <a:p>
          <a:pPr algn="ctr" rtl="0"/>
          <a:r>
            <a:rPr lang="el-GR" b="1" dirty="0" smtClean="0">
              <a:latin typeface="Century Schoolbook" pitchFamily="18" charset="0"/>
            </a:rPr>
            <a:t>αντιγόνα</a:t>
          </a:r>
          <a:r>
            <a:rPr lang="el-GR" dirty="0" smtClean="0">
              <a:latin typeface="Century Schoolbook" pitchFamily="18" charset="0"/>
            </a:rPr>
            <a:t> στην επιφάνεια των </a:t>
          </a:r>
          <a:r>
            <a:rPr lang="el-GR" dirty="0" err="1" smtClean="0">
              <a:latin typeface="Century Schoolbook" pitchFamily="18" charset="0"/>
            </a:rPr>
            <a:t>ερυθροκυττάρων</a:t>
          </a:r>
          <a:endParaRPr lang="el-GR" b="1" dirty="0">
            <a:latin typeface="Century Schoolbook" pitchFamily="18" charset="0"/>
          </a:endParaRPr>
        </a:p>
      </dgm:t>
    </dgm:pt>
    <dgm:pt modelId="{1E2EBEE7-A193-4DD4-9B43-F21314FAC368}" type="parTrans" cxnId="{31474B1B-9F2E-49E8-813B-335EB3FCBF66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6937F492-5F15-4125-B056-D427FF7168EA}" type="sibTrans" cxnId="{31474B1B-9F2E-49E8-813B-335EB3FCBF66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7400BFB1-BA65-4D11-8FE1-2D582D93298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pPr algn="ctr" rtl="0"/>
          <a:r>
            <a:rPr lang="el-GR" b="1" dirty="0" err="1" smtClean="0">
              <a:latin typeface="Century Schoolbook" pitchFamily="18" charset="0"/>
            </a:rPr>
            <a:t>Συγκολλητίνες</a:t>
          </a:r>
          <a:r>
            <a:rPr lang="el-GR" b="1" dirty="0" smtClean="0">
              <a:latin typeface="Century Schoolbook" pitchFamily="18" charset="0"/>
            </a:rPr>
            <a:t>:</a:t>
          </a:r>
        </a:p>
        <a:p>
          <a:pPr algn="ctr" rtl="0"/>
          <a:r>
            <a:rPr lang="el-GR" b="1" dirty="0" smtClean="0">
              <a:effectLst/>
              <a:latin typeface="Century Schoolbook" pitchFamily="18" charset="0"/>
            </a:rPr>
            <a:t>αντισώματα</a:t>
          </a:r>
          <a:r>
            <a:rPr lang="el-GR" dirty="0" smtClean="0">
              <a:effectLst/>
              <a:latin typeface="Century Schoolbook" pitchFamily="18" charset="0"/>
            </a:rPr>
            <a:t> </a:t>
          </a:r>
          <a:r>
            <a:rPr lang="el-GR" dirty="0" smtClean="0">
              <a:latin typeface="Century Schoolbook" pitchFamily="18" charset="0"/>
            </a:rPr>
            <a:t>που κυκλοφορούν στο πλάσμα του αίματος </a:t>
          </a:r>
        </a:p>
        <a:p>
          <a:pPr algn="ctr" rtl="0"/>
          <a:r>
            <a:rPr lang="el-GR" dirty="0" smtClean="0">
              <a:latin typeface="Century Schoolbook" pitchFamily="18" charset="0"/>
            </a:rPr>
            <a:t>(έναντι του αντιγόνου)</a:t>
          </a:r>
          <a:endParaRPr lang="el-GR" dirty="0">
            <a:latin typeface="Century Schoolbook" pitchFamily="18" charset="0"/>
          </a:endParaRPr>
        </a:p>
      </dgm:t>
    </dgm:pt>
    <dgm:pt modelId="{D848524E-A662-48FE-B340-33E870B82737}" type="parTrans" cxnId="{6DF3990D-6342-4A8A-A832-952F72BFB171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8E895C70-1545-48CD-B10D-C990878F26EA}" type="sibTrans" cxnId="{6DF3990D-6342-4A8A-A832-952F72BFB171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4BD45939-47F5-4588-90C6-E54678746AB2}" type="pres">
      <dgm:prSet presAssocID="{97FAA70B-50D8-46CE-97F8-DF54512E2D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12C4FC2-EE1C-4EE2-8EAA-0DFF694FA26A}" type="pres">
      <dgm:prSet presAssocID="{1654A35C-9288-42D1-9A0F-24998398D1F1}" presName="parentText" presStyleLbl="node1" presStyleIdx="0" presStyleCnt="2" custLinFactY="220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3BBB84-1204-4EED-A8B0-8E5607202BD7}" type="pres">
      <dgm:prSet presAssocID="{6937F492-5F15-4125-B056-D427FF7168EA}" presName="spacer" presStyleCnt="0"/>
      <dgm:spPr/>
    </dgm:pt>
    <dgm:pt modelId="{568FED3B-3722-4234-B20B-81AD1A952051}" type="pres">
      <dgm:prSet presAssocID="{7400BFB1-BA65-4D11-8FE1-2D582D93298F}" presName="parentText" presStyleLbl="node1" presStyleIdx="1" presStyleCnt="2" custLinFactY="283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267FB29-F664-45AB-AFF8-A2060DD8ED78}" type="presOf" srcId="{1654A35C-9288-42D1-9A0F-24998398D1F1}" destId="{A12C4FC2-EE1C-4EE2-8EAA-0DFF694FA26A}" srcOrd="0" destOrd="0" presId="urn:microsoft.com/office/officeart/2005/8/layout/vList2"/>
    <dgm:cxn modelId="{A3A67E4F-84BD-48C4-B59A-FA798D41224C}" type="presOf" srcId="{97FAA70B-50D8-46CE-97F8-DF54512E2D76}" destId="{4BD45939-47F5-4588-90C6-E54678746AB2}" srcOrd="0" destOrd="0" presId="urn:microsoft.com/office/officeart/2005/8/layout/vList2"/>
    <dgm:cxn modelId="{31474B1B-9F2E-49E8-813B-335EB3FCBF66}" srcId="{97FAA70B-50D8-46CE-97F8-DF54512E2D76}" destId="{1654A35C-9288-42D1-9A0F-24998398D1F1}" srcOrd="0" destOrd="0" parTransId="{1E2EBEE7-A193-4DD4-9B43-F21314FAC368}" sibTransId="{6937F492-5F15-4125-B056-D427FF7168EA}"/>
    <dgm:cxn modelId="{6DF3990D-6342-4A8A-A832-952F72BFB171}" srcId="{97FAA70B-50D8-46CE-97F8-DF54512E2D76}" destId="{7400BFB1-BA65-4D11-8FE1-2D582D93298F}" srcOrd="1" destOrd="0" parTransId="{D848524E-A662-48FE-B340-33E870B82737}" sibTransId="{8E895C70-1545-48CD-B10D-C990878F26EA}"/>
    <dgm:cxn modelId="{B4B2DF2A-9DBB-44D9-B9C4-3C8D3DB7FD69}" type="presOf" srcId="{7400BFB1-BA65-4D11-8FE1-2D582D93298F}" destId="{568FED3B-3722-4234-B20B-81AD1A952051}" srcOrd="0" destOrd="0" presId="urn:microsoft.com/office/officeart/2005/8/layout/vList2"/>
    <dgm:cxn modelId="{CF9D3334-7800-40F7-B5AB-F7B4DA00F682}" type="presParOf" srcId="{4BD45939-47F5-4588-90C6-E54678746AB2}" destId="{A12C4FC2-EE1C-4EE2-8EAA-0DFF694FA26A}" srcOrd="0" destOrd="0" presId="urn:microsoft.com/office/officeart/2005/8/layout/vList2"/>
    <dgm:cxn modelId="{2F547F58-F938-4C12-B42C-E562104F4CCD}" type="presParOf" srcId="{4BD45939-47F5-4588-90C6-E54678746AB2}" destId="{043BBB84-1204-4EED-A8B0-8E5607202BD7}" srcOrd="1" destOrd="0" presId="urn:microsoft.com/office/officeart/2005/8/layout/vList2"/>
    <dgm:cxn modelId="{6BBFD370-D988-4093-BF51-128A4F14B405}" type="presParOf" srcId="{4BD45939-47F5-4588-90C6-E54678746AB2}" destId="{568FED3B-3722-4234-B20B-81AD1A952051}" srcOrd="2" destOrd="0" presId="urn:microsoft.com/office/officeart/2005/8/layout/vList2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1B8A299-08EA-44B0-8B72-33C05975161A}" type="doc">
      <dgm:prSet loTypeId="urn:microsoft.com/office/officeart/2005/8/layout/hList7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2BE127E9-AEE5-461A-A7B0-FD9936D94C94}">
      <dgm:prSet/>
      <dgm:spPr/>
      <dgm:t>
        <a:bodyPr/>
        <a:lstStyle/>
        <a:p>
          <a:pPr rtl="0"/>
          <a:r>
            <a:rPr lang="el-GR" dirty="0" smtClean="0"/>
            <a:t>αίμα του </a:t>
          </a:r>
          <a:r>
            <a:rPr lang="el-GR" b="1" dirty="0" smtClean="0"/>
            <a:t>δότη</a:t>
          </a:r>
          <a:r>
            <a:rPr lang="el-GR" dirty="0" smtClean="0"/>
            <a:t> να </a:t>
          </a:r>
          <a:r>
            <a:rPr lang="el-GR" b="1" u="sng" dirty="0" smtClean="0"/>
            <a:t>μην</a:t>
          </a:r>
          <a:r>
            <a:rPr lang="el-GR" dirty="0" smtClean="0"/>
            <a:t> περιέχει </a:t>
          </a:r>
          <a:r>
            <a:rPr lang="el-GR" b="1" dirty="0" err="1" smtClean="0"/>
            <a:t>συγκολλητινογόνα</a:t>
          </a:r>
          <a:endParaRPr lang="el-GR" dirty="0"/>
        </a:p>
      </dgm:t>
    </dgm:pt>
    <dgm:pt modelId="{04F86952-B386-4449-9B41-A0B42330473C}" type="parTrans" cxnId="{6006677F-A071-4071-8365-9CD75016C468}">
      <dgm:prSet/>
      <dgm:spPr/>
      <dgm:t>
        <a:bodyPr/>
        <a:lstStyle/>
        <a:p>
          <a:endParaRPr lang="el-GR"/>
        </a:p>
      </dgm:t>
    </dgm:pt>
    <dgm:pt modelId="{96114974-9616-4E8C-A18E-6F2B5233E9E2}" type="sibTrans" cxnId="{6006677F-A071-4071-8365-9CD75016C468}">
      <dgm:prSet/>
      <dgm:spPr/>
      <dgm:t>
        <a:bodyPr/>
        <a:lstStyle/>
        <a:p>
          <a:endParaRPr lang="el-GR"/>
        </a:p>
      </dgm:t>
    </dgm:pt>
    <dgm:pt modelId="{F04038A9-C278-4987-ACEB-6B43FD1ED510}">
      <dgm:prSet/>
      <dgm:spPr/>
      <dgm:t>
        <a:bodyPr/>
        <a:lstStyle/>
        <a:p>
          <a:pPr rtl="0"/>
          <a:r>
            <a:rPr lang="el-GR" smtClean="0"/>
            <a:t>αντίστοιχα με τις </a:t>
          </a:r>
          <a:r>
            <a:rPr lang="el-GR" b="1" dirty="0" err="1" smtClean="0"/>
            <a:t>συγκολλητίνες</a:t>
          </a:r>
          <a:r>
            <a:rPr lang="el-GR" dirty="0" smtClean="0"/>
            <a:t> του δέκτη</a:t>
          </a:r>
          <a:endParaRPr lang="el-GR" dirty="0"/>
        </a:p>
      </dgm:t>
    </dgm:pt>
    <dgm:pt modelId="{2EE6341C-E939-430B-85ED-F65030ECCE72}" type="parTrans" cxnId="{00CC4064-C1F5-4FB5-ABB0-2CDFA546205C}">
      <dgm:prSet/>
      <dgm:spPr/>
      <dgm:t>
        <a:bodyPr/>
        <a:lstStyle/>
        <a:p>
          <a:endParaRPr lang="el-GR"/>
        </a:p>
      </dgm:t>
    </dgm:pt>
    <dgm:pt modelId="{50713F48-CD26-4EC7-9F40-6DCC318FF646}" type="sibTrans" cxnId="{00CC4064-C1F5-4FB5-ABB0-2CDFA546205C}">
      <dgm:prSet/>
      <dgm:spPr/>
      <dgm:t>
        <a:bodyPr/>
        <a:lstStyle/>
        <a:p>
          <a:endParaRPr lang="el-GR"/>
        </a:p>
      </dgm:t>
    </dgm:pt>
    <dgm:pt modelId="{B67BAFA4-BF9C-499A-A75E-9FF8BA2066F7}" type="pres">
      <dgm:prSet presAssocID="{81B8A299-08EA-44B0-8B72-33C0597516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8F50A4A-0F70-459F-B403-FBF78589196B}" type="pres">
      <dgm:prSet presAssocID="{81B8A299-08EA-44B0-8B72-33C05975161A}" presName="fgShape" presStyleLbl="fgShp" presStyleIdx="0" presStyleCn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DC8AEBE9-4EE9-4D77-B51D-E3D5FFCCB8BB}" type="pres">
      <dgm:prSet presAssocID="{81B8A299-08EA-44B0-8B72-33C05975161A}" presName="linComp" presStyleCnt="0"/>
      <dgm:spPr/>
    </dgm:pt>
    <dgm:pt modelId="{7133B952-6453-4A91-82FF-0AE915D8A696}" type="pres">
      <dgm:prSet presAssocID="{2BE127E9-AEE5-461A-A7B0-FD9936D94C94}" presName="compNode" presStyleCnt="0"/>
      <dgm:spPr/>
    </dgm:pt>
    <dgm:pt modelId="{21834F67-970E-4359-9409-AD10204F0B6A}" type="pres">
      <dgm:prSet presAssocID="{2BE127E9-AEE5-461A-A7B0-FD9936D94C94}" presName="bkgdShape" presStyleLbl="node1" presStyleIdx="0" presStyleCnt="2"/>
      <dgm:spPr/>
      <dgm:t>
        <a:bodyPr/>
        <a:lstStyle/>
        <a:p>
          <a:endParaRPr lang="el-GR"/>
        </a:p>
      </dgm:t>
    </dgm:pt>
    <dgm:pt modelId="{485DE551-3EA1-4444-B1D8-22BF38A0C2BE}" type="pres">
      <dgm:prSet presAssocID="{2BE127E9-AEE5-461A-A7B0-FD9936D94C94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15AE93-C1ED-47D2-BF2A-99C7438D9FE6}" type="pres">
      <dgm:prSet presAssocID="{2BE127E9-AEE5-461A-A7B0-FD9936D94C94}" presName="invisiNode" presStyleLbl="node1" presStyleIdx="0" presStyleCnt="2"/>
      <dgm:spPr/>
    </dgm:pt>
    <dgm:pt modelId="{0DA0AF8F-237B-4E59-8FA8-3406DE5B6BA9}" type="pres">
      <dgm:prSet presAssocID="{2BE127E9-AEE5-461A-A7B0-FD9936D94C94}" presName="imagNode" presStyleLbl="fgImgPlace1" presStyleIdx="0" presStyleCnt="2" custScaleX="383051" custScaleY="130871" custLinFactNeighborY="55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1CD0E6-ADCC-4DDD-B762-24AD5805D815}" type="pres">
      <dgm:prSet presAssocID="{96114974-9616-4E8C-A18E-6F2B5233E9E2}" presName="sibTrans" presStyleLbl="sibTrans2D1" presStyleIdx="0" presStyleCnt="0"/>
      <dgm:spPr/>
      <dgm:t>
        <a:bodyPr/>
        <a:lstStyle/>
        <a:p>
          <a:endParaRPr lang="el-GR"/>
        </a:p>
      </dgm:t>
    </dgm:pt>
    <dgm:pt modelId="{5883C924-A055-44A5-879C-2F2F3F025EC3}" type="pres">
      <dgm:prSet presAssocID="{F04038A9-C278-4987-ACEB-6B43FD1ED510}" presName="compNode" presStyleCnt="0"/>
      <dgm:spPr/>
    </dgm:pt>
    <dgm:pt modelId="{4F37FA92-25F6-465C-A383-3D37C851D189}" type="pres">
      <dgm:prSet presAssocID="{F04038A9-C278-4987-ACEB-6B43FD1ED510}" presName="bkgdShape" presStyleLbl="node1" presStyleIdx="1" presStyleCnt="2"/>
      <dgm:spPr/>
      <dgm:t>
        <a:bodyPr/>
        <a:lstStyle/>
        <a:p>
          <a:endParaRPr lang="el-GR"/>
        </a:p>
      </dgm:t>
    </dgm:pt>
    <dgm:pt modelId="{E26491A4-F9C4-4A72-A7AA-CB026B9104CB}" type="pres">
      <dgm:prSet presAssocID="{F04038A9-C278-4987-ACEB-6B43FD1ED510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672BC7-9FC6-4C60-ABCA-C7FBC42761B0}" type="pres">
      <dgm:prSet presAssocID="{F04038A9-C278-4987-ACEB-6B43FD1ED510}" presName="invisiNode" presStyleLbl="node1" presStyleIdx="1" presStyleCnt="2"/>
      <dgm:spPr/>
    </dgm:pt>
    <dgm:pt modelId="{FBC49EC1-2238-455A-A5C8-A6DC0A6E588C}" type="pres">
      <dgm:prSet presAssocID="{F04038A9-C278-4987-ACEB-6B43FD1ED510}" presName="imagNode" presStyleLbl="fgImgPlace1" presStyleIdx="1" presStyleCnt="2" custScaleX="395006" custScaleY="123314" custLinFactNeighborY="682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006677F-A071-4071-8365-9CD75016C468}" srcId="{81B8A299-08EA-44B0-8B72-33C05975161A}" destId="{2BE127E9-AEE5-461A-A7B0-FD9936D94C94}" srcOrd="0" destOrd="0" parTransId="{04F86952-B386-4449-9B41-A0B42330473C}" sibTransId="{96114974-9616-4E8C-A18E-6F2B5233E9E2}"/>
    <dgm:cxn modelId="{04C40CBC-4B95-4507-A20C-44F6D1455E67}" type="presOf" srcId="{2BE127E9-AEE5-461A-A7B0-FD9936D94C94}" destId="{21834F67-970E-4359-9409-AD10204F0B6A}" srcOrd="0" destOrd="0" presId="urn:microsoft.com/office/officeart/2005/8/layout/hList7"/>
    <dgm:cxn modelId="{D6569EFA-FF43-4CCD-BEDC-A346135FCDC6}" type="presOf" srcId="{2BE127E9-AEE5-461A-A7B0-FD9936D94C94}" destId="{485DE551-3EA1-4444-B1D8-22BF38A0C2BE}" srcOrd="1" destOrd="0" presId="urn:microsoft.com/office/officeart/2005/8/layout/hList7"/>
    <dgm:cxn modelId="{00CC4064-C1F5-4FB5-ABB0-2CDFA546205C}" srcId="{81B8A299-08EA-44B0-8B72-33C05975161A}" destId="{F04038A9-C278-4987-ACEB-6B43FD1ED510}" srcOrd="1" destOrd="0" parTransId="{2EE6341C-E939-430B-85ED-F65030ECCE72}" sibTransId="{50713F48-CD26-4EC7-9F40-6DCC318FF646}"/>
    <dgm:cxn modelId="{2C5A07CB-19BD-492A-938E-E1D24E7B9964}" type="presOf" srcId="{F04038A9-C278-4987-ACEB-6B43FD1ED510}" destId="{E26491A4-F9C4-4A72-A7AA-CB026B9104CB}" srcOrd="1" destOrd="0" presId="urn:microsoft.com/office/officeart/2005/8/layout/hList7"/>
    <dgm:cxn modelId="{C064D92F-E634-4B79-97EB-149D8A735097}" type="presOf" srcId="{F04038A9-C278-4987-ACEB-6B43FD1ED510}" destId="{4F37FA92-25F6-465C-A383-3D37C851D189}" srcOrd="0" destOrd="0" presId="urn:microsoft.com/office/officeart/2005/8/layout/hList7"/>
    <dgm:cxn modelId="{6C21039C-06AE-4A9E-A8BD-E87FD637296B}" type="presOf" srcId="{81B8A299-08EA-44B0-8B72-33C05975161A}" destId="{B67BAFA4-BF9C-499A-A75E-9FF8BA2066F7}" srcOrd="0" destOrd="0" presId="urn:microsoft.com/office/officeart/2005/8/layout/hList7"/>
    <dgm:cxn modelId="{7746A871-B7FA-4162-8D9D-B544FF111F6C}" type="presOf" srcId="{96114974-9616-4E8C-A18E-6F2B5233E9E2}" destId="{FE1CD0E6-ADCC-4DDD-B762-24AD5805D815}" srcOrd="0" destOrd="0" presId="urn:microsoft.com/office/officeart/2005/8/layout/hList7"/>
    <dgm:cxn modelId="{470785CB-7BB5-4F05-8B03-A74903517FF5}" type="presParOf" srcId="{B67BAFA4-BF9C-499A-A75E-9FF8BA2066F7}" destId="{98F50A4A-0F70-459F-B403-FBF78589196B}" srcOrd="0" destOrd="0" presId="urn:microsoft.com/office/officeart/2005/8/layout/hList7"/>
    <dgm:cxn modelId="{A4632887-27EA-47D2-8A90-3E33B173878D}" type="presParOf" srcId="{B67BAFA4-BF9C-499A-A75E-9FF8BA2066F7}" destId="{DC8AEBE9-4EE9-4D77-B51D-E3D5FFCCB8BB}" srcOrd="1" destOrd="0" presId="urn:microsoft.com/office/officeart/2005/8/layout/hList7"/>
    <dgm:cxn modelId="{92AAF13D-BD8F-4EA1-8844-CFAE85F2B132}" type="presParOf" srcId="{DC8AEBE9-4EE9-4D77-B51D-E3D5FFCCB8BB}" destId="{7133B952-6453-4A91-82FF-0AE915D8A696}" srcOrd="0" destOrd="0" presId="urn:microsoft.com/office/officeart/2005/8/layout/hList7"/>
    <dgm:cxn modelId="{BE1EA66A-9813-4D5F-B98B-41535927F5A0}" type="presParOf" srcId="{7133B952-6453-4A91-82FF-0AE915D8A696}" destId="{21834F67-970E-4359-9409-AD10204F0B6A}" srcOrd="0" destOrd="0" presId="urn:microsoft.com/office/officeart/2005/8/layout/hList7"/>
    <dgm:cxn modelId="{84C3D19F-E06F-4736-969E-22AE1ED814D6}" type="presParOf" srcId="{7133B952-6453-4A91-82FF-0AE915D8A696}" destId="{485DE551-3EA1-4444-B1D8-22BF38A0C2BE}" srcOrd="1" destOrd="0" presId="urn:microsoft.com/office/officeart/2005/8/layout/hList7"/>
    <dgm:cxn modelId="{3475E937-ED23-4BEF-9FCC-64FA6AB488AA}" type="presParOf" srcId="{7133B952-6453-4A91-82FF-0AE915D8A696}" destId="{1615AE93-C1ED-47D2-BF2A-99C7438D9FE6}" srcOrd="2" destOrd="0" presId="urn:microsoft.com/office/officeart/2005/8/layout/hList7"/>
    <dgm:cxn modelId="{4D983142-01A5-4230-93C9-6516CE6A57BF}" type="presParOf" srcId="{7133B952-6453-4A91-82FF-0AE915D8A696}" destId="{0DA0AF8F-237B-4E59-8FA8-3406DE5B6BA9}" srcOrd="3" destOrd="0" presId="urn:microsoft.com/office/officeart/2005/8/layout/hList7"/>
    <dgm:cxn modelId="{5FB3959C-E5D8-40B4-9345-4E0DBA26A7FE}" type="presParOf" srcId="{DC8AEBE9-4EE9-4D77-B51D-E3D5FFCCB8BB}" destId="{FE1CD0E6-ADCC-4DDD-B762-24AD5805D815}" srcOrd="1" destOrd="0" presId="urn:microsoft.com/office/officeart/2005/8/layout/hList7"/>
    <dgm:cxn modelId="{403D0A31-9911-4D21-9DBB-8C7B2B5D0E18}" type="presParOf" srcId="{DC8AEBE9-4EE9-4D77-B51D-E3D5FFCCB8BB}" destId="{5883C924-A055-44A5-879C-2F2F3F025EC3}" srcOrd="2" destOrd="0" presId="urn:microsoft.com/office/officeart/2005/8/layout/hList7"/>
    <dgm:cxn modelId="{FFFB6F11-1CCF-42C8-97C9-D3F6622CE6AD}" type="presParOf" srcId="{5883C924-A055-44A5-879C-2F2F3F025EC3}" destId="{4F37FA92-25F6-465C-A383-3D37C851D189}" srcOrd="0" destOrd="0" presId="urn:microsoft.com/office/officeart/2005/8/layout/hList7"/>
    <dgm:cxn modelId="{1B567A25-0C44-4902-BC6D-A24AB4E93A49}" type="presParOf" srcId="{5883C924-A055-44A5-879C-2F2F3F025EC3}" destId="{E26491A4-F9C4-4A72-A7AA-CB026B9104CB}" srcOrd="1" destOrd="0" presId="urn:microsoft.com/office/officeart/2005/8/layout/hList7"/>
    <dgm:cxn modelId="{AD64FCDF-6E08-47E5-90AE-7369CE8B7D55}" type="presParOf" srcId="{5883C924-A055-44A5-879C-2F2F3F025EC3}" destId="{C9672BC7-9FC6-4C60-ABCA-C7FBC42761B0}" srcOrd="2" destOrd="0" presId="urn:microsoft.com/office/officeart/2005/8/layout/hList7"/>
    <dgm:cxn modelId="{E166D3C6-D340-406F-AAB5-2AFD869F69ED}" type="presParOf" srcId="{5883C924-A055-44A5-879C-2F2F3F025EC3}" destId="{FBC49EC1-2238-455A-A5C8-A6DC0A6E588C}" srcOrd="3" destOrd="0" presId="urn:microsoft.com/office/officeart/2005/8/layout/hList7"/>
  </dgm:cxnLst>
  <dgm:bg>
    <a:solidFill>
      <a:schemeClr val="accent1">
        <a:lumMod val="20000"/>
        <a:lumOff val="80000"/>
      </a:schemeClr>
    </a:solidFill>
  </dgm:bg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926DB5C-E77F-4336-8467-36B6613E7DC5}" type="doc">
      <dgm:prSet loTypeId="urn:microsoft.com/office/officeart/2005/8/layout/chevron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D72F2A40-3D60-4267-940B-050285D1BAD6}">
      <dgm:prSet custT="1"/>
      <dgm:spPr/>
      <dgm:t>
        <a:bodyPr/>
        <a:lstStyle/>
        <a:p>
          <a:pPr rtl="0"/>
          <a:r>
            <a:rPr lang="el-GR" sz="1600" b="0" dirty="0" smtClean="0">
              <a:latin typeface="Century Schoolbook" pitchFamily="18" charset="0"/>
            </a:rPr>
            <a:t>συνύπαρξη αντιγόνου </a:t>
          </a:r>
        </a:p>
        <a:p>
          <a:pPr rtl="0"/>
          <a:r>
            <a:rPr lang="el-GR" sz="1600" b="0" dirty="0" smtClean="0">
              <a:latin typeface="Century Schoolbook" pitchFamily="18" charset="0"/>
            </a:rPr>
            <a:t>με το αντίστοιχο αντίσωμα </a:t>
          </a:r>
        </a:p>
        <a:p>
          <a:pPr rtl="0"/>
          <a:r>
            <a:rPr lang="el-GR" sz="1600" b="0" dirty="0" smtClean="0">
              <a:latin typeface="Century Schoolbook" pitchFamily="18" charset="0"/>
            </a:rPr>
            <a:t>στο αίμα του δέκτη</a:t>
          </a:r>
          <a:endParaRPr lang="el-GR" sz="1600" b="0" dirty="0">
            <a:latin typeface="Century Schoolbook" pitchFamily="18" charset="0"/>
          </a:endParaRPr>
        </a:p>
      </dgm:t>
    </dgm:pt>
    <dgm:pt modelId="{CCC0B4C5-ED61-4239-9DCD-A1C7893CE546}" type="parTrans" cxnId="{04A817A1-0590-4E43-AE43-3FFB70ADF9C4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163D7D2B-15E3-4879-A634-53E17739E46F}" type="sibTrans" cxnId="{04A817A1-0590-4E43-AE43-3FFB70ADF9C4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EB236560-68B4-47AE-A3B7-8259DD92A2C6}">
      <dgm:prSet custT="1"/>
      <dgm:spPr/>
      <dgm:t>
        <a:bodyPr/>
        <a:lstStyle/>
        <a:p>
          <a:pPr rtl="0"/>
          <a:r>
            <a:rPr lang="el-GR" sz="1600" b="0" dirty="0" smtClean="0">
              <a:solidFill>
                <a:schemeClr val="tx1"/>
              </a:solidFill>
              <a:latin typeface="Century Schoolbook" pitchFamily="18" charset="0"/>
            </a:rPr>
            <a:t>συγκόλληση των </a:t>
          </a:r>
          <a:r>
            <a:rPr lang="el-GR" sz="1600" b="0" dirty="0" err="1" smtClean="0">
              <a:solidFill>
                <a:schemeClr val="tx1"/>
              </a:solidFill>
              <a:latin typeface="Century Schoolbook" pitchFamily="18" charset="0"/>
            </a:rPr>
            <a:t>ερυθροκυττάρων</a:t>
          </a:r>
          <a:endParaRPr lang="el-GR" sz="1600" b="0" dirty="0" smtClean="0">
            <a:solidFill>
              <a:schemeClr val="tx1"/>
            </a:solidFill>
            <a:latin typeface="Century Schoolbook" pitchFamily="18" charset="0"/>
          </a:endParaRPr>
        </a:p>
        <a:p>
          <a:pPr rtl="0"/>
          <a:r>
            <a:rPr lang="el-GR" sz="1600" b="0" dirty="0" smtClean="0">
              <a:solidFill>
                <a:schemeClr val="tx1"/>
              </a:solidFill>
              <a:latin typeface="Century Schoolbook" pitchFamily="18" charset="0"/>
            </a:rPr>
            <a:t>(</a:t>
          </a:r>
          <a:r>
            <a:rPr lang="el-GR" sz="1600" b="1" dirty="0" err="1" smtClean="0">
              <a:solidFill>
                <a:schemeClr val="tx1"/>
              </a:solidFill>
              <a:latin typeface="Century Schoolbook" pitchFamily="18" charset="0"/>
            </a:rPr>
            <a:t>αιμοσυγκόλληση</a:t>
          </a:r>
          <a:r>
            <a:rPr lang="el-GR" sz="1600" b="0" dirty="0" smtClean="0">
              <a:solidFill>
                <a:schemeClr val="tx1"/>
              </a:solidFill>
              <a:latin typeface="Century Schoolbook" pitchFamily="18" charset="0"/>
            </a:rPr>
            <a:t>)</a:t>
          </a:r>
          <a:endParaRPr lang="el-GR" sz="1600" b="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EADF6EFF-BDC5-4F53-9940-41D2E428C9C9}" type="parTrans" cxnId="{AEEF1109-71AC-42BB-9D42-D77E02600552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BEE1924D-6682-40D6-8F64-1AFF6601BB14}" type="sibTrans" cxnId="{AEEF1109-71AC-42BB-9D42-D77E02600552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D55296C6-4703-4711-9ECF-B1D96E2B7A86}">
      <dgm:prSet custT="1"/>
      <dgm:spPr/>
      <dgm:t>
        <a:bodyPr/>
        <a:lstStyle/>
        <a:p>
          <a:pPr rtl="0"/>
          <a:r>
            <a:rPr lang="el-GR" sz="1600" b="1" dirty="0" err="1" smtClean="0">
              <a:latin typeface="Century Schoolbook" pitchFamily="18" charset="0"/>
            </a:rPr>
            <a:t>Αιμόλυση</a:t>
          </a:r>
          <a:endParaRPr lang="el-GR" sz="1600" b="1" dirty="0" smtClean="0">
            <a:latin typeface="Century Schoolbook" pitchFamily="18" charset="0"/>
          </a:endParaRPr>
        </a:p>
        <a:p>
          <a:pPr rtl="0"/>
          <a:r>
            <a:rPr lang="el-GR" sz="1600" b="0" dirty="0" smtClean="0">
              <a:latin typeface="Century Schoolbook" pitchFamily="18" charset="0"/>
            </a:rPr>
            <a:t>(πιθανό θάνατο)</a:t>
          </a:r>
          <a:endParaRPr lang="el-GR" sz="1600" b="0" dirty="0">
            <a:latin typeface="Century Schoolbook" pitchFamily="18" charset="0"/>
          </a:endParaRPr>
        </a:p>
      </dgm:t>
    </dgm:pt>
    <dgm:pt modelId="{6E0CB51D-61D3-4CB1-B872-0327534F765F}" type="parTrans" cxnId="{949FFFBF-8058-42A1-BD4B-AD5A1B55F3C1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C30601F1-E3E7-4515-8D21-093D241F295F}" type="sibTrans" cxnId="{949FFFBF-8058-42A1-BD4B-AD5A1B55F3C1}">
      <dgm:prSet/>
      <dgm:spPr/>
      <dgm:t>
        <a:bodyPr/>
        <a:lstStyle/>
        <a:p>
          <a:endParaRPr lang="el-GR" sz="2800">
            <a:latin typeface="Century Schoolbook" pitchFamily="18" charset="0"/>
          </a:endParaRPr>
        </a:p>
      </dgm:t>
    </dgm:pt>
    <dgm:pt modelId="{4A9C80D6-0D5D-48C8-9B92-1B71C0B14901}" type="pres">
      <dgm:prSet presAssocID="{7926DB5C-E77F-4336-8467-36B6613E7D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2D477BE-5546-4A76-8161-7A875F6AD84F}" type="pres">
      <dgm:prSet presAssocID="{D72F2A40-3D60-4267-940B-050285D1BAD6}" presName="parTxOnly" presStyleLbl="node1" presStyleIdx="0" presStyleCnt="3" custScaleY="1528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F7D367-1B00-41D9-85E1-5A691D57BC0F}" type="pres">
      <dgm:prSet presAssocID="{163D7D2B-15E3-4879-A634-53E17739E46F}" presName="parTxOnlySpace" presStyleCnt="0"/>
      <dgm:spPr/>
    </dgm:pt>
    <dgm:pt modelId="{01386F37-5A83-4511-91FD-3847C77DFFE2}" type="pres">
      <dgm:prSet presAssocID="{EB236560-68B4-47AE-A3B7-8259DD92A2C6}" presName="parTxOnly" presStyleLbl="node1" presStyleIdx="1" presStyleCnt="3" custScaleY="1206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BD7571-1A6A-46C9-8946-2288C658400F}" type="pres">
      <dgm:prSet presAssocID="{BEE1924D-6682-40D6-8F64-1AFF6601BB14}" presName="parTxOnlySpace" presStyleCnt="0"/>
      <dgm:spPr/>
    </dgm:pt>
    <dgm:pt modelId="{5012293C-78AE-47ED-97C2-4AA1E94D0D13}" type="pres">
      <dgm:prSet presAssocID="{D55296C6-4703-4711-9ECF-B1D96E2B7A8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593EB10-1020-4260-B7AE-862D4A3B0298}" type="presOf" srcId="{D72F2A40-3D60-4267-940B-050285D1BAD6}" destId="{A2D477BE-5546-4A76-8161-7A875F6AD84F}" srcOrd="0" destOrd="0" presId="urn:microsoft.com/office/officeart/2005/8/layout/chevron1"/>
    <dgm:cxn modelId="{AEEF1109-71AC-42BB-9D42-D77E02600552}" srcId="{7926DB5C-E77F-4336-8467-36B6613E7DC5}" destId="{EB236560-68B4-47AE-A3B7-8259DD92A2C6}" srcOrd="1" destOrd="0" parTransId="{EADF6EFF-BDC5-4F53-9940-41D2E428C9C9}" sibTransId="{BEE1924D-6682-40D6-8F64-1AFF6601BB14}"/>
    <dgm:cxn modelId="{04A817A1-0590-4E43-AE43-3FFB70ADF9C4}" srcId="{7926DB5C-E77F-4336-8467-36B6613E7DC5}" destId="{D72F2A40-3D60-4267-940B-050285D1BAD6}" srcOrd="0" destOrd="0" parTransId="{CCC0B4C5-ED61-4239-9DCD-A1C7893CE546}" sibTransId="{163D7D2B-15E3-4879-A634-53E17739E46F}"/>
    <dgm:cxn modelId="{949FFFBF-8058-42A1-BD4B-AD5A1B55F3C1}" srcId="{7926DB5C-E77F-4336-8467-36B6613E7DC5}" destId="{D55296C6-4703-4711-9ECF-B1D96E2B7A86}" srcOrd="2" destOrd="0" parTransId="{6E0CB51D-61D3-4CB1-B872-0327534F765F}" sibTransId="{C30601F1-E3E7-4515-8D21-093D241F295F}"/>
    <dgm:cxn modelId="{1E8577F9-1ED1-46CF-B58E-F6192F7E69A0}" type="presOf" srcId="{EB236560-68B4-47AE-A3B7-8259DD92A2C6}" destId="{01386F37-5A83-4511-91FD-3847C77DFFE2}" srcOrd="0" destOrd="0" presId="urn:microsoft.com/office/officeart/2005/8/layout/chevron1"/>
    <dgm:cxn modelId="{FBEEDAAE-7B4D-4057-856C-6F8D64BB7775}" type="presOf" srcId="{7926DB5C-E77F-4336-8467-36B6613E7DC5}" destId="{4A9C80D6-0D5D-48C8-9B92-1B71C0B14901}" srcOrd="0" destOrd="0" presId="urn:microsoft.com/office/officeart/2005/8/layout/chevron1"/>
    <dgm:cxn modelId="{2A04D89C-71DE-41A3-AA1C-DCA463868B4E}" type="presOf" srcId="{D55296C6-4703-4711-9ECF-B1D96E2B7A86}" destId="{5012293C-78AE-47ED-97C2-4AA1E94D0D13}" srcOrd="0" destOrd="0" presId="urn:microsoft.com/office/officeart/2005/8/layout/chevron1"/>
    <dgm:cxn modelId="{A106BA56-6A4E-499F-8CB5-1B5B7D719C67}" type="presParOf" srcId="{4A9C80D6-0D5D-48C8-9B92-1B71C0B14901}" destId="{A2D477BE-5546-4A76-8161-7A875F6AD84F}" srcOrd="0" destOrd="0" presId="urn:microsoft.com/office/officeart/2005/8/layout/chevron1"/>
    <dgm:cxn modelId="{5AAF0C77-A452-45CE-AA8B-2006FD9CE5AA}" type="presParOf" srcId="{4A9C80D6-0D5D-48C8-9B92-1B71C0B14901}" destId="{BEF7D367-1B00-41D9-85E1-5A691D57BC0F}" srcOrd="1" destOrd="0" presId="urn:microsoft.com/office/officeart/2005/8/layout/chevron1"/>
    <dgm:cxn modelId="{04BD21E6-BD16-46BD-AE1B-730EC8938FA3}" type="presParOf" srcId="{4A9C80D6-0D5D-48C8-9B92-1B71C0B14901}" destId="{01386F37-5A83-4511-91FD-3847C77DFFE2}" srcOrd="2" destOrd="0" presId="urn:microsoft.com/office/officeart/2005/8/layout/chevron1"/>
    <dgm:cxn modelId="{8CED8391-F0E6-4118-84F1-5B4A45BE3BF2}" type="presParOf" srcId="{4A9C80D6-0D5D-48C8-9B92-1B71C0B14901}" destId="{16BD7571-1A6A-46C9-8946-2288C658400F}" srcOrd="3" destOrd="0" presId="urn:microsoft.com/office/officeart/2005/8/layout/chevron1"/>
    <dgm:cxn modelId="{CBFB12C3-0BB5-43FE-B3B5-60C2E02E015D}" type="presParOf" srcId="{4A9C80D6-0D5D-48C8-9B92-1B71C0B14901}" destId="{5012293C-78AE-47ED-97C2-4AA1E94D0D13}" srcOrd="4" destOrd="0" presId="urn:microsoft.com/office/officeart/2005/8/layout/chevron1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84C9AF6-CB09-45F9-A674-F7A4575E8DFA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ADE0FD20-B689-46D5-8D27-25FE1FCF4542}">
      <dgm:prSet custT="1"/>
      <dgm:spPr/>
      <dgm:t>
        <a:bodyPr/>
        <a:lstStyle/>
        <a:p>
          <a:pPr algn="ctr" rtl="0"/>
          <a:r>
            <a:rPr lang="el-GR" sz="1800" dirty="0" smtClean="0">
              <a:solidFill>
                <a:schemeClr val="bg1"/>
              </a:solidFill>
            </a:rPr>
            <a:t>Η ομάδα </a:t>
          </a:r>
          <a:r>
            <a:rPr lang="el-GR" sz="1800" b="1" dirty="0" smtClean="0">
              <a:solidFill>
                <a:schemeClr val="bg1"/>
              </a:solidFill>
            </a:rPr>
            <a:t>0</a:t>
          </a:r>
          <a:r>
            <a:rPr lang="el-GR" sz="1800" dirty="0" smtClean="0">
              <a:solidFill>
                <a:schemeClr val="bg1"/>
              </a:solidFill>
            </a:rPr>
            <a:t> είναι </a:t>
          </a:r>
          <a:r>
            <a:rPr lang="el-GR" sz="1800" b="1" dirty="0" smtClean="0">
              <a:solidFill>
                <a:schemeClr val="bg1"/>
              </a:solidFill>
            </a:rPr>
            <a:t>ΠΑΝΔΟΤΗΣ</a:t>
          </a:r>
          <a:endParaRPr lang="el-GR" sz="1800" dirty="0">
            <a:solidFill>
              <a:schemeClr val="bg1"/>
            </a:solidFill>
          </a:endParaRPr>
        </a:p>
      </dgm:t>
    </dgm:pt>
    <dgm:pt modelId="{5804BAB8-DBF0-4422-8057-3709664F518A}" type="parTrans" cxnId="{FCBD2318-716A-4359-9084-AA546BF1FDB5}">
      <dgm:prSet/>
      <dgm:spPr/>
      <dgm:t>
        <a:bodyPr/>
        <a:lstStyle/>
        <a:p>
          <a:pPr algn="ctr"/>
          <a:endParaRPr lang="el-GR">
            <a:solidFill>
              <a:schemeClr val="tx1"/>
            </a:solidFill>
          </a:endParaRPr>
        </a:p>
      </dgm:t>
    </dgm:pt>
    <dgm:pt modelId="{28FCDB0C-6AF2-4349-A19B-E6AA313D8C4B}" type="sibTrans" cxnId="{FCBD2318-716A-4359-9084-AA546BF1FDB5}">
      <dgm:prSet/>
      <dgm:spPr/>
      <dgm:t>
        <a:bodyPr/>
        <a:lstStyle/>
        <a:p>
          <a:pPr algn="ctr"/>
          <a:endParaRPr lang="el-GR">
            <a:solidFill>
              <a:schemeClr val="tx1"/>
            </a:solidFill>
          </a:endParaRPr>
        </a:p>
      </dgm:t>
    </dgm:pt>
    <dgm:pt modelId="{03C4BB17-0906-4520-8F28-A92A38B27025}" type="pres">
      <dgm:prSet presAssocID="{884C9AF6-CB09-45F9-A674-F7A4575E8D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92747F4-F799-40C5-AC94-97EE29A169C6}" type="pres">
      <dgm:prSet presAssocID="{ADE0FD20-B689-46D5-8D27-25FE1FCF4542}" presName="parentText" presStyleLbl="node1" presStyleIdx="0" presStyleCnt="1" custLinFactY="-17003" custLinFactNeighborX="901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CBD2318-716A-4359-9084-AA546BF1FDB5}" srcId="{884C9AF6-CB09-45F9-A674-F7A4575E8DFA}" destId="{ADE0FD20-B689-46D5-8D27-25FE1FCF4542}" srcOrd="0" destOrd="0" parTransId="{5804BAB8-DBF0-4422-8057-3709664F518A}" sibTransId="{28FCDB0C-6AF2-4349-A19B-E6AA313D8C4B}"/>
    <dgm:cxn modelId="{47FFDECF-DBF4-4298-BABB-4BE22AEC499A}" type="presOf" srcId="{ADE0FD20-B689-46D5-8D27-25FE1FCF4542}" destId="{492747F4-F799-40C5-AC94-97EE29A169C6}" srcOrd="0" destOrd="0" presId="urn:microsoft.com/office/officeart/2005/8/layout/vList2"/>
    <dgm:cxn modelId="{0EBEAC55-202F-4FFE-9395-4959776AE596}" type="presOf" srcId="{884C9AF6-CB09-45F9-A674-F7A4575E8DFA}" destId="{03C4BB17-0906-4520-8F28-A92A38B27025}" srcOrd="0" destOrd="0" presId="urn:microsoft.com/office/officeart/2005/8/layout/vList2"/>
    <dgm:cxn modelId="{3AB27784-574A-4A91-ABE1-DFAC34678D95}" type="presParOf" srcId="{03C4BB17-0906-4520-8F28-A92A38B27025}" destId="{492747F4-F799-40C5-AC94-97EE29A169C6}" srcOrd="0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4CDF0E-DF85-41BB-A5CB-1E0C5E6EB895}" type="doc">
      <dgm:prSet loTypeId="urn:microsoft.com/office/officeart/2005/8/layout/hierarchy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2A7C908F-6E56-4F32-9455-DBDBA4320B6F}">
      <dgm:prSet custT="1"/>
      <dgm:spPr/>
      <dgm:t>
        <a:bodyPr/>
        <a:lstStyle/>
        <a:p>
          <a:pPr rtl="0"/>
          <a:r>
            <a:rPr lang="el-GR" sz="4400" dirty="0" smtClean="0">
              <a:latin typeface="Century Schoolbook" pitchFamily="18" charset="0"/>
            </a:rPr>
            <a:t>ΕΡΥΘΡΟΚΥΤΤΑΡΑ</a:t>
          </a:r>
          <a:endParaRPr lang="el-GR" sz="6300" dirty="0">
            <a:latin typeface="Century Schoolbook" pitchFamily="18" charset="0"/>
          </a:endParaRPr>
        </a:p>
      </dgm:t>
    </dgm:pt>
    <dgm:pt modelId="{C27238D0-0B16-4926-A004-3BD703A848FD}" type="parTrans" cxnId="{44AFCF74-124D-4B33-AA22-BC5AB26CAA5F}">
      <dgm:prSet/>
      <dgm:spPr/>
      <dgm:t>
        <a:bodyPr/>
        <a:lstStyle/>
        <a:p>
          <a:endParaRPr lang="el-GR"/>
        </a:p>
      </dgm:t>
    </dgm:pt>
    <dgm:pt modelId="{50CFA3FD-F773-4482-A87C-1EA6F1792F5C}" type="sibTrans" cxnId="{44AFCF74-124D-4B33-AA22-BC5AB26CAA5F}">
      <dgm:prSet/>
      <dgm:spPr/>
      <dgm:t>
        <a:bodyPr/>
        <a:lstStyle/>
        <a:p>
          <a:endParaRPr lang="el-GR"/>
        </a:p>
      </dgm:t>
    </dgm:pt>
    <dgm:pt modelId="{57B3B652-549C-497E-8DAA-2931B7E758B0}">
      <dgm:prSet custT="1"/>
      <dgm:spPr/>
      <dgm:t>
        <a:bodyPr/>
        <a:lstStyle/>
        <a:p>
          <a:pPr algn="just" rtl="0"/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Πολυπληθή</a:t>
          </a:r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:   μία σταγόνα αίματος περιέχει εκατομμύρια </a:t>
          </a:r>
          <a:r>
            <a:rPr kumimoji="0" lang="el-GR" sz="2000" u="none" strike="noStrike" cap="none" normalizeH="0" baseline="0" dirty="0" err="1" smtClean="0">
              <a:ln>
                <a:noFill/>
              </a:ln>
              <a:effectLst/>
              <a:latin typeface="Century Schoolbook" pitchFamily="18" charset="0"/>
            </a:rPr>
            <a:t>ερυθροκυττάρων</a:t>
          </a:r>
          <a:endParaRPr lang="el-GR" sz="2000" dirty="0"/>
        </a:p>
      </dgm:t>
    </dgm:pt>
    <dgm:pt modelId="{1CA135A4-7E1C-4641-A6D6-91D94C9657F8}" type="parTrans" cxnId="{FB762CC6-A49C-4096-84BB-1CE1CB66992E}">
      <dgm:prSet/>
      <dgm:spPr/>
      <dgm:t>
        <a:bodyPr/>
        <a:lstStyle/>
        <a:p>
          <a:endParaRPr lang="el-GR"/>
        </a:p>
      </dgm:t>
    </dgm:pt>
    <dgm:pt modelId="{7D50D09D-A6F7-4398-AEB6-A4D870464BF0}" type="sibTrans" cxnId="{FB762CC6-A49C-4096-84BB-1CE1CB66992E}">
      <dgm:prSet/>
      <dgm:spPr/>
      <dgm:t>
        <a:bodyPr/>
        <a:lstStyle/>
        <a:p>
          <a:endParaRPr lang="el-GR"/>
        </a:p>
      </dgm:t>
    </dgm:pt>
    <dgm:pt modelId="{B569B8AD-A477-4CBE-B974-70435A8C59A9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50800"/>
        </a:sp3d>
      </dgm:spPr>
      <dgm:t>
        <a:bodyPr/>
        <a:lstStyle/>
        <a:p>
          <a:pPr rtl="0"/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Ρόλος</a:t>
          </a:r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 τους:</a:t>
          </a:r>
          <a:endParaRPr lang="el-GR" sz="2000" dirty="0"/>
        </a:p>
      </dgm:t>
    </dgm:pt>
    <dgm:pt modelId="{63B2A9B5-051C-4006-A386-A2589F90110D}" type="parTrans" cxnId="{1409B61D-DAB0-4EF3-99A3-EE6FCA9F8372}">
      <dgm:prSet/>
      <dgm:spPr/>
      <dgm:t>
        <a:bodyPr/>
        <a:lstStyle/>
        <a:p>
          <a:endParaRPr lang="el-GR"/>
        </a:p>
      </dgm:t>
    </dgm:pt>
    <dgm:pt modelId="{14D0DB1A-2525-4D28-B586-0B01887FA92E}" type="sibTrans" cxnId="{1409B61D-DAB0-4EF3-99A3-EE6FCA9F8372}">
      <dgm:prSet/>
      <dgm:spPr/>
      <dgm:t>
        <a:bodyPr/>
        <a:lstStyle/>
        <a:p>
          <a:endParaRPr lang="el-GR"/>
        </a:p>
      </dgm:t>
    </dgm:pt>
    <dgm:pt modelId="{1392B6BF-1129-4290-83BD-70543F842F13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50800"/>
        </a:sp3d>
      </dgm:spPr>
      <dgm:t>
        <a:bodyPr/>
        <a:lstStyle/>
        <a:p>
          <a:pPr rtl="0"/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η </a:t>
          </a:r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μεταφορά οξυγόνου </a:t>
          </a:r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στους ιστούς και</a:t>
          </a:r>
          <a:endParaRPr lang="el-GR" sz="2000" dirty="0"/>
        </a:p>
      </dgm:t>
    </dgm:pt>
    <dgm:pt modelId="{DE992656-BB12-4D00-A367-5D4CA60E50A3}" type="parTrans" cxnId="{A63AD190-AF4D-4645-AB7F-6ED28FDD8190}">
      <dgm:prSet/>
      <dgm:spPr/>
      <dgm:t>
        <a:bodyPr/>
        <a:lstStyle/>
        <a:p>
          <a:endParaRPr lang="el-GR"/>
        </a:p>
      </dgm:t>
    </dgm:pt>
    <dgm:pt modelId="{A7E0D4DE-8DE5-4534-93EB-C037D80290C2}" type="sibTrans" cxnId="{A63AD190-AF4D-4645-AB7F-6ED28FDD8190}">
      <dgm:prSet/>
      <dgm:spPr/>
      <dgm:t>
        <a:bodyPr/>
        <a:lstStyle/>
        <a:p>
          <a:endParaRPr lang="el-GR"/>
        </a:p>
      </dgm:t>
    </dgm:pt>
    <dgm:pt modelId="{82794A6A-F3D4-457D-A353-33B236980EE1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50800"/>
        </a:sp3d>
      </dgm:spPr>
      <dgm:t>
        <a:bodyPr/>
        <a:lstStyle/>
        <a:p>
          <a:pPr rtl="0"/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η </a:t>
          </a:r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απομάκρυνση διοξειδίου του άνθρακα </a:t>
          </a:r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από αυτούς</a:t>
          </a:r>
          <a:endParaRPr lang="el-GR" sz="2000" dirty="0"/>
        </a:p>
      </dgm:t>
    </dgm:pt>
    <dgm:pt modelId="{AD55216C-9A43-408C-A75C-693AC7A84719}" type="parTrans" cxnId="{441604FC-DD49-4646-81C3-37A4A81D9B5F}">
      <dgm:prSet/>
      <dgm:spPr/>
      <dgm:t>
        <a:bodyPr/>
        <a:lstStyle/>
        <a:p>
          <a:endParaRPr lang="el-GR"/>
        </a:p>
      </dgm:t>
    </dgm:pt>
    <dgm:pt modelId="{B7193085-60F8-495A-95E0-0673E2DF7C2D}" type="sibTrans" cxnId="{441604FC-DD49-4646-81C3-37A4A81D9B5F}">
      <dgm:prSet/>
      <dgm:spPr/>
      <dgm:t>
        <a:bodyPr/>
        <a:lstStyle/>
        <a:p>
          <a:endParaRPr lang="el-GR"/>
        </a:p>
      </dgm:t>
    </dgm:pt>
    <dgm:pt modelId="{0DB8CC60-B662-4B57-8D76-5EC7F0D9E090}">
      <dgm:prSet custT="1"/>
      <dgm:spPr/>
      <dgm:t>
        <a:bodyPr/>
        <a:lstStyle/>
        <a:p>
          <a:pPr algn="just" rtl="0"/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Σχήμα: αμφίκοιλου δίσκο </a:t>
          </a:r>
          <a:r>
            <a:rPr kumimoji="0" lang="el-GR" sz="2000" b="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(παχύτερο στην περιφέρεια απ' ότι στο κέντρο, </a:t>
          </a:r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λόγω </a:t>
          </a:r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απουσίας πυρήνα</a:t>
          </a:r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)</a:t>
          </a:r>
          <a:endParaRPr lang="el-GR" sz="2000" dirty="0"/>
        </a:p>
      </dgm:t>
    </dgm:pt>
    <dgm:pt modelId="{A9B4B88B-8644-4C99-9351-DB5E6368738C}" type="parTrans" cxnId="{261F74B0-B28C-475F-85E1-4E9453A8A842}">
      <dgm:prSet/>
      <dgm:spPr/>
      <dgm:t>
        <a:bodyPr/>
        <a:lstStyle/>
        <a:p>
          <a:endParaRPr lang="el-GR"/>
        </a:p>
      </dgm:t>
    </dgm:pt>
    <dgm:pt modelId="{54E45F5B-FF36-4D75-8106-BAFF4FD1276F}" type="sibTrans" cxnId="{261F74B0-B28C-475F-85E1-4E9453A8A842}">
      <dgm:prSet/>
      <dgm:spPr/>
      <dgm:t>
        <a:bodyPr/>
        <a:lstStyle/>
        <a:p>
          <a:endParaRPr lang="el-GR"/>
        </a:p>
      </dgm:t>
    </dgm:pt>
    <dgm:pt modelId="{04F1DAED-80D5-4E76-A4BB-CCAB7213EB2B}">
      <dgm:prSet custT="1"/>
      <dgm:spPr/>
      <dgm:t>
        <a:bodyPr/>
        <a:lstStyle/>
        <a:p>
          <a:pPr rtl="0"/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παράγονται</a:t>
          </a:r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 από τον </a:t>
          </a:r>
          <a:r>
            <a:rPr kumimoji="0" lang="el-GR" sz="2000" b="1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ερυθρό μυελό των οστών</a:t>
          </a:r>
          <a:endParaRPr lang="el-GR" sz="2000" dirty="0"/>
        </a:p>
      </dgm:t>
    </dgm:pt>
    <dgm:pt modelId="{714486B7-AEC8-4A62-A9C4-88484077061B}" type="parTrans" cxnId="{0EE535B8-2AC2-48FD-BF41-9CD10827D858}">
      <dgm:prSet/>
      <dgm:spPr/>
      <dgm:t>
        <a:bodyPr/>
        <a:lstStyle/>
        <a:p>
          <a:endParaRPr lang="el-GR"/>
        </a:p>
      </dgm:t>
    </dgm:pt>
    <dgm:pt modelId="{5B193AD5-7932-4F0B-8F91-C669E8827874}" type="sibTrans" cxnId="{0EE535B8-2AC2-48FD-BF41-9CD10827D858}">
      <dgm:prSet/>
      <dgm:spPr/>
      <dgm:t>
        <a:bodyPr/>
        <a:lstStyle/>
        <a:p>
          <a:endParaRPr lang="el-GR"/>
        </a:p>
      </dgm:t>
    </dgm:pt>
    <dgm:pt modelId="{EF54A675-57A0-4880-B39A-9229A1C165ED}">
      <dgm:prSet custT="1"/>
      <dgm:spPr/>
      <dgm:t>
        <a:bodyPr/>
        <a:lstStyle/>
        <a:p>
          <a:pPr rtl="0"/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ζουν περίπου τέσσερις μήνες και </a:t>
          </a:r>
          <a:endParaRPr lang="el-GR" sz="2000" dirty="0"/>
        </a:p>
      </dgm:t>
    </dgm:pt>
    <dgm:pt modelId="{6870E0B7-A39D-454C-B27F-66DF0C338D86}" type="parTrans" cxnId="{97ED8E0A-1938-4FAB-A1A6-BB31618E6F0F}">
      <dgm:prSet/>
      <dgm:spPr/>
      <dgm:t>
        <a:bodyPr/>
        <a:lstStyle/>
        <a:p>
          <a:endParaRPr lang="el-GR"/>
        </a:p>
      </dgm:t>
    </dgm:pt>
    <dgm:pt modelId="{11E45D76-38B5-44DF-A7F4-BC0002C6047C}" type="sibTrans" cxnId="{97ED8E0A-1938-4FAB-A1A6-BB31618E6F0F}">
      <dgm:prSet/>
      <dgm:spPr/>
      <dgm:t>
        <a:bodyPr/>
        <a:lstStyle/>
        <a:p>
          <a:endParaRPr lang="el-GR"/>
        </a:p>
      </dgm:t>
    </dgm:pt>
    <dgm:pt modelId="{A1D7A31F-2F5E-4A23-A1D7-13C03E8EA244}">
      <dgm:prSet custT="1"/>
      <dgm:spPr/>
      <dgm:t>
        <a:bodyPr/>
        <a:lstStyle/>
        <a:p>
          <a:pPr rtl="0"/>
          <a:r>
            <a:rPr kumimoji="0" lang="el-GR" sz="2000" u="none" strike="noStrike" cap="none" normalizeH="0" baseline="0" dirty="0" smtClean="0">
              <a:ln>
                <a:noFill/>
              </a:ln>
              <a:effectLst/>
              <a:latin typeface="Century Schoolbook" pitchFamily="18" charset="0"/>
            </a:rPr>
            <a:t>στη συνέχεια συγκεντρώνονται στο ήπαρ και στη σπλήνα, όπου καταστρέφονται.</a:t>
          </a:r>
          <a:endParaRPr kumimoji="0" lang="el-GR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entury Schoolbook" pitchFamily="18" charset="0"/>
          </a:endParaRPr>
        </a:p>
      </dgm:t>
    </dgm:pt>
    <dgm:pt modelId="{9DB7D2A6-5B37-42DB-BEE0-F1CD233D2312}" type="parTrans" cxnId="{6DF97E05-934F-4EC5-BE36-5938339E5467}">
      <dgm:prSet/>
      <dgm:spPr/>
      <dgm:t>
        <a:bodyPr/>
        <a:lstStyle/>
        <a:p>
          <a:endParaRPr lang="el-GR"/>
        </a:p>
      </dgm:t>
    </dgm:pt>
    <dgm:pt modelId="{14ECC00E-9662-4D2E-9CBA-D68328D36287}" type="sibTrans" cxnId="{6DF97E05-934F-4EC5-BE36-5938339E5467}">
      <dgm:prSet/>
      <dgm:spPr/>
      <dgm:t>
        <a:bodyPr/>
        <a:lstStyle/>
        <a:p>
          <a:endParaRPr lang="el-GR"/>
        </a:p>
      </dgm:t>
    </dgm:pt>
    <dgm:pt modelId="{A9A02436-3729-4487-999D-F1ECF8FD5304}" type="pres">
      <dgm:prSet presAssocID="{DC4CDF0E-DF85-41BB-A5CB-1E0C5E6EB8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C01680DC-8828-44C7-B89E-C2DFCF138367}" type="pres">
      <dgm:prSet presAssocID="{2A7C908F-6E56-4F32-9455-DBDBA4320B6F}" presName="root" presStyleCnt="0"/>
      <dgm:spPr/>
    </dgm:pt>
    <dgm:pt modelId="{4E1C14E0-3AF9-49A4-B4F1-73065B54FFEF}" type="pres">
      <dgm:prSet presAssocID="{2A7C908F-6E56-4F32-9455-DBDBA4320B6F}" presName="rootComposite" presStyleCnt="0"/>
      <dgm:spPr/>
    </dgm:pt>
    <dgm:pt modelId="{B96819A0-7BC2-45AD-969C-C17578C71D8B}" type="pres">
      <dgm:prSet presAssocID="{2A7C908F-6E56-4F32-9455-DBDBA4320B6F}" presName="rootText" presStyleLbl="node1" presStyleIdx="0" presStyleCnt="1" custScaleX="686097" custScaleY="162759" custLinFactY="-56014" custLinFactNeighborX="17009" custLinFactNeighborY="-100000"/>
      <dgm:spPr/>
      <dgm:t>
        <a:bodyPr/>
        <a:lstStyle/>
        <a:p>
          <a:endParaRPr lang="el-GR"/>
        </a:p>
      </dgm:t>
    </dgm:pt>
    <dgm:pt modelId="{F3DEF149-1751-4B21-B5A8-A156E368DB49}" type="pres">
      <dgm:prSet presAssocID="{2A7C908F-6E56-4F32-9455-DBDBA4320B6F}" presName="rootConnector" presStyleLbl="node1" presStyleIdx="0" presStyleCnt="1"/>
      <dgm:spPr/>
      <dgm:t>
        <a:bodyPr/>
        <a:lstStyle/>
        <a:p>
          <a:endParaRPr lang="el-GR"/>
        </a:p>
      </dgm:t>
    </dgm:pt>
    <dgm:pt modelId="{774B800A-83B2-45A6-A3E9-1673D4636F93}" type="pres">
      <dgm:prSet presAssocID="{2A7C908F-6E56-4F32-9455-DBDBA4320B6F}" presName="childShape" presStyleCnt="0"/>
      <dgm:spPr/>
    </dgm:pt>
    <dgm:pt modelId="{D06202FA-28F2-4D52-81D2-0627B8FBE663}" type="pres">
      <dgm:prSet presAssocID="{1CA135A4-7E1C-4641-A6D6-91D94C9657F8}" presName="Name13" presStyleLbl="parChTrans1D2" presStyleIdx="0" presStyleCnt="6"/>
      <dgm:spPr/>
      <dgm:t>
        <a:bodyPr/>
        <a:lstStyle/>
        <a:p>
          <a:endParaRPr lang="el-GR"/>
        </a:p>
      </dgm:t>
    </dgm:pt>
    <dgm:pt modelId="{726013E9-E9E3-4C8B-B676-C9D8006A4AA3}" type="pres">
      <dgm:prSet presAssocID="{57B3B652-549C-497E-8DAA-2931B7E758B0}" presName="childText" presStyleLbl="bgAcc1" presStyleIdx="0" presStyleCnt="6" custScaleX="752017" custScaleY="198151" custLinFactNeighborY="-8667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80FFA4C-072F-4C2F-B236-17614EFECA9F}" type="pres">
      <dgm:prSet presAssocID="{63B2A9B5-051C-4006-A386-A2589F90110D}" presName="Name13" presStyleLbl="parChTrans1D2" presStyleIdx="1" presStyleCnt="6"/>
      <dgm:spPr/>
      <dgm:t>
        <a:bodyPr/>
        <a:lstStyle/>
        <a:p>
          <a:endParaRPr lang="el-GR"/>
        </a:p>
      </dgm:t>
    </dgm:pt>
    <dgm:pt modelId="{B80776CB-B747-4A70-B083-04B49DCB7E0C}" type="pres">
      <dgm:prSet presAssocID="{B569B8AD-A477-4CBE-B974-70435A8C59A9}" presName="childText" presStyleLbl="bgAcc1" presStyleIdx="1" presStyleCnt="6" custScaleX="799939" custScaleY="336304" custLinFactNeighborY="-5719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6CA5B5C-B592-4C9C-8A34-2A9F1BCAF533}" type="pres">
      <dgm:prSet presAssocID="{A9B4B88B-8644-4C99-9351-DB5E6368738C}" presName="Name13" presStyleLbl="parChTrans1D2" presStyleIdx="2" presStyleCnt="6"/>
      <dgm:spPr/>
      <dgm:t>
        <a:bodyPr/>
        <a:lstStyle/>
        <a:p>
          <a:endParaRPr lang="el-GR"/>
        </a:p>
      </dgm:t>
    </dgm:pt>
    <dgm:pt modelId="{D1302F27-4AA1-4B85-884D-0F523EACD72D}" type="pres">
      <dgm:prSet presAssocID="{0DB8CC60-B662-4B57-8D76-5EC7F0D9E090}" presName="childText" presStyleLbl="bgAcc1" presStyleIdx="2" presStyleCnt="6" custScaleX="773785" custScaleY="213604" custLinFactNeighborY="-1086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A808090-3D94-4110-87AB-642B54FF61AF}" type="pres">
      <dgm:prSet presAssocID="{714486B7-AEC8-4A62-A9C4-88484077061B}" presName="Name13" presStyleLbl="parChTrans1D2" presStyleIdx="3" presStyleCnt="6"/>
      <dgm:spPr/>
      <dgm:t>
        <a:bodyPr/>
        <a:lstStyle/>
        <a:p>
          <a:endParaRPr lang="el-GR"/>
        </a:p>
      </dgm:t>
    </dgm:pt>
    <dgm:pt modelId="{505614F7-AFAF-4BD5-A3CE-50D78F116D7E}" type="pres">
      <dgm:prSet presAssocID="{04F1DAED-80D5-4E76-A4BB-CCAB7213EB2B}" presName="childText" presStyleLbl="bgAcc1" presStyleIdx="3" presStyleCnt="6" custScaleX="645871" custScaleY="144983" custLinFactNeighborY="1550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EF4D6CD-0E6D-4161-98FD-301D2FBF6187}" type="pres">
      <dgm:prSet presAssocID="{6870E0B7-A39D-454C-B27F-66DF0C338D86}" presName="Name13" presStyleLbl="parChTrans1D2" presStyleIdx="4" presStyleCnt="6"/>
      <dgm:spPr/>
      <dgm:t>
        <a:bodyPr/>
        <a:lstStyle/>
        <a:p>
          <a:endParaRPr lang="el-GR"/>
        </a:p>
      </dgm:t>
    </dgm:pt>
    <dgm:pt modelId="{29A71A91-18E4-4E50-87FD-A87588198DAA}" type="pres">
      <dgm:prSet presAssocID="{EF54A675-57A0-4880-B39A-9229A1C165ED}" presName="childText" presStyleLbl="bgAcc1" presStyleIdx="4" presStyleCnt="6" custScaleX="636178" custLinFactNeighborY="3982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D535160-B2B0-4316-AA19-B48A6733D0E4}" type="pres">
      <dgm:prSet presAssocID="{9DB7D2A6-5B37-42DB-BEE0-F1CD233D2312}" presName="Name13" presStyleLbl="parChTrans1D2" presStyleIdx="5" presStyleCnt="6"/>
      <dgm:spPr/>
      <dgm:t>
        <a:bodyPr/>
        <a:lstStyle/>
        <a:p>
          <a:endParaRPr lang="el-GR"/>
        </a:p>
      </dgm:t>
    </dgm:pt>
    <dgm:pt modelId="{2B757CFB-1D7A-4AD9-A837-5BC6DD32D28C}" type="pres">
      <dgm:prSet presAssocID="{A1D7A31F-2F5E-4A23-A1D7-13C03E8EA244}" presName="childText" presStyleLbl="bgAcc1" presStyleIdx="5" presStyleCnt="6" custScaleX="771253" custScaleY="197887" custLinFactNeighborY="5614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61F74B0-B28C-475F-85E1-4E9453A8A842}" srcId="{2A7C908F-6E56-4F32-9455-DBDBA4320B6F}" destId="{0DB8CC60-B662-4B57-8D76-5EC7F0D9E090}" srcOrd="2" destOrd="0" parTransId="{A9B4B88B-8644-4C99-9351-DB5E6368738C}" sibTransId="{54E45F5B-FF36-4D75-8106-BAFF4FD1276F}"/>
    <dgm:cxn modelId="{70100D59-D5F7-4AF1-A16F-1E8D2D0AAF16}" type="presOf" srcId="{2A7C908F-6E56-4F32-9455-DBDBA4320B6F}" destId="{F3DEF149-1751-4B21-B5A8-A156E368DB49}" srcOrd="1" destOrd="0" presId="urn:microsoft.com/office/officeart/2005/8/layout/hierarchy3"/>
    <dgm:cxn modelId="{792757B9-483D-48C6-8F40-66112F164964}" type="presOf" srcId="{04F1DAED-80D5-4E76-A4BB-CCAB7213EB2B}" destId="{505614F7-AFAF-4BD5-A3CE-50D78F116D7E}" srcOrd="0" destOrd="0" presId="urn:microsoft.com/office/officeart/2005/8/layout/hierarchy3"/>
    <dgm:cxn modelId="{07FEB851-B9F8-423E-96E9-A5AEF2E62410}" type="presOf" srcId="{9DB7D2A6-5B37-42DB-BEE0-F1CD233D2312}" destId="{FD535160-B2B0-4316-AA19-B48A6733D0E4}" srcOrd="0" destOrd="0" presId="urn:microsoft.com/office/officeart/2005/8/layout/hierarchy3"/>
    <dgm:cxn modelId="{4305C402-6B5B-4CD7-89DC-94951E91E4C4}" type="presOf" srcId="{63B2A9B5-051C-4006-A386-A2589F90110D}" destId="{980FFA4C-072F-4C2F-B236-17614EFECA9F}" srcOrd="0" destOrd="0" presId="urn:microsoft.com/office/officeart/2005/8/layout/hierarchy3"/>
    <dgm:cxn modelId="{0BF98AF3-29B9-4F45-9063-D5BAF1175D99}" type="presOf" srcId="{1CA135A4-7E1C-4641-A6D6-91D94C9657F8}" destId="{D06202FA-28F2-4D52-81D2-0627B8FBE663}" srcOrd="0" destOrd="0" presId="urn:microsoft.com/office/officeart/2005/8/layout/hierarchy3"/>
    <dgm:cxn modelId="{FCDACA25-8E65-41D0-961D-C6AED00911D4}" type="presOf" srcId="{2A7C908F-6E56-4F32-9455-DBDBA4320B6F}" destId="{B96819A0-7BC2-45AD-969C-C17578C71D8B}" srcOrd="0" destOrd="0" presId="urn:microsoft.com/office/officeart/2005/8/layout/hierarchy3"/>
    <dgm:cxn modelId="{8BC0B875-D488-44F6-8F0B-4FBE81A8623D}" type="presOf" srcId="{DC4CDF0E-DF85-41BB-A5CB-1E0C5E6EB895}" destId="{A9A02436-3729-4487-999D-F1ECF8FD5304}" srcOrd="0" destOrd="0" presId="urn:microsoft.com/office/officeart/2005/8/layout/hierarchy3"/>
    <dgm:cxn modelId="{B6642F77-723C-4BED-8B0F-A9B29777D648}" type="presOf" srcId="{A9B4B88B-8644-4C99-9351-DB5E6368738C}" destId="{A6CA5B5C-B592-4C9C-8A34-2A9F1BCAF533}" srcOrd="0" destOrd="0" presId="urn:microsoft.com/office/officeart/2005/8/layout/hierarchy3"/>
    <dgm:cxn modelId="{FB762CC6-A49C-4096-84BB-1CE1CB66992E}" srcId="{2A7C908F-6E56-4F32-9455-DBDBA4320B6F}" destId="{57B3B652-549C-497E-8DAA-2931B7E758B0}" srcOrd="0" destOrd="0" parTransId="{1CA135A4-7E1C-4641-A6D6-91D94C9657F8}" sibTransId="{7D50D09D-A6F7-4398-AEB6-A4D870464BF0}"/>
    <dgm:cxn modelId="{441604FC-DD49-4646-81C3-37A4A81D9B5F}" srcId="{B569B8AD-A477-4CBE-B974-70435A8C59A9}" destId="{82794A6A-F3D4-457D-A353-33B236980EE1}" srcOrd="1" destOrd="0" parTransId="{AD55216C-9A43-408C-A75C-693AC7A84719}" sibTransId="{B7193085-60F8-495A-95E0-0673E2DF7C2D}"/>
    <dgm:cxn modelId="{D3E1A05A-72E0-42B7-BB57-BE3467AC189D}" type="presOf" srcId="{57B3B652-549C-497E-8DAA-2931B7E758B0}" destId="{726013E9-E9E3-4C8B-B676-C9D8006A4AA3}" srcOrd="0" destOrd="0" presId="urn:microsoft.com/office/officeart/2005/8/layout/hierarchy3"/>
    <dgm:cxn modelId="{6EDA7B47-6014-41A1-A860-547EEB865823}" type="presOf" srcId="{A1D7A31F-2F5E-4A23-A1D7-13C03E8EA244}" destId="{2B757CFB-1D7A-4AD9-A837-5BC6DD32D28C}" srcOrd="0" destOrd="0" presId="urn:microsoft.com/office/officeart/2005/8/layout/hierarchy3"/>
    <dgm:cxn modelId="{71EF6DC5-92AF-4C19-97EA-3C09CD54AE49}" type="presOf" srcId="{6870E0B7-A39D-454C-B27F-66DF0C338D86}" destId="{3EF4D6CD-0E6D-4161-98FD-301D2FBF6187}" srcOrd="0" destOrd="0" presId="urn:microsoft.com/office/officeart/2005/8/layout/hierarchy3"/>
    <dgm:cxn modelId="{0EE535B8-2AC2-48FD-BF41-9CD10827D858}" srcId="{2A7C908F-6E56-4F32-9455-DBDBA4320B6F}" destId="{04F1DAED-80D5-4E76-A4BB-CCAB7213EB2B}" srcOrd="3" destOrd="0" parTransId="{714486B7-AEC8-4A62-A9C4-88484077061B}" sibTransId="{5B193AD5-7932-4F0B-8F91-C669E8827874}"/>
    <dgm:cxn modelId="{9D5C583C-70FA-4038-9123-15D119C965D7}" type="presOf" srcId="{714486B7-AEC8-4A62-A9C4-88484077061B}" destId="{4A808090-3D94-4110-87AB-642B54FF61AF}" srcOrd="0" destOrd="0" presId="urn:microsoft.com/office/officeart/2005/8/layout/hierarchy3"/>
    <dgm:cxn modelId="{44AFCF74-124D-4B33-AA22-BC5AB26CAA5F}" srcId="{DC4CDF0E-DF85-41BB-A5CB-1E0C5E6EB895}" destId="{2A7C908F-6E56-4F32-9455-DBDBA4320B6F}" srcOrd="0" destOrd="0" parTransId="{C27238D0-0B16-4926-A004-3BD703A848FD}" sibTransId="{50CFA3FD-F773-4482-A87C-1EA6F1792F5C}"/>
    <dgm:cxn modelId="{6DF97E05-934F-4EC5-BE36-5938339E5467}" srcId="{2A7C908F-6E56-4F32-9455-DBDBA4320B6F}" destId="{A1D7A31F-2F5E-4A23-A1D7-13C03E8EA244}" srcOrd="5" destOrd="0" parTransId="{9DB7D2A6-5B37-42DB-BEE0-F1CD233D2312}" sibTransId="{14ECC00E-9662-4D2E-9CBA-D68328D36287}"/>
    <dgm:cxn modelId="{A63AD190-AF4D-4645-AB7F-6ED28FDD8190}" srcId="{B569B8AD-A477-4CBE-B974-70435A8C59A9}" destId="{1392B6BF-1129-4290-83BD-70543F842F13}" srcOrd="0" destOrd="0" parTransId="{DE992656-BB12-4D00-A367-5D4CA60E50A3}" sibTransId="{A7E0D4DE-8DE5-4534-93EB-C037D80290C2}"/>
    <dgm:cxn modelId="{4379E427-C1EA-4CF7-936B-DB81384C7CB8}" type="presOf" srcId="{B569B8AD-A477-4CBE-B974-70435A8C59A9}" destId="{B80776CB-B747-4A70-B083-04B49DCB7E0C}" srcOrd="0" destOrd="0" presId="urn:microsoft.com/office/officeart/2005/8/layout/hierarchy3"/>
    <dgm:cxn modelId="{1409B61D-DAB0-4EF3-99A3-EE6FCA9F8372}" srcId="{2A7C908F-6E56-4F32-9455-DBDBA4320B6F}" destId="{B569B8AD-A477-4CBE-B974-70435A8C59A9}" srcOrd="1" destOrd="0" parTransId="{63B2A9B5-051C-4006-A386-A2589F90110D}" sibTransId="{14D0DB1A-2525-4D28-B586-0B01887FA92E}"/>
    <dgm:cxn modelId="{97ED8E0A-1938-4FAB-A1A6-BB31618E6F0F}" srcId="{2A7C908F-6E56-4F32-9455-DBDBA4320B6F}" destId="{EF54A675-57A0-4880-B39A-9229A1C165ED}" srcOrd="4" destOrd="0" parTransId="{6870E0B7-A39D-454C-B27F-66DF0C338D86}" sibTransId="{11E45D76-38B5-44DF-A7F4-BC0002C6047C}"/>
    <dgm:cxn modelId="{DE3CEDD0-DC0A-4D3D-816C-528A8EA615F4}" type="presOf" srcId="{EF54A675-57A0-4880-B39A-9229A1C165ED}" destId="{29A71A91-18E4-4E50-87FD-A87588198DAA}" srcOrd="0" destOrd="0" presId="urn:microsoft.com/office/officeart/2005/8/layout/hierarchy3"/>
    <dgm:cxn modelId="{F6D261F7-B9FC-463D-86C6-5A607AF67664}" type="presOf" srcId="{0DB8CC60-B662-4B57-8D76-5EC7F0D9E090}" destId="{D1302F27-4AA1-4B85-884D-0F523EACD72D}" srcOrd="0" destOrd="0" presId="urn:microsoft.com/office/officeart/2005/8/layout/hierarchy3"/>
    <dgm:cxn modelId="{F40331B4-E63A-4807-8540-F7F747426381}" type="presOf" srcId="{82794A6A-F3D4-457D-A353-33B236980EE1}" destId="{B80776CB-B747-4A70-B083-04B49DCB7E0C}" srcOrd="0" destOrd="2" presId="urn:microsoft.com/office/officeart/2005/8/layout/hierarchy3"/>
    <dgm:cxn modelId="{A8B1B352-AECC-40BD-B9D6-7980333BB32A}" type="presOf" srcId="{1392B6BF-1129-4290-83BD-70543F842F13}" destId="{B80776CB-B747-4A70-B083-04B49DCB7E0C}" srcOrd="0" destOrd="1" presId="urn:microsoft.com/office/officeart/2005/8/layout/hierarchy3"/>
    <dgm:cxn modelId="{68B1AD51-E832-43A0-9416-0EE949DE1A81}" type="presParOf" srcId="{A9A02436-3729-4487-999D-F1ECF8FD5304}" destId="{C01680DC-8828-44C7-B89E-C2DFCF138367}" srcOrd="0" destOrd="0" presId="urn:microsoft.com/office/officeart/2005/8/layout/hierarchy3"/>
    <dgm:cxn modelId="{117341DB-8842-40E7-BD95-59AF974CAD17}" type="presParOf" srcId="{C01680DC-8828-44C7-B89E-C2DFCF138367}" destId="{4E1C14E0-3AF9-49A4-B4F1-73065B54FFEF}" srcOrd="0" destOrd="0" presId="urn:microsoft.com/office/officeart/2005/8/layout/hierarchy3"/>
    <dgm:cxn modelId="{144EB81E-7B8F-42F0-8AA7-15D5F6AE56BF}" type="presParOf" srcId="{4E1C14E0-3AF9-49A4-B4F1-73065B54FFEF}" destId="{B96819A0-7BC2-45AD-969C-C17578C71D8B}" srcOrd="0" destOrd="0" presId="urn:microsoft.com/office/officeart/2005/8/layout/hierarchy3"/>
    <dgm:cxn modelId="{1DD91B0F-A086-4E36-9EBF-4FAE86394189}" type="presParOf" srcId="{4E1C14E0-3AF9-49A4-B4F1-73065B54FFEF}" destId="{F3DEF149-1751-4B21-B5A8-A156E368DB49}" srcOrd="1" destOrd="0" presId="urn:microsoft.com/office/officeart/2005/8/layout/hierarchy3"/>
    <dgm:cxn modelId="{A92EA017-F93B-47EB-A746-4FB0B589AE0A}" type="presParOf" srcId="{C01680DC-8828-44C7-B89E-C2DFCF138367}" destId="{774B800A-83B2-45A6-A3E9-1673D4636F93}" srcOrd="1" destOrd="0" presId="urn:microsoft.com/office/officeart/2005/8/layout/hierarchy3"/>
    <dgm:cxn modelId="{C0F5E1BF-A109-46D2-86BE-E76ACF1A17BA}" type="presParOf" srcId="{774B800A-83B2-45A6-A3E9-1673D4636F93}" destId="{D06202FA-28F2-4D52-81D2-0627B8FBE663}" srcOrd="0" destOrd="0" presId="urn:microsoft.com/office/officeart/2005/8/layout/hierarchy3"/>
    <dgm:cxn modelId="{7C9901F8-635D-4102-A731-ACA388F1C8CB}" type="presParOf" srcId="{774B800A-83B2-45A6-A3E9-1673D4636F93}" destId="{726013E9-E9E3-4C8B-B676-C9D8006A4AA3}" srcOrd="1" destOrd="0" presId="urn:microsoft.com/office/officeart/2005/8/layout/hierarchy3"/>
    <dgm:cxn modelId="{D555364B-9F5B-478B-9726-DAB354F9D347}" type="presParOf" srcId="{774B800A-83B2-45A6-A3E9-1673D4636F93}" destId="{980FFA4C-072F-4C2F-B236-17614EFECA9F}" srcOrd="2" destOrd="0" presId="urn:microsoft.com/office/officeart/2005/8/layout/hierarchy3"/>
    <dgm:cxn modelId="{CF5AB375-5AA2-48DC-825D-7A891AA0573C}" type="presParOf" srcId="{774B800A-83B2-45A6-A3E9-1673D4636F93}" destId="{B80776CB-B747-4A70-B083-04B49DCB7E0C}" srcOrd="3" destOrd="0" presId="urn:microsoft.com/office/officeart/2005/8/layout/hierarchy3"/>
    <dgm:cxn modelId="{55DC77D8-85F9-49AE-B291-36628D781D0E}" type="presParOf" srcId="{774B800A-83B2-45A6-A3E9-1673D4636F93}" destId="{A6CA5B5C-B592-4C9C-8A34-2A9F1BCAF533}" srcOrd="4" destOrd="0" presId="urn:microsoft.com/office/officeart/2005/8/layout/hierarchy3"/>
    <dgm:cxn modelId="{E6055668-AE1E-43F0-93F6-A017664DC926}" type="presParOf" srcId="{774B800A-83B2-45A6-A3E9-1673D4636F93}" destId="{D1302F27-4AA1-4B85-884D-0F523EACD72D}" srcOrd="5" destOrd="0" presId="urn:microsoft.com/office/officeart/2005/8/layout/hierarchy3"/>
    <dgm:cxn modelId="{8F8A3A96-4C91-4FBD-92F9-23519A14E6CE}" type="presParOf" srcId="{774B800A-83B2-45A6-A3E9-1673D4636F93}" destId="{4A808090-3D94-4110-87AB-642B54FF61AF}" srcOrd="6" destOrd="0" presId="urn:microsoft.com/office/officeart/2005/8/layout/hierarchy3"/>
    <dgm:cxn modelId="{5BD28B6F-A21A-4797-B3E5-C421BBDCFDBD}" type="presParOf" srcId="{774B800A-83B2-45A6-A3E9-1673D4636F93}" destId="{505614F7-AFAF-4BD5-A3CE-50D78F116D7E}" srcOrd="7" destOrd="0" presId="urn:microsoft.com/office/officeart/2005/8/layout/hierarchy3"/>
    <dgm:cxn modelId="{5BFE0712-AEB7-4377-892F-B47D9952A0D2}" type="presParOf" srcId="{774B800A-83B2-45A6-A3E9-1673D4636F93}" destId="{3EF4D6CD-0E6D-4161-98FD-301D2FBF6187}" srcOrd="8" destOrd="0" presId="urn:microsoft.com/office/officeart/2005/8/layout/hierarchy3"/>
    <dgm:cxn modelId="{8F90E401-6EC8-432C-B7D6-214775AEEACC}" type="presParOf" srcId="{774B800A-83B2-45A6-A3E9-1673D4636F93}" destId="{29A71A91-18E4-4E50-87FD-A87588198DAA}" srcOrd="9" destOrd="0" presId="urn:microsoft.com/office/officeart/2005/8/layout/hierarchy3"/>
    <dgm:cxn modelId="{648BE1A0-E773-4E22-B764-9163CC2E5D35}" type="presParOf" srcId="{774B800A-83B2-45A6-A3E9-1673D4636F93}" destId="{FD535160-B2B0-4316-AA19-B48A6733D0E4}" srcOrd="10" destOrd="0" presId="urn:microsoft.com/office/officeart/2005/8/layout/hierarchy3"/>
    <dgm:cxn modelId="{D3B610A4-D71B-4910-B95D-7A647957FB45}" type="presParOf" srcId="{774B800A-83B2-45A6-A3E9-1673D4636F93}" destId="{2B757CFB-1D7A-4AD9-A837-5BC6DD32D28C}" srcOrd="11" destOrd="0" presId="urn:microsoft.com/office/officeart/2005/8/layout/hierarchy3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84C9AF6-CB09-45F9-A674-F7A4575E8DFA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DA56634F-6BEF-41B2-8662-834E0228F5C3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 rtl="0"/>
          <a:r>
            <a:rPr lang="el-GR" sz="1800" dirty="0" smtClean="0">
              <a:solidFill>
                <a:schemeClr val="tx1"/>
              </a:solidFill>
            </a:rPr>
            <a:t>Η ομάδα </a:t>
          </a:r>
          <a:r>
            <a:rPr lang="el-GR" sz="1800" b="1" dirty="0" smtClean="0">
              <a:solidFill>
                <a:schemeClr val="tx1"/>
              </a:solidFill>
            </a:rPr>
            <a:t>ΑΒ</a:t>
          </a:r>
          <a:r>
            <a:rPr lang="el-GR" sz="1800" dirty="0" smtClean="0">
              <a:solidFill>
                <a:schemeClr val="tx1"/>
              </a:solidFill>
            </a:rPr>
            <a:t> είναι </a:t>
          </a:r>
          <a:r>
            <a:rPr lang="el-GR" sz="1800" b="1" dirty="0" smtClean="0">
              <a:solidFill>
                <a:schemeClr val="tx1"/>
              </a:solidFill>
            </a:rPr>
            <a:t>ΠΑΝΔΕΚΤΗΣ</a:t>
          </a:r>
          <a:endParaRPr lang="el-GR" sz="1800" dirty="0">
            <a:solidFill>
              <a:schemeClr val="tx1"/>
            </a:solidFill>
          </a:endParaRPr>
        </a:p>
      </dgm:t>
    </dgm:pt>
    <dgm:pt modelId="{7F685CD7-05A6-482B-BE92-1FE5FAD921C4}" type="parTrans" cxnId="{E678EF86-6965-4CA1-AA12-99D1CCB2DCF2}">
      <dgm:prSet/>
      <dgm:spPr/>
      <dgm:t>
        <a:bodyPr/>
        <a:lstStyle/>
        <a:p>
          <a:pPr algn="ctr"/>
          <a:endParaRPr lang="el-GR">
            <a:solidFill>
              <a:schemeClr val="tx1"/>
            </a:solidFill>
          </a:endParaRPr>
        </a:p>
      </dgm:t>
    </dgm:pt>
    <dgm:pt modelId="{51CE62A2-7DC1-4CA1-9275-6EE3FEE8554F}" type="sibTrans" cxnId="{E678EF86-6965-4CA1-AA12-99D1CCB2DCF2}">
      <dgm:prSet/>
      <dgm:spPr/>
      <dgm:t>
        <a:bodyPr/>
        <a:lstStyle/>
        <a:p>
          <a:pPr algn="ctr"/>
          <a:endParaRPr lang="el-GR">
            <a:solidFill>
              <a:schemeClr val="tx1"/>
            </a:solidFill>
          </a:endParaRPr>
        </a:p>
      </dgm:t>
    </dgm:pt>
    <dgm:pt modelId="{03C4BB17-0906-4520-8F28-A92A38B27025}" type="pres">
      <dgm:prSet presAssocID="{884C9AF6-CB09-45F9-A674-F7A4575E8D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218DBD3-9A52-47AA-AB7B-063FB34CD875}" type="pres">
      <dgm:prSet presAssocID="{DA56634F-6BEF-41B2-8662-834E0228F5C3}" presName="parentText" presStyleLbl="node1" presStyleIdx="0" presStyleCnt="1" custLinFactNeighborY="1053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DBE00E1-A87D-43A6-ADFB-BDC70E6284C5}" type="presOf" srcId="{884C9AF6-CB09-45F9-A674-F7A4575E8DFA}" destId="{03C4BB17-0906-4520-8F28-A92A38B27025}" srcOrd="0" destOrd="0" presId="urn:microsoft.com/office/officeart/2005/8/layout/vList2"/>
    <dgm:cxn modelId="{CC48A4CB-7427-44CE-9C00-6D25FFE41E09}" type="presOf" srcId="{DA56634F-6BEF-41B2-8662-834E0228F5C3}" destId="{7218DBD3-9A52-47AA-AB7B-063FB34CD875}" srcOrd="0" destOrd="0" presId="urn:microsoft.com/office/officeart/2005/8/layout/vList2"/>
    <dgm:cxn modelId="{E678EF86-6965-4CA1-AA12-99D1CCB2DCF2}" srcId="{884C9AF6-CB09-45F9-A674-F7A4575E8DFA}" destId="{DA56634F-6BEF-41B2-8662-834E0228F5C3}" srcOrd="0" destOrd="0" parTransId="{7F685CD7-05A6-482B-BE92-1FE5FAD921C4}" sibTransId="{51CE62A2-7DC1-4CA1-9275-6EE3FEE8554F}"/>
    <dgm:cxn modelId="{E3DE6808-A03D-4799-A600-C983E895E0D7}" type="presParOf" srcId="{03C4BB17-0906-4520-8F28-A92A38B27025}" destId="{7218DBD3-9A52-47AA-AB7B-063FB34CD875}" srcOrd="0" destOrd="0" presId="urn:microsoft.com/office/officeart/2005/8/layout/vList2"/>
  </dgm:cxnLst>
  <dgm:bg>
    <a:solidFill>
      <a:schemeClr val="accent1">
        <a:lumMod val="20000"/>
        <a:lumOff val="80000"/>
      </a:schemeClr>
    </a:solidFill>
  </dgm:bg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1A33922-5C88-45C4-BC2E-5AC921527572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/>
      <dgm:spPr/>
      <dgm:t>
        <a:bodyPr/>
        <a:lstStyle/>
        <a:p>
          <a:endParaRPr lang="el-GR"/>
        </a:p>
      </dgm:t>
    </dgm:pt>
    <dgm:pt modelId="{1EF4AC43-BD7E-46CF-8707-3174F8875B79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</a:rPr>
            <a:t>Για την ασφαλή μετάγγιση εξετάζεται:</a:t>
          </a:r>
          <a:endParaRPr lang="el-GR" dirty="0">
            <a:solidFill>
              <a:schemeClr val="tx1"/>
            </a:solidFill>
          </a:endParaRPr>
        </a:p>
      </dgm:t>
    </dgm:pt>
    <dgm:pt modelId="{3AFFD93E-A4B6-4516-8E28-8CFA5C58B470}" type="parTrans" cxnId="{57ADABDD-2EF7-41FC-AD8C-0733A7074784}">
      <dgm:prSet/>
      <dgm:spPr/>
      <dgm:t>
        <a:bodyPr/>
        <a:lstStyle/>
        <a:p>
          <a:endParaRPr lang="el-GR"/>
        </a:p>
      </dgm:t>
    </dgm:pt>
    <dgm:pt modelId="{3DECF092-539E-4532-B6D7-176726CEFAAC}" type="sibTrans" cxnId="{57ADABDD-2EF7-41FC-AD8C-0733A7074784}">
      <dgm:prSet/>
      <dgm:spPr/>
      <dgm:t>
        <a:bodyPr/>
        <a:lstStyle/>
        <a:p>
          <a:endParaRPr lang="el-GR"/>
        </a:p>
      </dgm:t>
    </dgm:pt>
    <dgm:pt modelId="{344F68D0-801A-48AC-8CA0-4101394E22F4}">
      <dgm:prSet/>
      <dgm:spPr/>
      <dgm:t>
        <a:bodyPr anchor="ctr"/>
        <a:lstStyle/>
        <a:p>
          <a:pPr rtl="0">
            <a:lnSpc>
              <a:spcPct val="150000"/>
            </a:lnSpc>
          </a:pPr>
          <a:r>
            <a:rPr lang="el-GR" dirty="0" smtClean="0"/>
            <a:t>η ομάδα αίματος και </a:t>
          </a:r>
          <a:endParaRPr lang="el-GR" dirty="0"/>
        </a:p>
      </dgm:t>
    </dgm:pt>
    <dgm:pt modelId="{E8AB8548-FB62-411B-97F3-202FB84EC0F4}" type="parTrans" cxnId="{F199FF73-B2D5-403B-947B-42A9697A41FE}">
      <dgm:prSet/>
      <dgm:spPr/>
      <dgm:t>
        <a:bodyPr/>
        <a:lstStyle/>
        <a:p>
          <a:endParaRPr lang="el-GR"/>
        </a:p>
      </dgm:t>
    </dgm:pt>
    <dgm:pt modelId="{9687B289-4E50-4F44-BEA2-FAA4BC679797}" type="sibTrans" cxnId="{F199FF73-B2D5-403B-947B-42A9697A41FE}">
      <dgm:prSet/>
      <dgm:spPr/>
      <dgm:t>
        <a:bodyPr/>
        <a:lstStyle/>
        <a:p>
          <a:endParaRPr lang="el-GR"/>
        </a:p>
      </dgm:t>
    </dgm:pt>
    <dgm:pt modelId="{0B8C9C83-8AE2-442C-86AE-F603DED0BB67}">
      <dgm:prSet/>
      <dgm:spPr/>
      <dgm:t>
        <a:bodyPr anchor="ctr"/>
        <a:lstStyle/>
        <a:p>
          <a:pPr rtl="0">
            <a:lnSpc>
              <a:spcPct val="150000"/>
            </a:lnSpc>
          </a:pPr>
          <a:r>
            <a:rPr lang="el-GR" dirty="0" smtClean="0"/>
            <a:t>κατά πόσον το αίμα του δότη είναι απαλλαγμένο μολυσματικών παραγόντων όπως οι ιοί που προκαλούν το AIDS και την ηπατίτιδα.</a:t>
          </a:r>
          <a:endParaRPr lang="el-GR" dirty="0"/>
        </a:p>
      </dgm:t>
    </dgm:pt>
    <dgm:pt modelId="{332BE4AC-2DB7-413F-8DA0-81BF04F9EB7F}" type="parTrans" cxnId="{BD3F3869-CF10-4266-9561-622E12C29AD1}">
      <dgm:prSet/>
      <dgm:spPr/>
      <dgm:t>
        <a:bodyPr/>
        <a:lstStyle/>
        <a:p>
          <a:endParaRPr lang="el-GR"/>
        </a:p>
      </dgm:t>
    </dgm:pt>
    <dgm:pt modelId="{8A824D64-E80C-4883-823D-9E3C1D161022}" type="sibTrans" cxnId="{BD3F3869-CF10-4266-9561-622E12C29AD1}">
      <dgm:prSet/>
      <dgm:spPr/>
      <dgm:t>
        <a:bodyPr/>
        <a:lstStyle/>
        <a:p>
          <a:endParaRPr lang="el-GR"/>
        </a:p>
      </dgm:t>
    </dgm:pt>
    <dgm:pt modelId="{69D9CFDB-4CA0-4F10-8C66-51A8A5042CD2}" type="pres">
      <dgm:prSet presAssocID="{F1A33922-5C88-45C4-BC2E-5AC9215275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621BF6E-2840-4F04-99F5-F8D15AEF8782}" type="pres">
      <dgm:prSet presAssocID="{1EF4AC43-BD7E-46CF-8707-3174F8875B79}" presName="parentLin" presStyleCnt="0"/>
      <dgm:spPr/>
    </dgm:pt>
    <dgm:pt modelId="{8374A652-1D7D-4B8A-94DA-FEE312C6B40A}" type="pres">
      <dgm:prSet presAssocID="{1EF4AC43-BD7E-46CF-8707-3174F8875B79}" presName="parentLeftMargin" presStyleLbl="node1" presStyleIdx="0" presStyleCnt="1"/>
      <dgm:spPr/>
      <dgm:t>
        <a:bodyPr/>
        <a:lstStyle/>
        <a:p>
          <a:endParaRPr lang="el-GR"/>
        </a:p>
      </dgm:t>
    </dgm:pt>
    <dgm:pt modelId="{BFA0F25B-F384-42DB-8868-9BCDB4C3EC2D}" type="pres">
      <dgm:prSet presAssocID="{1EF4AC43-BD7E-46CF-8707-3174F8875B7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7891CE-39E4-4FDE-A41E-0E2C8021E90C}" type="pres">
      <dgm:prSet presAssocID="{1EF4AC43-BD7E-46CF-8707-3174F8875B79}" presName="negativeSpace" presStyleCnt="0"/>
      <dgm:spPr/>
    </dgm:pt>
    <dgm:pt modelId="{16AAB4B3-472C-4B23-AA36-FC8CBBDB20FB}" type="pres">
      <dgm:prSet presAssocID="{1EF4AC43-BD7E-46CF-8707-3174F8875B7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199FF73-B2D5-403B-947B-42A9697A41FE}" srcId="{1EF4AC43-BD7E-46CF-8707-3174F8875B79}" destId="{344F68D0-801A-48AC-8CA0-4101394E22F4}" srcOrd="0" destOrd="0" parTransId="{E8AB8548-FB62-411B-97F3-202FB84EC0F4}" sibTransId="{9687B289-4E50-4F44-BEA2-FAA4BC679797}"/>
    <dgm:cxn modelId="{8E0132C5-B609-41AF-A140-9B8675768F6B}" type="presOf" srcId="{1EF4AC43-BD7E-46CF-8707-3174F8875B79}" destId="{BFA0F25B-F384-42DB-8868-9BCDB4C3EC2D}" srcOrd="1" destOrd="0" presId="urn:microsoft.com/office/officeart/2005/8/layout/list1"/>
    <dgm:cxn modelId="{BD3F3869-CF10-4266-9561-622E12C29AD1}" srcId="{1EF4AC43-BD7E-46CF-8707-3174F8875B79}" destId="{0B8C9C83-8AE2-442C-86AE-F603DED0BB67}" srcOrd="1" destOrd="0" parTransId="{332BE4AC-2DB7-413F-8DA0-81BF04F9EB7F}" sibTransId="{8A824D64-E80C-4883-823D-9E3C1D161022}"/>
    <dgm:cxn modelId="{48A85B64-2016-40FD-929C-7298B53CBC3D}" type="presOf" srcId="{F1A33922-5C88-45C4-BC2E-5AC921527572}" destId="{69D9CFDB-4CA0-4F10-8C66-51A8A5042CD2}" srcOrd="0" destOrd="0" presId="urn:microsoft.com/office/officeart/2005/8/layout/list1"/>
    <dgm:cxn modelId="{D5EFCEA5-7E79-4ED3-851D-D4BEDD809897}" type="presOf" srcId="{0B8C9C83-8AE2-442C-86AE-F603DED0BB67}" destId="{16AAB4B3-472C-4B23-AA36-FC8CBBDB20FB}" srcOrd="0" destOrd="1" presId="urn:microsoft.com/office/officeart/2005/8/layout/list1"/>
    <dgm:cxn modelId="{37DC1A6A-6518-4F41-8515-1549B0F59DB6}" type="presOf" srcId="{344F68D0-801A-48AC-8CA0-4101394E22F4}" destId="{16AAB4B3-472C-4B23-AA36-FC8CBBDB20FB}" srcOrd="0" destOrd="0" presId="urn:microsoft.com/office/officeart/2005/8/layout/list1"/>
    <dgm:cxn modelId="{57ADABDD-2EF7-41FC-AD8C-0733A7074784}" srcId="{F1A33922-5C88-45C4-BC2E-5AC921527572}" destId="{1EF4AC43-BD7E-46CF-8707-3174F8875B79}" srcOrd="0" destOrd="0" parTransId="{3AFFD93E-A4B6-4516-8E28-8CFA5C58B470}" sibTransId="{3DECF092-539E-4532-B6D7-176726CEFAAC}"/>
    <dgm:cxn modelId="{25C520A7-09E3-4B6C-8A88-30B4B826D79A}" type="presOf" srcId="{1EF4AC43-BD7E-46CF-8707-3174F8875B79}" destId="{8374A652-1D7D-4B8A-94DA-FEE312C6B40A}" srcOrd="0" destOrd="0" presId="urn:microsoft.com/office/officeart/2005/8/layout/list1"/>
    <dgm:cxn modelId="{1601FE27-BFA2-4906-B118-D62AF2B0E033}" type="presParOf" srcId="{69D9CFDB-4CA0-4F10-8C66-51A8A5042CD2}" destId="{8621BF6E-2840-4F04-99F5-F8D15AEF8782}" srcOrd="0" destOrd="0" presId="urn:microsoft.com/office/officeart/2005/8/layout/list1"/>
    <dgm:cxn modelId="{75A985CE-1673-45E8-8DB9-1C0148D4D3A1}" type="presParOf" srcId="{8621BF6E-2840-4F04-99F5-F8D15AEF8782}" destId="{8374A652-1D7D-4B8A-94DA-FEE312C6B40A}" srcOrd="0" destOrd="0" presId="urn:microsoft.com/office/officeart/2005/8/layout/list1"/>
    <dgm:cxn modelId="{B1FAF7A9-6AB4-409D-9203-86079598B968}" type="presParOf" srcId="{8621BF6E-2840-4F04-99F5-F8D15AEF8782}" destId="{BFA0F25B-F384-42DB-8868-9BCDB4C3EC2D}" srcOrd="1" destOrd="0" presId="urn:microsoft.com/office/officeart/2005/8/layout/list1"/>
    <dgm:cxn modelId="{8B05BFB0-1365-4C07-871F-6C4F351878D9}" type="presParOf" srcId="{69D9CFDB-4CA0-4F10-8C66-51A8A5042CD2}" destId="{047891CE-39E4-4FDE-A41E-0E2C8021E90C}" srcOrd="1" destOrd="0" presId="urn:microsoft.com/office/officeart/2005/8/layout/list1"/>
    <dgm:cxn modelId="{7E58ACD8-59B6-42C4-9476-629D57BC9E13}" type="presParOf" srcId="{69D9CFDB-4CA0-4F10-8C66-51A8A5042CD2}" destId="{16AAB4B3-472C-4B23-AA36-FC8CBBDB20FB}" srcOrd="2" destOrd="0" presId="urn:microsoft.com/office/officeart/2005/8/layout/list1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87395FE-B672-43F0-B07A-08848718C3AA}" type="doc">
      <dgm:prSet loTypeId="urn:microsoft.com/office/officeart/2005/8/layout/hierarchy4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037B1773-8A01-4360-A195-CD7450B6ABEA}">
      <dgm:prSet custT="1"/>
      <dgm:spPr/>
      <dgm:t>
        <a:bodyPr/>
        <a:lstStyle/>
        <a:p>
          <a:pPr rtl="0"/>
          <a:r>
            <a:rPr lang="el-GR" sz="4000" b="1" dirty="0" smtClean="0">
              <a:latin typeface="Century Schoolbook" pitchFamily="18" charset="0"/>
            </a:rPr>
            <a:t>Παράγοντας </a:t>
          </a:r>
          <a:r>
            <a:rPr lang="el-GR" sz="4000" b="1" dirty="0" err="1" smtClean="0">
              <a:latin typeface="Century Schoolbook" pitchFamily="18" charset="0"/>
            </a:rPr>
            <a:t>Rhesus</a:t>
          </a:r>
          <a:r>
            <a:rPr lang="el-GR" sz="4000" b="1" dirty="0" smtClean="0">
              <a:latin typeface="Century Schoolbook" pitchFamily="18" charset="0"/>
            </a:rPr>
            <a:t> (</a:t>
          </a:r>
          <a:r>
            <a:rPr lang="el-GR" sz="4000" b="1" dirty="0" err="1" smtClean="0">
              <a:latin typeface="Century Schoolbook" pitchFamily="18" charset="0"/>
            </a:rPr>
            <a:t>Rh</a:t>
          </a:r>
          <a:r>
            <a:rPr lang="el-GR" sz="4000" b="1" dirty="0" smtClean="0">
              <a:latin typeface="Century Schoolbook" pitchFamily="18" charset="0"/>
            </a:rPr>
            <a:t>)</a:t>
          </a:r>
          <a:endParaRPr lang="el-GR" sz="4000" dirty="0">
            <a:latin typeface="Century Schoolbook" pitchFamily="18" charset="0"/>
          </a:endParaRPr>
        </a:p>
      </dgm:t>
    </dgm:pt>
    <dgm:pt modelId="{FFFC1C5D-4266-4EAA-AC9A-F3C3C287B8C6}" type="parTrans" cxnId="{644C3F07-DDDC-4855-8489-3839C1EF6A8D}">
      <dgm:prSet/>
      <dgm:spPr/>
      <dgm:t>
        <a:bodyPr/>
        <a:lstStyle/>
        <a:p>
          <a:endParaRPr lang="el-GR"/>
        </a:p>
      </dgm:t>
    </dgm:pt>
    <dgm:pt modelId="{A2C8D711-4C48-43AE-9E49-086CD0CE784F}" type="sibTrans" cxnId="{644C3F07-DDDC-4855-8489-3839C1EF6A8D}">
      <dgm:prSet/>
      <dgm:spPr/>
      <dgm:t>
        <a:bodyPr/>
        <a:lstStyle/>
        <a:p>
          <a:endParaRPr lang="el-GR"/>
        </a:p>
      </dgm:t>
    </dgm:pt>
    <dgm:pt modelId="{94DE4A3D-CA07-4E3E-B749-4DE48B981A78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ambria" pitchFamily="18" charset="0"/>
            </a:rPr>
            <a:t>Είναι μία </a:t>
          </a:r>
          <a:r>
            <a:rPr lang="el-GR" b="1" dirty="0" smtClean="0">
              <a:solidFill>
                <a:schemeClr val="tx1"/>
              </a:solidFill>
              <a:latin typeface="Cambria" pitchFamily="18" charset="0"/>
            </a:rPr>
            <a:t>πρωτεΐνη</a:t>
          </a:r>
          <a:r>
            <a:rPr lang="el-GR" dirty="0" smtClean="0">
              <a:solidFill>
                <a:schemeClr val="tx1"/>
              </a:solidFill>
              <a:latin typeface="Cambria" pitchFamily="18" charset="0"/>
            </a:rPr>
            <a:t> που μπορεί να </a:t>
          </a:r>
          <a:r>
            <a:rPr lang="el-GR" b="1" u="sng" dirty="0" smtClean="0">
              <a:solidFill>
                <a:schemeClr val="tx1"/>
              </a:solidFill>
              <a:latin typeface="Cambria" pitchFamily="18" charset="0"/>
            </a:rPr>
            <a:t>υπάρχει</a:t>
          </a:r>
          <a:r>
            <a:rPr lang="el-GR" b="1" dirty="0" smtClean="0">
              <a:solidFill>
                <a:schemeClr val="tx1"/>
              </a:solidFill>
              <a:latin typeface="Cambria" pitchFamily="18" charset="0"/>
            </a:rPr>
            <a:t> ή </a:t>
          </a:r>
          <a:r>
            <a:rPr lang="el-GR" b="1" u="sng" dirty="0" smtClean="0">
              <a:solidFill>
                <a:schemeClr val="tx1"/>
              </a:solidFill>
              <a:latin typeface="Cambria" pitchFamily="18" charset="0"/>
            </a:rPr>
            <a:t>όχι</a:t>
          </a:r>
          <a:r>
            <a:rPr lang="el-GR" b="1" dirty="0" smtClean="0">
              <a:solidFill>
                <a:schemeClr val="tx1"/>
              </a:solidFill>
              <a:latin typeface="Cambria" pitchFamily="18" charset="0"/>
            </a:rPr>
            <a:t> στην επιφάνεια των </a:t>
          </a:r>
          <a:r>
            <a:rPr lang="el-GR" b="1" dirty="0" err="1" smtClean="0">
              <a:solidFill>
                <a:schemeClr val="tx1"/>
              </a:solidFill>
              <a:latin typeface="Cambria" pitchFamily="18" charset="0"/>
            </a:rPr>
            <a:t>ερυθροκυττάρων</a:t>
          </a:r>
          <a:r>
            <a:rPr lang="el-GR" dirty="0" smtClean="0">
              <a:solidFill>
                <a:schemeClr val="tx1"/>
              </a:solidFill>
              <a:latin typeface="Cambria" pitchFamily="18" charset="0"/>
            </a:rPr>
            <a:t> ενός ατόμου. </a:t>
          </a:r>
          <a:endParaRPr lang="el-GR" dirty="0">
            <a:solidFill>
              <a:schemeClr val="tx1"/>
            </a:solidFill>
          </a:endParaRPr>
        </a:p>
      </dgm:t>
    </dgm:pt>
    <dgm:pt modelId="{2A4F6D61-9D5E-4DAA-B2AD-39C844076AEB}" type="parTrans" cxnId="{24AB468D-8A5F-4C65-8FBA-E5F85A4DC430}">
      <dgm:prSet/>
      <dgm:spPr/>
      <dgm:t>
        <a:bodyPr/>
        <a:lstStyle/>
        <a:p>
          <a:endParaRPr lang="el-GR"/>
        </a:p>
      </dgm:t>
    </dgm:pt>
    <dgm:pt modelId="{5B8502DB-6DEE-4BC7-9989-E4D17C6EFDC0}" type="sibTrans" cxnId="{24AB468D-8A5F-4C65-8FBA-E5F85A4DC430}">
      <dgm:prSet/>
      <dgm:spPr/>
      <dgm:t>
        <a:bodyPr/>
        <a:lstStyle/>
        <a:p>
          <a:endParaRPr lang="el-GR"/>
        </a:p>
      </dgm:t>
    </dgm:pt>
    <dgm:pt modelId="{7A7D8F3B-8FD3-4157-A22D-0DE9399078A6}">
      <dgm:prSet/>
      <dgm:spPr/>
      <dgm:t>
        <a:bodyPr/>
        <a:lstStyle/>
        <a:p>
          <a:pPr rtl="0"/>
          <a:r>
            <a:rPr lang="el-GR" dirty="0" err="1" smtClean="0">
              <a:latin typeface="Cambria" pitchFamily="18" charset="0"/>
            </a:rPr>
            <a:t>Rhesus</a:t>
          </a:r>
          <a:r>
            <a:rPr lang="el-GR" dirty="0" smtClean="0">
              <a:latin typeface="Cambria" pitchFamily="18" charset="0"/>
            </a:rPr>
            <a:t> θετικά </a:t>
          </a:r>
          <a:r>
            <a:rPr lang="el-GR" b="1" dirty="0" smtClean="0">
              <a:latin typeface="Cambria" pitchFamily="18" charset="0"/>
            </a:rPr>
            <a:t>(</a:t>
          </a:r>
          <a:r>
            <a:rPr lang="el-GR" b="1" dirty="0" err="1" smtClean="0">
              <a:latin typeface="Cambria" pitchFamily="18" charset="0"/>
            </a:rPr>
            <a:t>Rh</a:t>
          </a:r>
          <a:r>
            <a:rPr lang="el-GR" b="1" baseline="30000" dirty="0" smtClean="0">
              <a:latin typeface="Cambria" pitchFamily="18" charset="0"/>
            </a:rPr>
            <a:t>+</a:t>
          </a:r>
          <a:r>
            <a:rPr lang="el-GR" b="1" dirty="0" smtClean="0">
              <a:latin typeface="Cambria" pitchFamily="18" charset="0"/>
            </a:rPr>
            <a:t>):</a:t>
          </a:r>
        </a:p>
        <a:p>
          <a:pPr rtl="0"/>
          <a:r>
            <a:rPr lang="el-GR" dirty="0" smtClean="0">
              <a:latin typeface="Cambria" pitchFamily="18" charset="0"/>
            </a:rPr>
            <a:t>άτομα που την έχουν</a:t>
          </a:r>
          <a:endParaRPr lang="el-GR" dirty="0"/>
        </a:p>
      </dgm:t>
    </dgm:pt>
    <dgm:pt modelId="{13500FD6-03CA-422A-A5FE-3A436A224693}" type="parTrans" cxnId="{092B76B8-461E-493A-B01D-AF34817B5189}">
      <dgm:prSet/>
      <dgm:spPr/>
      <dgm:t>
        <a:bodyPr/>
        <a:lstStyle/>
        <a:p>
          <a:endParaRPr lang="el-GR"/>
        </a:p>
      </dgm:t>
    </dgm:pt>
    <dgm:pt modelId="{75FCA429-2D0A-472C-BE08-08D8CEE9A194}" type="sibTrans" cxnId="{092B76B8-461E-493A-B01D-AF34817B5189}">
      <dgm:prSet/>
      <dgm:spPr/>
      <dgm:t>
        <a:bodyPr/>
        <a:lstStyle/>
        <a:p>
          <a:endParaRPr lang="el-GR"/>
        </a:p>
      </dgm:t>
    </dgm:pt>
    <dgm:pt modelId="{2E19E435-CED1-4275-AE00-03EC10DD02E8}">
      <dgm:prSet/>
      <dgm:spPr/>
      <dgm:t>
        <a:bodyPr/>
        <a:lstStyle/>
        <a:p>
          <a:pPr rtl="0"/>
          <a:r>
            <a:rPr lang="el-GR" dirty="0" err="1" smtClean="0">
              <a:latin typeface="Cambria" pitchFamily="18" charset="0"/>
            </a:rPr>
            <a:t>Rhesus</a:t>
          </a:r>
          <a:r>
            <a:rPr lang="el-GR" dirty="0" smtClean="0">
              <a:latin typeface="Cambria" pitchFamily="18" charset="0"/>
            </a:rPr>
            <a:t> αρνητικά </a:t>
          </a:r>
          <a:r>
            <a:rPr lang="el-GR" b="1" dirty="0" smtClean="0">
              <a:latin typeface="Cambria" pitchFamily="18" charset="0"/>
            </a:rPr>
            <a:t>(</a:t>
          </a:r>
          <a:r>
            <a:rPr lang="el-GR" b="1" dirty="0" err="1" smtClean="0">
              <a:latin typeface="Cambria" pitchFamily="18" charset="0"/>
            </a:rPr>
            <a:t>Rh</a:t>
          </a:r>
          <a:r>
            <a:rPr lang="el-GR" b="1" baseline="30000" dirty="0" smtClean="0">
              <a:latin typeface="Cambria" pitchFamily="18" charset="0"/>
            </a:rPr>
            <a:t>-</a:t>
          </a:r>
          <a:r>
            <a:rPr lang="el-GR" b="1" dirty="0" smtClean="0">
              <a:latin typeface="Cambria" pitchFamily="18" charset="0"/>
            </a:rPr>
            <a:t>):</a:t>
          </a:r>
        </a:p>
        <a:p>
          <a:pPr rtl="0"/>
          <a:r>
            <a:rPr lang="el-GR" dirty="0" smtClean="0">
              <a:latin typeface="Cambria" pitchFamily="18" charset="0"/>
            </a:rPr>
            <a:t>άτομα που </a:t>
          </a:r>
          <a:r>
            <a:rPr lang="el-GR" u="sng" dirty="0" smtClean="0">
              <a:latin typeface="Cambria" pitchFamily="18" charset="0"/>
            </a:rPr>
            <a:t>δεν</a:t>
          </a:r>
          <a:r>
            <a:rPr lang="el-GR" dirty="0" smtClean="0">
              <a:latin typeface="Cambria" pitchFamily="18" charset="0"/>
            </a:rPr>
            <a:t> την έχουν</a:t>
          </a:r>
          <a:endParaRPr lang="el-GR" dirty="0"/>
        </a:p>
      </dgm:t>
    </dgm:pt>
    <dgm:pt modelId="{C5D444AC-AF6C-4299-889C-4C9558072FFF}" type="parTrans" cxnId="{4BD33B84-B380-4F26-B1F8-A7058DF262B3}">
      <dgm:prSet/>
      <dgm:spPr/>
      <dgm:t>
        <a:bodyPr/>
        <a:lstStyle/>
        <a:p>
          <a:endParaRPr lang="el-GR"/>
        </a:p>
      </dgm:t>
    </dgm:pt>
    <dgm:pt modelId="{E82F8C05-D5F9-4E2C-9992-3BC326E7CCF0}" type="sibTrans" cxnId="{4BD33B84-B380-4F26-B1F8-A7058DF262B3}">
      <dgm:prSet/>
      <dgm:spPr/>
      <dgm:t>
        <a:bodyPr/>
        <a:lstStyle/>
        <a:p>
          <a:endParaRPr lang="el-GR"/>
        </a:p>
      </dgm:t>
    </dgm:pt>
    <dgm:pt modelId="{62040FA9-7BC6-4938-BFEE-5E93F1E35CFD}" type="pres">
      <dgm:prSet presAssocID="{987395FE-B672-43F0-B07A-08848718C3A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877FF10C-2EDA-4F2B-8738-AD6E4AB603A7}" type="pres">
      <dgm:prSet presAssocID="{037B1773-8A01-4360-A195-CD7450B6ABEA}" presName="vertOne" presStyleCnt="0"/>
      <dgm:spPr/>
    </dgm:pt>
    <dgm:pt modelId="{E8C79BDB-1A01-4415-97A4-55B2170F5EEF}" type="pres">
      <dgm:prSet presAssocID="{037B1773-8A01-4360-A195-CD7450B6ABEA}" presName="txOne" presStyleLbl="node0" presStyleIdx="0" presStyleCnt="1" custScaleY="7771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12CD412-DCFF-4464-9B2A-C7B0466376EC}" type="pres">
      <dgm:prSet presAssocID="{037B1773-8A01-4360-A195-CD7450B6ABEA}" presName="parTransOne" presStyleCnt="0"/>
      <dgm:spPr/>
    </dgm:pt>
    <dgm:pt modelId="{56DE2D2A-4190-4FD2-A186-1A1F723F24F6}" type="pres">
      <dgm:prSet presAssocID="{037B1773-8A01-4360-A195-CD7450B6ABEA}" presName="horzOne" presStyleCnt="0"/>
      <dgm:spPr/>
    </dgm:pt>
    <dgm:pt modelId="{651FE7DB-67E9-4891-9577-60FA3ED098A3}" type="pres">
      <dgm:prSet presAssocID="{94DE4A3D-CA07-4E3E-B749-4DE48B981A78}" presName="vertTwo" presStyleCnt="0"/>
      <dgm:spPr/>
    </dgm:pt>
    <dgm:pt modelId="{174B547D-58E6-4767-8B64-E17769A6AD56}" type="pres">
      <dgm:prSet presAssocID="{94DE4A3D-CA07-4E3E-B749-4DE48B981A78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9167A89-6BE3-4C00-9B46-07596D60C877}" type="pres">
      <dgm:prSet presAssocID="{94DE4A3D-CA07-4E3E-B749-4DE48B981A78}" presName="parTransTwo" presStyleCnt="0"/>
      <dgm:spPr/>
    </dgm:pt>
    <dgm:pt modelId="{87625179-8A88-44B7-B85B-E33635C0DF5E}" type="pres">
      <dgm:prSet presAssocID="{94DE4A3D-CA07-4E3E-B749-4DE48B981A78}" presName="horzTwo" presStyleCnt="0"/>
      <dgm:spPr/>
    </dgm:pt>
    <dgm:pt modelId="{EC3729AC-2D65-4223-AA16-75C0F191B5A2}" type="pres">
      <dgm:prSet presAssocID="{7A7D8F3B-8FD3-4157-A22D-0DE9399078A6}" presName="vertThree" presStyleCnt="0"/>
      <dgm:spPr/>
    </dgm:pt>
    <dgm:pt modelId="{99398564-FBCA-4534-87F1-FBD767CD117E}" type="pres">
      <dgm:prSet presAssocID="{7A7D8F3B-8FD3-4157-A22D-0DE9399078A6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F80596D-5E81-44CE-944D-EE5950877EFC}" type="pres">
      <dgm:prSet presAssocID="{7A7D8F3B-8FD3-4157-A22D-0DE9399078A6}" presName="horzThree" presStyleCnt="0"/>
      <dgm:spPr/>
    </dgm:pt>
    <dgm:pt modelId="{39B3E75B-8E03-4BAB-8473-569A15C5D897}" type="pres">
      <dgm:prSet presAssocID="{75FCA429-2D0A-472C-BE08-08D8CEE9A194}" presName="sibSpaceThree" presStyleCnt="0"/>
      <dgm:spPr/>
    </dgm:pt>
    <dgm:pt modelId="{471E55CF-1276-46D3-8E13-9FAB6835B44B}" type="pres">
      <dgm:prSet presAssocID="{2E19E435-CED1-4275-AE00-03EC10DD02E8}" presName="vertThree" presStyleCnt="0"/>
      <dgm:spPr/>
    </dgm:pt>
    <dgm:pt modelId="{BA89178F-D012-4147-9551-AA1AF9F1F1E3}" type="pres">
      <dgm:prSet presAssocID="{2E19E435-CED1-4275-AE00-03EC10DD02E8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206A061-8B00-4AC7-875A-15B8E1410835}" type="pres">
      <dgm:prSet presAssocID="{2E19E435-CED1-4275-AE00-03EC10DD02E8}" presName="horzThree" presStyleCnt="0"/>
      <dgm:spPr/>
    </dgm:pt>
  </dgm:ptLst>
  <dgm:cxnLst>
    <dgm:cxn modelId="{4BD33B84-B380-4F26-B1F8-A7058DF262B3}" srcId="{94DE4A3D-CA07-4E3E-B749-4DE48B981A78}" destId="{2E19E435-CED1-4275-AE00-03EC10DD02E8}" srcOrd="1" destOrd="0" parTransId="{C5D444AC-AF6C-4299-889C-4C9558072FFF}" sibTransId="{E82F8C05-D5F9-4E2C-9992-3BC326E7CCF0}"/>
    <dgm:cxn modelId="{209E926B-1B0B-4E62-8E46-BDD62856C708}" type="presOf" srcId="{987395FE-B672-43F0-B07A-08848718C3AA}" destId="{62040FA9-7BC6-4938-BFEE-5E93F1E35CFD}" srcOrd="0" destOrd="0" presId="urn:microsoft.com/office/officeart/2005/8/layout/hierarchy4"/>
    <dgm:cxn modelId="{9EFC6725-0960-443E-BC93-390620998999}" type="presOf" srcId="{7A7D8F3B-8FD3-4157-A22D-0DE9399078A6}" destId="{99398564-FBCA-4534-87F1-FBD767CD117E}" srcOrd="0" destOrd="0" presId="urn:microsoft.com/office/officeart/2005/8/layout/hierarchy4"/>
    <dgm:cxn modelId="{F0A66DBE-DF08-48F9-A9CE-63D8BB179C04}" type="presOf" srcId="{94DE4A3D-CA07-4E3E-B749-4DE48B981A78}" destId="{174B547D-58E6-4767-8B64-E17769A6AD56}" srcOrd="0" destOrd="0" presId="urn:microsoft.com/office/officeart/2005/8/layout/hierarchy4"/>
    <dgm:cxn modelId="{214B32F4-8546-4A79-8B52-EBFDE1F39C39}" type="presOf" srcId="{2E19E435-CED1-4275-AE00-03EC10DD02E8}" destId="{BA89178F-D012-4147-9551-AA1AF9F1F1E3}" srcOrd="0" destOrd="0" presId="urn:microsoft.com/office/officeart/2005/8/layout/hierarchy4"/>
    <dgm:cxn modelId="{7DBB1FC1-29D0-475F-8366-F193236EB97A}" type="presOf" srcId="{037B1773-8A01-4360-A195-CD7450B6ABEA}" destId="{E8C79BDB-1A01-4415-97A4-55B2170F5EEF}" srcOrd="0" destOrd="0" presId="urn:microsoft.com/office/officeart/2005/8/layout/hierarchy4"/>
    <dgm:cxn modelId="{24AB468D-8A5F-4C65-8FBA-E5F85A4DC430}" srcId="{037B1773-8A01-4360-A195-CD7450B6ABEA}" destId="{94DE4A3D-CA07-4E3E-B749-4DE48B981A78}" srcOrd="0" destOrd="0" parTransId="{2A4F6D61-9D5E-4DAA-B2AD-39C844076AEB}" sibTransId="{5B8502DB-6DEE-4BC7-9989-E4D17C6EFDC0}"/>
    <dgm:cxn modelId="{644C3F07-DDDC-4855-8489-3839C1EF6A8D}" srcId="{987395FE-B672-43F0-B07A-08848718C3AA}" destId="{037B1773-8A01-4360-A195-CD7450B6ABEA}" srcOrd="0" destOrd="0" parTransId="{FFFC1C5D-4266-4EAA-AC9A-F3C3C287B8C6}" sibTransId="{A2C8D711-4C48-43AE-9E49-086CD0CE784F}"/>
    <dgm:cxn modelId="{092B76B8-461E-493A-B01D-AF34817B5189}" srcId="{94DE4A3D-CA07-4E3E-B749-4DE48B981A78}" destId="{7A7D8F3B-8FD3-4157-A22D-0DE9399078A6}" srcOrd="0" destOrd="0" parTransId="{13500FD6-03CA-422A-A5FE-3A436A224693}" sibTransId="{75FCA429-2D0A-472C-BE08-08D8CEE9A194}"/>
    <dgm:cxn modelId="{1FBC21F4-81D2-4990-8A0A-EC869D92FEFE}" type="presParOf" srcId="{62040FA9-7BC6-4938-BFEE-5E93F1E35CFD}" destId="{877FF10C-2EDA-4F2B-8738-AD6E4AB603A7}" srcOrd="0" destOrd="0" presId="urn:microsoft.com/office/officeart/2005/8/layout/hierarchy4"/>
    <dgm:cxn modelId="{94FF9B52-6542-4C86-8986-BF51DF827326}" type="presParOf" srcId="{877FF10C-2EDA-4F2B-8738-AD6E4AB603A7}" destId="{E8C79BDB-1A01-4415-97A4-55B2170F5EEF}" srcOrd="0" destOrd="0" presId="urn:microsoft.com/office/officeart/2005/8/layout/hierarchy4"/>
    <dgm:cxn modelId="{BC8689E9-21D3-4C04-BC5D-5F5ED55026D7}" type="presParOf" srcId="{877FF10C-2EDA-4F2B-8738-AD6E4AB603A7}" destId="{412CD412-DCFF-4464-9B2A-C7B0466376EC}" srcOrd="1" destOrd="0" presId="urn:microsoft.com/office/officeart/2005/8/layout/hierarchy4"/>
    <dgm:cxn modelId="{DAC231B8-149F-4960-88E5-C107E7DC1DA1}" type="presParOf" srcId="{877FF10C-2EDA-4F2B-8738-AD6E4AB603A7}" destId="{56DE2D2A-4190-4FD2-A186-1A1F723F24F6}" srcOrd="2" destOrd="0" presId="urn:microsoft.com/office/officeart/2005/8/layout/hierarchy4"/>
    <dgm:cxn modelId="{22901092-8871-4446-B918-43D5C147DABB}" type="presParOf" srcId="{56DE2D2A-4190-4FD2-A186-1A1F723F24F6}" destId="{651FE7DB-67E9-4891-9577-60FA3ED098A3}" srcOrd="0" destOrd="0" presId="urn:microsoft.com/office/officeart/2005/8/layout/hierarchy4"/>
    <dgm:cxn modelId="{DC00B3AF-B287-42A3-80C2-6FEA6002B8FB}" type="presParOf" srcId="{651FE7DB-67E9-4891-9577-60FA3ED098A3}" destId="{174B547D-58E6-4767-8B64-E17769A6AD56}" srcOrd="0" destOrd="0" presId="urn:microsoft.com/office/officeart/2005/8/layout/hierarchy4"/>
    <dgm:cxn modelId="{C7D49BEE-58F2-45EF-98F5-71F89B3AEAAE}" type="presParOf" srcId="{651FE7DB-67E9-4891-9577-60FA3ED098A3}" destId="{09167A89-6BE3-4C00-9B46-07596D60C877}" srcOrd="1" destOrd="0" presId="urn:microsoft.com/office/officeart/2005/8/layout/hierarchy4"/>
    <dgm:cxn modelId="{5CE800CD-5361-4F7A-8585-9F436AA826C3}" type="presParOf" srcId="{651FE7DB-67E9-4891-9577-60FA3ED098A3}" destId="{87625179-8A88-44B7-B85B-E33635C0DF5E}" srcOrd="2" destOrd="0" presId="urn:microsoft.com/office/officeart/2005/8/layout/hierarchy4"/>
    <dgm:cxn modelId="{761A6893-E20E-4FE4-862E-5CC2C6221E27}" type="presParOf" srcId="{87625179-8A88-44B7-B85B-E33635C0DF5E}" destId="{EC3729AC-2D65-4223-AA16-75C0F191B5A2}" srcOrd="0" destOrd="0" presId="urn:microsoft.com/office/officeart/2005/8/layout/hierarchy4"/>
    <dgm:cxn modelId="{B6D2847E-F83B-4BB0-9A47-CC89E893C15A}" type="presParOf" srcId="{EC3729AC-2D65-4223-AA16-75C0F191B5A2}" destId="{99398564-FBCA-4534-87F1-FBD767CD117E}" srcOrd="0" destOrd="0" presId="urn:microsoft.com/office/officeart/2005/8/layout/hierarchy4"/>
    <dgm:cxn modelId="{019541CB-680F-40AE-AA0B-C1A204D9441D}" type="presParOf" srcId="{EC3729AC-2D65-4223-AA16-75C0F191B5A2}" destId="{4F80596D-5E81-44CE-944D-EE5950877EFC}" srcOrd="1" destOrd="0" presId="urn:microsoft.com/office/officeart/2005/8/layout/hierarchy4"/>
    <dgm:cxn modelId="{B138714E-CC47-485B-8491-B9F4304FAF76}" type="presParOf" srcId="{87625179-8A88-44B7-B85B-E33635C0DF5E}" destId="{39B3E75B-8E03-4BAB-8473-569A15C5D897}" srcOrd="1" destOrd="0" presId="urn:microsoft.com/office/officeart/2005/8/layout/hierarchy4"/>
    <dgm:cxn modelId="{5B76BA5F-41F0-4239-A7D2-73D1E6D7CBEC}" type="presParOf" srcId="{87625179-8A88-44B7-B85B-E33635C0DF5E}" destId="{471E55CF-1276-46D3-8E13-9FAB6835B44B}" srcOrd="2" destOrd="0" presId="urn:microsoft.com/office/officeart/2005/8/layout/hierarchy4"/>
    <dgm:cxn modelId="{5F64BD50-5365-4995-8ACD-DFBAE5169BA9}" type="presParOf" srcId="{471E55CF-1276-46D3-8E13-9FAB6835B44B}" destId="{BA89178F-D012-4147-9551-AA1AF9F1F1E3}" srcOrd="0" destOrd="0" presId="urn:microsoft.com/office/officeart/2005/8/layout/hierarchy4"/>
    <dgm:cxn modelId="{5042288A-C004-49B7-91D3-D0ACA8841AC0}" type="presParOf" srcId="{471E55CF-1276-46D3-8E13-9FAB6835B44B}" destId="{B206A061-8B00-4AC7-875A-15B8E1410835}" srcOrd="1" destOrd="0" presId="urn:microsoft.com/office/officeart/2005/8/layout/hierarchy4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D274BA9-4C13-4449-9938-388D223C25BE}" type="doc">
      <dgm:prSet loTypeId="urn:microsoft.com/office/officeart/2005/8/layout/process2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B09BFB6A-7E14-4A73-9707-AE6DCB87304B}">
      <dgm:prSet/>
      <dgm:spPr/>
      <dgm:t>
        <a:bodyPr/>
        <a:lstStyle/>
        <a:p>
          <a:pPr algn="ctr" rtl="0"/>
          <a:r>
            <a:rPr lang="el-GR" dirty="0" smtClean="0">
              <a:latin typeface="Century Schoolbook" pitchFamily="18" charset="0"/>
            </a:rPr>
            <a:t>Αν </a:t>
          </a:r>
          <a:r>
            <a:rPr lang="el-GR" b="1" dirty="0" err="1" smtClean="0">
              <a:latin typeface="Century Schoolbook" pitchFamily="18" charset="0"/>
            </a:rPr>
            <a:t>ερυθροκύτταρα</a:t>
          </a:r>
          <a:r>
            <a:rPr lang="el-GR" b="1" dirty="0" smtClean="0">
              <a:latin typeface="Century Schoolbook" pitchFamily="18" charset="0"/>
            </a:rPr>
            <a:t> με πρωτεΐνη </a:t>
          </a:r>
          <a:r>
            <a:rPr lang="en-US" b="1" dirty="0" err="1" smtClean="0">
              <a:latin typeface="Century Schoolbook" pitchFamily="18" charset="0"/>
            </a:rPr>
            <a:t>Rh</a:t>
          </a:r>
          <a:r>
            <a:rPr lang="en-US" b="1" dirty="0" smtClean="0">
              <a:latin typeface="Century Schoolbook" pitchFamily="18" charset="0"/>
            </a:rPr>
            <a:t> </a:t>
          </a:r>
          <a:endParaRPr lang="el-GR" b="1" dirty="0" smtClean="0">
            <a:latin typeface="Century Schoolbook" pitchFamily="18" charset="0"/>
          </a:endParaRPr>
        </a:p>
        <a:p>
          <a:pPr algn="ctr" rtl="0"/>
          <a:r>
            <a:rPr lang="el-GR" dirty="0" smtClean="0">
              <a:latin typeface="Century Schoolbook" pitchFamily="18" charset="0"/>
            </a:rPr>
            <a:t>μεταγγιστούν </a:t>
          </a:r>
          <a:r>
            <a:rPr lang="el-GR" b="1" dirty="0" smtClean="0">
              <a:latin typeface="Century Schoolbook" pitchFamily="18" charset="0"/>
            </a:rPr>
            <a:t>σε άτομο</a:t>
          </a:r>
          <a:r>
            <a:rPr lang="en-US" b="1" dirty="0" smtClean="0">
              <a:latin typeface="Century Schoolbook" pitchFamily="18" charset="0"/>
            </a:rPr>
            <a:t> </a:t>
          </a:r>
          <a:r>
            <a:rPr lang="el-GR" b="1" dirty="0" err="1" smtClean="0">
              <a:latin typeface="Century Schoolbook" pitchFamily="18" charset="0"/>
            </a:rPr>
            <a:t>Rh</a:t>
          </a:r>
          <a:r>
            <a:rPr lang="el-GR" b="1" baseline="30000" dirty="0" smtClean="0">
              <a:latin typeface="Century Schoolbook" pitchFamily="18" charset="0"/>
            </a:rPr>
            <a:t>- </a:t>
          </a:r>
          <a:r>
            <a:rPr lang="el-GR" b="1" dirty="0" smtClean="0">
              <a:latin typeface="Century Schoolbook" pitchFamily="18" charset="0"/>
            </a:rPr>
            <a:t> </a:t>
          </a:r>
          <a:r>
            <a:rPr lang="el-GR" dirty="0" smtClean="0">
              <a:latin typeface="Century Schoolbook" pitchFamily="18" charset="0"/>
            </a:rPr>
            <a:t>(που δεν τη διαθέτει) προκαλείται </a:t>
          </a:r>
          <a:endParaRPr lang="el-GR" dirty="0" smtClean="0">
            <a:latin typeface="Century Schoolbook" pitchFamily="18" charset="0"/>
          </a:endParaRPr>
        </a:p>
        <a:p>
          <a:pPr algn="ctr" rtl="0"/>
          <a:r>
            <a:rPr lang="el-GR" dirty="0" smtClean="0">
              <a:latin typeface="Century Schoolbook" pitchFamily="18" charset="0"/>
            </a:rPr>
            <a:t>παραγωγή </a:t>
          </a:r>
          <a:r>
            <a:rPr lang="el-GR" dirty="0" smtClean="0">
              <a:latin typeface="Century Schoolbook" pitchFamily="18" charset="0"/>
            </a:rPr>
            <a:t>αντισωμάτων αντί-</a:t>
          </a:r>
          <a:r>
            <a:rPr lang="el-GR" dirty="0" err="1" smtClean="0">
              <a:latin typeface="Century Schoolbook" pitchFamily="18" charset="0"/>
            </a:rPr>
            <a:t>Rh</a:t>
          </a:r>
          <a:r>
            <a:rPr lang="el-GR" dirty="0" smtClean="0">
              <a:latin typeface="Century Schoolbook" pitchFamily="18" charset="0"/>
            </a:rPr>
            <a:t>.</a:t>
          </a:r>
          <a:endParaRPr lang="el-GR" dirty="0">
            <a:latin typeface="Century Schoolbook" pitchFamily="18" charset="0"/>
          </a:endParaRPr>
        </a:p>
      </dgm:t>
    </dgm:pt>
    <dgm:pt modelId="{8FE6869F-8633-43C0-B100-88633D30809A}" type="parTrans" cxnId="{745700BF-9DAD-44CF-9AB6-502DCD5740FA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97BF18F9-BCF8-43CD-959B-CB252988E061}" type="sibTrans" cxnId="{745700BF-9DAD-44CF-9AB6-502DCD5740FA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1C5E1A39-1C7B-4950-9B3E-578FD0295EAD}">
      <dgm:prSet/>
      <dgm:spPr/>
      <dgm:t>
        <a:bodyPr/>
        <a:lstStyle/>
        <a:p>
          <a:pPr algn="ctr"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Σε </a:t>
          </a:r>
          <a:r>
            <a:rPr lang="el-GR" b="1" dirty="0" smtClean="0">
              <a:solidFill>
                <a:schemeClr val="tx1"/>
              </a:solidFill>
              <a:latin typeface="Century Schoolbook" pitchFamily="18" charset="0"/>
            </a:rPr>
            <a:t>επόμενη μετάγγιση </a:t>
          </a:r>
          <a:endParaRPr lang="el-GR" b="1" dirty="0" smtClean="0">
            <a:solidFill>
              <a:schemeClr val="tx1"/>
            </a:solidFill>
            <a:latin typeface="Century Schoolbook" pitchFamily="18" charset="0"/>
          </a:endParaRPr>
        </a:p>
        <a:p>
          <a:pPr algn="ctr"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από 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δότη </a:t>
          </a:r>
          <a:r>
            <a:rPr lang="en-US" dirty="0" err="1" smtClean="0">
              <a:solidFill>
                <a:schemeClr val="tx1"/>
              </a:solidFill>
              <a:latin typeface="Century Schoolbook" pitchFamily="18" charset="0"/>
            </a:rPr>
            <a:t>Rh</a:t>
          </a:r>
          <a:r>
            <a:rPr lang="en-US" baseline="30000" dirty="0" smtClean="0">
              <a:solidFill>
                <a:schemeClr val="tx1"/>
              </a:solidFill>
              <a:latin typeface="Century Schoolbook" pitchFamily="18" charset="0"/>
            </a:rPr>
            <a:t>+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endParaRPr lang="el-GR" dirty="0" smtClean="0">
            <a:solidFill>
              <a:schemeClr val="tx1"/>
            </a:solidFill>
            <a:latin typeface="Century Schoolbook" pitchFamily="18" charset="0"/>
          </a:endParaRPr>
        </a:p>
        <a:p>
          <a:pPr algn="ctr"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τα 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αντισώματα 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αντί-</a:t>
          </a:r>
          <a:r>
            <a:rPr lang="en-US" dirty="0" err="1" smtClean="0">
              <a:solidFill>
                <a:schemeClr val="tx1"/>
              </a:solidFill>
              <a:latin typeface="Century Schoolbook" pitchFamily="18" charset="0"/>
            </a:rPr>
            <a:t>Rh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 του δέκτη </a:t>
          </a:r>
        </a:p>
        <a:p>
          <a:pPr algn="ctr"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θα 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προκαλέσουν τη </a:t>
          </a:r>
          <a:r>
            <a:rPr lang="el-GR" b="1" dirty="0" smtClean="0">
              <a:solidFill>
                <a:schemeClr val="tx1"/>
              </a:solidFill>
              <a:latin typeface="Century Schoolbook" pitchFamily="18" charset="0"/>
            </a:rPr>
            <a:t>συγκόλληση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 των </a:t>
          </a:r>
          <a:r>
            <a:rPr lang="el-GR" dirty="0" err="1" smtClean="0">
              <a:solidFill>
                <a:schemeClr val="tx1"/>
              </a:solidFill>
              <a:latin typeface="Century Schoolbook" pitchFamily="18" charset="0"/>
            </a:rPr>
            <a:t>ερυθροκυττάρων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 του δότη μέσα στο σώμα του δέκτη. </a:t>
          </a:r>
          <a:endParaRPr lang="el-GR" dirty="0">
            <a:solidFill>
              <a:schemeClr val="tx1"/>
            </a:solidFill>
            <a:latin typeface="Century Schoolbook" pitchFamily="18" charset="0"/>
          </a:endParaRPr>
        </a:p>
      </dgm:t>
    </dgm:pt>
    <dgm:pt modelId="{FFA58009-F08A-4CD1-8284-FDEC158C2169}" type="parTrans" cxnId="{AC57D3D0-9A92-46EE-89CE-A89ED4D11057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068AC7CF-3341-4E18-B66C-CEE4B246BAEF}" type="sibTrans" cxnId="{AC57D3D0-9A92-46EE-89CE-A89ED4D11057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FBBEBF01-8A42-4488-B1EA-39E66423FA8B}" type="pres">
      <dgm:prSet presAssocID="{ED274BA9-4C13-4449-9938-388D223C25B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124B476-4CEF-4931-BD8F-DD41B4F518AB}" type="pres">
      <dgm:prSet presAssocID="{B09BFB6A-7E14-4A73-9707-AE6DCB87304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3FFE3AB-623B-42EE-B10F-015D4956BCD0}" type="pres">
      <dgm:prSet presAssocID="{97BF18F9-BCF8-43CD-959B-CB252988E061}" presName="sibTrans" presStyleLbl="sibTrans2D1" presStyleIdx="0" presStyleCnt="1"/>
      <dgm:spPr/>
      <dgm:t>
        <a:bodyPr/>
        <a:lstStyle/>
        <a:p>
          <a:endParaRPr lang="el-GR"/>
        </a:p>
      </dgm:t>
    </dgm:pt>
    <dgm:pt modelId="{35C4F3CE-4F14-4E42-8487-853BECF8B63C}" type="pres">
      <dgm:prSet presAssocID="{97BF18F9-BCF8-43CD-959B-CB252988E061}" presName="connectorText" presStyleLbl="sibTrans2D1" presStyleIdx="0" presStyleCnt="1"/>
      <dgm:spPr/>
      <dgm:t>
        <a:bodyPr/>
        <a:lstStyle/>
        <a:p>
          <a:endParaRPr lang="el-GR"/>
        </a:p>
      </dgm:t>
    </dgm:pt>
    <dgm:pt modelId="{5F0B3830-053F-4625-9594-8D0D6A1E3B09}" type="pres">
      <dgm:prSet presAssocID="{1C5E1A39-1C7B-4950-9B3E-578FD0295EA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84FDD69-558F-4797-819E-8DE2EBFD4872}" type="presOf" srcId="{B09BFB6A-7E14-4A73-9707-AE6DCB87304B}" destId="{C124B476-4CEF-4931-BD8F-DD41B4F518AB}" srcOrd="0" destOrd="0" presId="urn:microsoft.com/office/officeart/2005/8/layout/process2"/>
    <dgm:cxn modelId="{FA0BCDE2-1F54-4502-9903-25D22BB63A5A}" type="presOf" srcId="{1C5E1A39-1C7B-4950-9B3E-578FD0295EAD}" destId="{5F0B3830-053F-4625-9594-8D0D6A1E3B09}" srcOrd="0" destOrd="0" presId="urn:microsoft.com/office/officeart/2005/8/layout/process2"/>
    <dgm:cxn modelId="{745700BF-9DAD-44CF-9AB6-502DCD5740FA}" srcId="{ED274BA9-4C13-4449-9938-388D223C25BE}" destId="{B09BFB6A-7E14-4A73-9707-AE6DCB87304B}" srcOrd="0" destOrd="0" parTransId="{8FE6869F-8633-43C0-B100-88633D30809A}" sibTransId="{97BF18F9-BCF8-43CD-959B-CB252988E061}"/>
    <dgm:cxn modelId="{AC57D3D0-9A92-46EE-89CE-A89ED4D11057}" srcId="{ED274BA9-4C13-4449-9938-388D223C25BE}" destId="{1C5E1A39-1C7B-4950-9B3E-578FD0295EAD}" srcOrd="1" destOrd="0" parTransId="{FFA58009-F08A-4CD1-8284-FDEC158C2169}" sibTransId="{068AC7CF-3341-4E18-B66C-CEE4B246BAEF}"/>
    <dgm:cxn modelId="{8893565F-1FB1-4679-BADD-1ADC549EB5D1}" type="presOf" srcId="{ED274BA9-4C13-4449-9938-388D223C25BE}" destId="{FBBEBF01-8A42-4488-B1EA-39E66423FA8B}" srcOrd="0" destOrd="0" presId="urn:microsoft.com/office/officeart/2005/8/layout/process2"/>
    <dgm:cxn modelId="{55FEF5C2-B74F-415A-9203-6172D3785095}" type="presOf" srcId="{97BF18F9-BCF8-43CD-959B-CB252988E061}" destId="{35C4F3CE-4F14-4E42-8487-853BECF8B63C}" srcOrd="1" destOrd="0" presId="urn:microsoft.com/office/officeart/2005/8/layout/process2"/>
    <dgm:cxn modelId="{6064E588-FB9E-41D1-8AF4-79FDD883C43E}" type="presOf" srcId="{97BF18F9-BCF8-43CD-959B-CB252988E061}" destId="{B3FFE3AB-623B-42EE-B10F-015D4956BCD0}" srcOrd="0" destOrd="0" presId="urn:microsoft.com/office/officeart/2005/8/layout/process2"/>
    <dgm:cxn modelId="{B2785004-144D-450B-B246-24160086F464}" type="presParOf" srcId="{FBBEBF01-8A42-4488-B1EA-39E66423FA8B}" destId="{C124B476-4CEF-4931-BD8F-DD41B4F518AB}" srcOrd="0" destOrd="0" presId="urn:microsoft.com/office/officeart/2005/8/layout/process2"/>
    <dgm:cxn modelId="{831B63F9-1FD9-4254-AB98-39504520D77B}" type="presParOf" srcId="{FBBEBF01-8A42-4488-B1EA-39E66423FA8B}" destId="{B3FFE3AB-623B-42EE-B10F-015D4956BCD0}" srcOrd="1" destOrd="0" presId="urn:microsoft.com/office/officeart/2005/8/layout/process2"/>
    <dgm:cxn modelId="{29233692-0612-4F2F-A96A-0AF0F47A3562}" type="presParOf" srcId="{B3FFE3AB-623B-42EE-B10F-015D4956BCD0}" destId="{35C4F3CE-4F14-4E42-8487-853BECF8B63C}" srcOrd="0" destOrd="0" presId="urn:microsoft.com/office/officeart/2005/8/layout/process2"/>
    <dgm:cxn modelId="{D08EA4E9-52CE-44BB-B0EA-C12A23D70193}" type="presParOf" srcId="{FBBEBF01-8A42-4488-B1EA-39E66423FA8B}" destId="{5F0B3830-053F-4625-9594-8D0D6A1E3B09}" srcOrd="2" destOrd="0" presId="urn:microsoft.com/office/officeart/2005/8/layout/process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6203ED-836D-48D2-B023-A45F7EEBA082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D9322925-5A75-4162-8BC9-1B5801FA66A8}">
      <dgm:prSet custT="1"/>
      <dgm:spPr/>
      <dgm:t>
        <a:bodyPr/>
        <a:lstStyle/>
        <a:p>
          <a:pPr algn="ctr" rtl="0"/>
          <a:r>
            <a:rPr lang="el-GR" sz="2400" b="1" u="none" dirty="0" smtClean="0">
              <a:latin typeface="Century Schoolbook" pitchFamily="18" charset="0"/>
            </a:rPr>
            <a:t>Αιμοσφαιρίνη:</a:t>
          </a:r>
          <a:endParaRPr lang="el-GR" sz="2400" u="none" dirty="0">
            <a:latin typeface="Century Schoolbook" pitchFamily="18" charset="0"/>
          </a:endParaRPr>
        </a:p>
      </dgm:t>
    </dgm:pt>
    <dgm:pt modelId="{EA40FF83-01CA-4155-ACE9-7F0B4F1F79DD}" type="parTrans" cxnId="{60DF44D8-0DA1-423B-92B2-F5BBCD52489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6A3852F-5B35-479C-A0C1-0372C3DA3A2A}" type="sibTrans" cxnId="{60DF44D8-0DA1-423B-92B2-F5BBCD52489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C3AC1281-EFD6-458C-9A3A-620D4CC83B24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είναι μία </a:t>
          </a:r>
          <a:r>
            <a:rPr lang="el-GR" b="1" dirty="0" smtClean="0">
              <a:solidFill>
                <a:schemeClr val="tx1"/>
              </a:solidFill>
              <a:latin typeface="Century Schoolbook" pitchFamily="18" charset="0"/>
            </a:rPr>
            <a:t>εξειδικευμένη πρωτεΐνη </a:t>
          </a:r>
          <a:endParaRPr lang="el-GR" dirty="0">
            <a:solidFill>
              <a:schemeClr val="tx1"/>
            </a:solidFill>
            <a:latin typeface="Century Schoolbook" pitchFamily="18" charset="0"/>
          </a:endParaRPr>
        </a:p>
      </dgm:t>
    </dgm:pt>
    <dgm:pt modelId="{2107CDE7-035E-4E83-BC73-19A90FBBD18D}" type="parTrans" cxnId="{1AF82262-17D8-4835-A4DE-E98DEB6C446B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5727B5E1-A6A4-485E-934A-9C7D8D118DD0}" type="sibTrans" cxnId="{1AF82262-17D8-4835-A4DE-E98DEB6C446B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BB78D0D1-FBFA-48F5-A3F1-7DAB7EBB7ADF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υπεύθυνη για τη </a:t>
          </a:r>
          <a:r>
            <a:rPr lang="el-GR" b="1" dirty="0" smtClean="0">
              <a:solidFill>
                <a:schemeClr val="tx1"/>
              </a:solidFill>
              <a:latin typeface="Century Schoolbook" pitchFamily="18" charset="0"/>
            </a:rPr>
            <a:t>μεταφορά του οξυγόνου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.</a:t>
          </a:r>
          <a:endParaRPr lang="el-GR" dirty="0">
            <a:solidFill>
              <a:schemeClr val="tx1"/>
            </a:solidFill>
            <a:latin typeface="Century Schoolbook" pitchFamily="18" charset="0"/>
          </a:endParaRPr>
        </a:p>
      </dgm:t>
    </dgm:pt>
    <dgm:pt modelId="{BDD19B07-9659-4995-B080-C61A9835CD71}" type="parTrans" cxnId="{AAFD1959-056F-4350-9A9F-DC63A46D583C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50CCA9BA-5731-4684-AF5D-6E14562B0171}" type="sibTrans" cxnId="{AAFD1959-056F-4350-9A9F-DC63A46D583C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D0DF4B66-ABDC-4A23-92DE-35AA773BE3D7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αποτελείται από :</a:t>
          </a:r>
          <a:endParaRPr lang="el-GR" dirty="0">
            <a:solidFill>
              <a:schemeClr val="tx1"/>
            </a:solidFill>
            <a:latin typeface="Century Schoolbook" pitchFamily="18" charset="0"/>
          </a:endParaRPr>
        </a:p>
      </dgm:t>
    </dgm:pt>
    <dgm:pt modelId="{11CADD19-608C-4459-AE07-730BAA83DFB5}" type="parTrans" cxnId="{161782B7-3C2C-4232-B38D-A08CBC79350F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323F909-B9C0-4613-B62F-EBB9612A3F50}" type="sibTrans" cxnId="{161782B7-3C2C-4232-B38D-A08CBC79350F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BCF47DF8-2E4D-4D98-B260-44A9009554C4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δύο ζευγάρια </a:t>
          </a:r>
          <a:r>
            <a:rPr lang="el-GR" b="1" dirty="0" err="1" smtClean="0">
              <a:latin typeface="Century Schoolbook" pitchFamily="18" charset="0"/>
            </a:rPr>
            <a:t>πολυπεπτιδικών</a:t>
          </a:r>
          <a:r>
            <a:rPr lang="el-GR" b="1" dirty="0" smtClean="0">
              <a:latin typeface="Century Schoolbook" pitchFamily="18" charset="0"/>
            </a:rPr>
            <a:t> αλυσίδων</a:t>
          </a:r>
          <a:r>
            <a:rPr lang="el-GR" dirty="0" smtClean="0">
              <a:latin typeface="Century Schoolbook" pitchFamily="18" charset="0"/>
            </a:rPr>
            <a:t>, της αλυσίδας α και της αλυσίδας β (α</a:t>
          </a:r>
          <a:r>
            <a:rPr lang="el-GR" baseline="-25000" dirty="0" smtClean="0">
              <a:latin typeface="Century Schoolbook" pitchFamily="18" charset="0"/>
            </a:rPr>
            <a:t>2</a:t>
          </a:r>
          <a:r>
            <a:rPr lang="el-GR" dirty="0" smtClean="0">
              <a:latin typeface="Century Schoolbook" pitchFamily="18" charset="0"/>
            </a:rPr>
            <a:t>β</a:t>
          </a:r>
          <a:r>
            <a:rPr lang="el-GR" baseline="-25000" dirty="0" smtClean="0">
              <a:latin typeface="Century Schoolbook" pitchFamily="18" charset="0"/>
            </a:rPr>
            <a:t>2</a:t>
          </a:r>
          <a:r>
            <a:rPr lang="el-GR" dirty="0" smtClean="0">
              <a:latin typeface="Century Schoolbook" pitchFamily="18" charset="0"/>
            </a:rPr>
            <a:t>), και </a:t>
          </a:r>
          <a:endParaRPr lang="el-GR" dirty="0">
            <a:latin typeface="Century Schoolbook" pitchFamily="18" charset="0"/>
          </a:endParaRPr>
        </a:p>
      </dgm:t>
    </dgm:pt>
    <dgm:pt modelId="{FC544658-78D4-4591-A085-D7D807739CEB}" type="parTrans" cxnId="{8E2201E1-B086-4BC6-B956-C2D994F29C6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21AD746A-F8DD-4C2A-81F4-70C41E41C473}" type="sibTrans" cxnId="{8E2201E1-B086-4BC6-B956-C2D994F29C6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CCBCEC15-A12E-47E2-8985-F1B2365663B1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4 ομάδες </a:t>
          </a:r>
          <a:r>
            <a:rPr lang="el-GR" b="1" dirty="0" err="1" smtClean="0">
              <a:latin typeface="Century Schoolbook" pitchFamily="18" charset="0"/>
            </a:rPr>
            <a:t>αίμης</a:t>
          </a:r>
          <a:r>
            <a:rPr lang="el-GR" dirty="0" smtClean="0">
              <a:latin typeface="Century Schoolbook" pitchFamily="18" charset="0"/>
            </a:rPr>
            <a:t>, οι οποίες περιέχουν </a:t>
          </a:r>
          <a:r>
            <a:rPr lang="el-GR" b="1" dirty="0" smtClean="0">
              <a:latin typeface="Century Schoolbook" pitchFamily="18" charset="0"/>
            </a:rPr>
            <a:t>σίδηρο</a:t>
          </a:r>
          <a:r>
            <a:rPr lang="el-GR" dirty="0" smtClean="0">
              <a:latin typeface="Century Schoolbook" pitchFamily="18" charset="0"/>
            </a:rPr>
            <a:t>. </a:t>
          </a:r>
          <a:endParaRPr lang="el-GR" dirty="0">
            <a:latin typeface="Century Schoolbook" pitchFamily="18" charset="0"/>
          </a:endParaRPr>
        </a:p>
      </dgm:t>
    </dgm:pt>
    <dgm:pt modelId="{986D7265-6D73-4F4C-A498-3341DF94E3CC}" type="parTrans" cxnId="{680D462A-057E-4FFA-A060-BE4150EC77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AF11498D-AF3F-4D28-A218-14C8379466AF}" type="sibTrans" cxnId="{680D462A-057E-4FFA-A060-BE4150EC77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BA4CD819-7580-4F50-9727-0F59F0EBA9FC}">
      <dgm:prSet/>
      <dgm:spPr/>
      <dgm:t>
        <a:bodyPr/>
        <a:lstStyle/>
        <a:p>
          <a:pPr rtl="0"/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Κάθε ομάδα </a:t>
          </a:r>
          <a:r>
            <a:rPr lang="el-GR" dirty="0" err="1" smtClean="0">
              <a:solidFill>
                <a:schemeClr val="tx1"/>
              </a:solidFill>
              <a:latin typeface="Century Schoolbook" pitchFamily="18" charset="0"/>
            </a:rPr>
            <a:t>αίμης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 συνδέεται με μία </a:t>
          </a:r>
          <a:r>
            <a:rPr lang="el-GR" dirty="0" err="1" smtClean="0">
              <a:solidFill>
                <a:schemeClr val="tx1"/>
              </a:solidFill>
              <a:latin typeface="Century Schoolbook" pitchFamily="18" charset="0"/>
            </a:rPr>
            <a:t>πολυπεπτιδική</a:t>
          </a:r>
          <a:r>
            <a:rPr lang="el-GR" dirty="0" smtClean="0">
              <a:solidFill>
                <a:schemeClr val="tx1"/>
              </a:solidFill>
              <a:latin typeface="Century Schoolbook" pitchFamily="18" charset="0"/>
            </a:rPr>
            <a:t> αλυσίδα</a:t>
          </a:r>
          <a:endParaRPr lang="el-GR" dirty="0">
            <a:solidFill>
              <a:schemeClr val="tx1"/>
            </a:solidFill>
            <a:latin typeface="Century Schoolbook" pitchFamily="18" charset="0"/>
          </a:endParaRPr>
        </a:p>
      </dgm:t>
    </dgm:pt>
    <dgm:pt modelId="{2FC08FA8-0530-491B-A0D7-9885BB26459E}" type="parTrans" cxnId="{ABC2C267-2979-4B03-9ECF-67FAED76EC7F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EC5D3AA4-3FE6-4A36-A48C-43AF452AB22E}" type="sibTrans" cxnId="{ABC2C267-2979-4B03-9ECF-67FAED76EC7F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45603954-DFC8-4633-B0B1-88EF21E5E5C4}" type="pres">
      <dgm:prSet presAssocID="{336203ED-836D-48D2-B023-A45F7EEBA0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656DE93-67E4-4471-B8F1-4DB369E5B2BF}" type="pres">
      <dgm:prSet presAssocID="{D9322925-5A75-4162-8BC9-1B5801FA66A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C8625E6-2A6C-4CD6-9A18-B4779C4662C4}" type="pres">
      <dgm:prSet presAssocID="{36A3852F-5B35-479C-A0C1-0372C3DA3A2A}" presName="spacer" presStyleCnt="0"/>
      <dgm:spPr/>
    </dgm:pt>
    <dgm:pt modelId="{BDB7BF58-4C31-4F49-9C29-32F3A4BCB083}" type="pres">
      <dgm:prSet presAssocID="{C3AC1281-EFD6-458C-9A3A-620D4CC83B2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116D500-E046-4718-8FAF-67A72E9E3451}" type="pres">
      <dgm:prSet presAssocID="{5727B5E1-A6A4-485E-934A-9C7D8D118DD0}" presName="spacer" presStyleCnt="0"/>
      <dgm:spPr/>
    </dgm:pt>
    <dgm:pt modelId="{7F0FC7F3-AB4A-4EA6-ACA0-0258A2E3B65F}" type="pres">
      <dgm:prSet presAssocID="{BB78D0D1-FBFA-48F5-A3F1-7DAB7EBB7AD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0CEE9A4-0947-4A05-931A-291128F495F3}" type="pres">
      <dgm:prSet presAssocID="{50CCA9BA-5731-4684-AF5D-6E14562B0171}" presName="spacer" presStyleCnt="0"/>
      <dgm:spPr/>
    </dgm:pt>
    <dgm:pt modelId="{04153F97-2EA5-4BFC-A04F-E2E3DA6B0F31}" type="pres">
      <dgm:prSet presAssocID="{D0DF4B66-ABDC-4A23-92DE-35AA773BE3D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747AAA-0B14-4265-9101-65BEFE41889A}" type="pres">
      <dgm:prSet presAssocID="{D0DF4B66-ABDC-4A23-92DE-35AA773BE3D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CD78FA3-E1DF-48CC-A133-858BD531FC02}" type="pres">
      <dgm:prSet presAssocID="{BA4CD819-7580-4F50-9727-0F59F0EBA9F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03F0A6A-EE2B-4D71-A2FB-5A8F00D1953A}" type="presOf" srcId="{336203ED-836D-48D2-B023-A45F7EEBA082}" destId="{45603954-DFC8-4633-B0B1-88EF21E5E5C4}" srcOrd="0" destOrd="0" presId="urn:microsoft.com/office/officeart/2005/8/layout/vList2"/>
    <dgm:cxn modelId="{AF39EE91-1D58-4665-B7E7-3D49D9BBAC47}" type="presOf" srcId="{BB78D0D1-FBFA-48F5-A3F1-7DAB7EBB7ADF}" destId="{7F0FC7F3-AB4A-4EA6-ACA0-0258A2E3B65F}" srcOrd="0" destOrd="0" presId="urn:microsoft.com/office/officeart/2005/8/layout/vList2"/>
    <dgm:cxn modelId="{680D462A-057E-4FFA-A060-BE4150EC7778}" srcId="{D0DF4B66-ABDC-4A23-92DE-35AA773BE3D7}" destId="{CCBCEC15-A12E-47E2-8985-F1B2365663B1}" srcOrd="1" destOrd="0" parTransId="{986D7265-6D73-4F4C-A498-3341DF94E3CC}" sibTransId="{AF11498D-AF3F-4D28-A218-14C8379466AF}"/>
    <dgm:cxn modelId="{60DF44D8-0DA1-423B-92B2-F5BBCD524895}" srcId="{336203ED-836D-48D2-B023-A45F7EEBA082}" destId="{D9322925-5A75-4162-8BC9-1B5801FA66A8}" srcOrd="0" destOrd="0" parTransId="{EA40FF83-01CA-4155-ACE9-7F0B4F1F79DD}" sibTransId="{36A3852F-5B35-479C-A0C1-0372C3DA3A2A}"/>
    <dgm:cxn modelId="{1AF82262-17D8-4835-A4DE-E98DEB6C446B}" srcId="{336203ED-836D-48D2-B023-A45F7EEBA082}" destId="{C3AC1281-EFD6-458C-9A3A-620D4CC83B24}" srcOrd="1" destOrd="0" parTransId="{2107CDE7-035E-4E83-BC73-19A90FBBD18D}" sibTransId="{5727B5E1-A6A4-485E-934A-9C7D8D118DD0}"/>
    <dgm:cxn modelId="{7C7C7517-B850-4F79-BFC3-1C4DBBB81014}" type="presOf" srcId="{D9322925-5A75-4162-8BC9-1B5801FA66A8}" destId="{F656DE93-67E4-4471-B8F1-4DB369E5B2BF}" srcOrd="0" destOrd="0" presId="urn:microsoft.com/office/officeart/2005/8/layout/vList2"/>
    <dgm:cxn modelId="{E2550DE9-F635-428B-85AA-FB9A2838E21D}" type="presOf" srcId="{C3AC1281-EFD6-458C-9A3A-620D4CC83B24}" destId="{BDB7BF58-4C31-4F49-9C29-32F3A4BCB083}" srcOrd="0" destOrd="0" presId="urn:microsoft.com/office/officeart/2005/8/layout/vList2"/>
    <dgm:cxn modelId="{ABC2C267-2979-4B03-9ECF-67FAED76EC7F}" srcId="{336203ED-836D-48D2-B023-A45F7EEBA082}" destId="{BA4CD819-7580-4F50-9727-0F59F0EBA9FC}" srcOrd="4" destOrd="0" parTransId="{2FC08FA8-0530-491B-A0D7-9885BB26459E}" sibTransId="{EC5D3AA4-3FE6-4A36-A48C-43AF452AB22E}"/>
    <dgm:cxn modelId="{A2320AC1-940B-4279-B5CC-6BCD23BBEEF8}" type="presOf" srcId="{BCF47DF8-2E4D-4D98-B260-44A9009554C4}" destId="{C7747AAA-0B14-4265-9101-65BEFE41889A}" srcOrd="0" destOrd="0" presId="urn:microsoft.com/office/officeart/2005/8/layout/vList2"/>
    <dgm:cxn modelId="{AAFD1959-056F-4350-9A9F-DC63A46D583C}" srcId="{336203ED-836D-48D2-B023-A45F7EEBA082}" destId="{BB78D0D1-FBFA-48F5-A3F1-7DAB7EBB7ADF}" srcOrd="2" destOrd="0" parTransId="{BDD19B07-9659-4995-B080-C61A9835CD71}" sibTransId="{50CCA9BA-5731-4684-AF5D-6E14562B0171}"/>
    <dgm:cxn modelId="{161782B7-3C2C-4232-B38D-A08CBC79350F}" srcId="{336203ED-836D-48D2-B023-A45F7EEBA082}" destId="{D0DF4B66-ABDC-4A23-92DE-35AA773BE3D7}" srcOrd="3" destOrd="0" parTransId="{11CADD19-608C-4459-AE07-730BAA83DFB5}" sibTransId="{3323F909-B9C0-4613-B62F-EBB9612A3F50}"/>
    <dgm:cxn modelId="{66D6136F-1C31-4A01-A06D-EAD32FE8FF56}" type="presOf" srcId="{BA4CD819-7580-4F50-9727-0F59F0EBA9FC}" destId="{FCD78FA3-E1DF-48CC-A133-858BD531FC02}" srcOrd="0" destOrd="0" presId="urn:microsoft.com/office/officeart/2005/8/layout/vList2"/>
    <dgm:cxn modelId="{0F483D18-6756-4292-A509-8C5ABA38929F}" type="presOf" srcId="{D0DF4B66-ABDC-4A23-92DE-35AA773BE3D7}" destId="{04153F97-2EA5-4BFC-A04F-E2E3DA6B0F31}" srcOrd="0" destOrd="0" presId="urn:microsoft.com/office/officeart/2005/8/layout/vList2"/>
    <dgm:cxn modelId="{D9C48D89-9DFA-4852-8221-D21FE7A509F4}" type="presOf" srcId="{CCBCEC15-A12E-47E2-8985-F1B2365663B1}" destId="{C7747AAA-0B14-4265-9101-65BEFE41889A}" srcOrd="0" destOrd="1" presId="urn:microsoft.com/office/officeart/2005/8/layout/vList2"/>
    <dgm:cxn modelId="{8E2201E1-B086-4BC6-B956-C2D994F29C68}" srcId="{D0DF4B66-ABDC-4A23-92DE-35AA773BE3D7}" destId="{BCF47DF8-2E4D-4D98-B260-44A9009554C4}" srcOrd="0" destOrd="0" parTransId="{FC544658-78D4-4591-A085-D7D807739CEB}" sibTransId="{21AD746A-F8DD-4C2A-81F4-70C41E41C473}"/>
    <dgm:cxn modelId="{000E93D6-8550-4DB9-8BCC-6E3A75BA24AF}" type="presParOf" srcId="{45603954-DFC8-4633-B0B1-88EF21E5E5C4}" destId="{F656DE93-67E4-4471-B8F1-4DB369E5B2BF}" srcOrd="0" destOrd="0" presId="urn:microsoft.com/office/officeart/2005/8/layout/vList2"/>
    <dgm:cxn modelId="{9BE89CB5-FDE9-4CC5-8F96-93CCE105A6D9}" type="presParOf" srcId="{45603954-DFC8-4633-B0B1-88EF21E5E5C4}" destId="{1C8625E6-2A6C-4CD6-9A18-B4779C4662C4}" srcOrd="1" destOrd="0" presId="urn:microsoft.com/office/officeart/2005/8/layout/vList2"/>
    <dgm:cxn modelId="{D2E432D3-D446-4A52-BEF6-AFB9AD218258}" type="presParOf" srcId="{45603954-DFC8-4633-B0B1-88EF21E5E5C4}" destId="{BDB7BF58-4C31-4F49-9C29-32F3A4BCB083}" srcOrd="2" destOrd="0" presId="urn:microsoft.com/office/officeart/2005/8/layout/vList2"/>
    <dgm:cxn modelId="{91E2565A-0F3A-4D4B-A4E8-244DBD934964}" type="presParOf" srcId="{45603954-DFC8-4633-B0B1-88EF21E5E5C4}" destId="{6116D500-E046-4718-8FAF-67A72E9E3451}" srcOrd="3" destOrd="0" presId="urn:microsoft.com/office/officeart/2005/8/layout/vList2"/>
    <dgm:cxn modelId="{D2FAB045-281E-4DA5-BECB-47D1382AF767}" type="presParOf" srcId="{45603954-DFC8-4633-B0B1-88EF21E5E5C4}" destId="{7F0FC7F3-AB4A-4EA6-ACA0-0258A2E3B65F}" srcOrd="4" destOrd="0" presId="urn:microsoft.com/office/officeart/2005/8/layout/vList2"/>
    <dgm:cxn modelId="{3A621F9A-7FA8-4860-9125-6249E342A87D}" type="presParOf" srcId="{45603954-DFC8-4633-B0B1-88EF21E5E5C4}" destId="{00CEE9A4-0947-4A05-931A-291128F495F3}" srcOrd="5" destOrd="0" presId="urn:microsoft.com/office/officeart/2005/8/layout/vList2"/>
    <dgm:cxn modelId="{7238AF44-D7F6-40BF-BC3B-9EA13D3CB146}" type="presParOf" srcId="{45603954-DFC8-4633-B0B1-88EF21E5E5C4}" destId="{04153F97-2EA5-4BFC-A04F-E2E3DA6B0F31}" srcOrd="6" destOrd="0" presId="urn:microsoft.com/office/officeart/2005/8/layout/vList2"/>
    <dgm:cxn modelId="{49B0DA52-8E46-4724-9DEC-DC0F84037CB9}" type="presParOf" srcId="{45603954-DFC8-4633-B0B1-88EF21E5E5C4}" destId="{C7747AAA-0B14-4265-9101-65BEFE41889A}" srcOrd="7" destOrd="0" presId="urn:microsoft.com/office/officeart/2005/8/layout/vList2"/>
    <dgm:cxn modelId="{48410803-8D3C-40C9-BD50-E809BC606BF9}" type="presParOf" srcId="{45603954-DFC8-4633-B0B1-88EF21E5E5C4}" destId="{FCD78FA3-E1DF-48CC-A133-858BD531FC02}" srcOrd="8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471716-56ED-4D5B-9A21-A1C8CDC00685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8C36C190-44BF-41E6-9DCD-00388F506B2B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Κάθε άτομο σιδήρου που υπάρχει σε κάθε ομάδα </a:t>
          </a:r>
          <a:r>
            <a:rPr lang="el-GR" sz="1800" dirty="0" err="1" smtClean="0">
              <a:solidFill>
                <a:schemeClr val="tx1"/>
              </a:solidFill>
              <a:latin typeface="Century Schoolbook" pitchFamily="18" charset="0"/>
            </a:rPr>
            <a:t>αίμης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 </a:t>
          </a:r>
          <a:r>
            <a:rPr lang="el-GR" sz="1800" u="sng" dirty="0" smtClean="0">
              <a:solidFill>
                <a:schemeClr val="tx1"/>
              </a:solidFill>
              <a:latin typeface="Century Schoolbook" pitchFamily="18" charset="0"/>
            </a:rPr>
            <a:t>δεσμεύει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ένα μόριο οξυγόνου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(</a:t>
          </a:r>
          <a:r>
            <a:rPr lang="el-GR" sz="1800" b="1" dirty="0" err="1" smtClean="0">
              <a:solidFill>
                <a:schemeClr val="tx1"/>
              </a:solidFill>
              <a:latin typeface="Century Schoolbook" pitchFamily="18" charset="0"/>
            </a:rPr>
            <a:t>οξυ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-αιμοσφαιρίνη). </a:t>
          </a:r>
          <a:endParaRPr lang="el-GR" sz="18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5B1737F6-EC5F-4DB8-90EE-22C592FC6E45}" type="parTrans" cxnId="{F2F90CED-ADA9-4EE9-B10F-3C21C9ECC7CE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8F308290-CB5C-4B5A-9662-045EF490E5C4}" type="sibTrans" cxnId="{F2F90CED-ADA9-4EE9-B10F-3C21C9ECC7CE}">
      <dgm:prSet custT="1"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66D296FA-16CC-4269-8731-233A34FCB3B6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Το οξυγόνο μεταφέρεται μέχρι τα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τριχοειδή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, </a:t>
          </a:r>
          <a:endParaRPr lang="el-GR" sz="18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BBE72784-8DE2-46C8-AF61-D2C9C9942DF0}" type="parTrans" cxnId="{373EA7B6-7E7B-4A9E-8D22-AD280CE90D9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FF372B2D-BB5C-444D-97E5-76A92E785CD5}" type="sibTrans" cxnId="{373EA7B6-7E7B-4A9E-8D22-AD280CE90D95}">
      <dgm:prSet custT="1"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4028D278-3EA4-4562-8274-2317378E6AF3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όπου </a:t>
          </a:r>
          <a:r>
            <a:rPr lang="el-GR" sz="1800" u="sng" dirty="0" smtClean="0">
              <a:solidFill>
                <a:schemeClr val="tx1"/>
              </a:solidFill>
              <a:latin typeface="Century Schoolbook" pitchFamily="18" charset="0"/>
            </a:rPr>
            <a:t>αποδεσμεύεται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από την αιμοσφαιρίνη και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διαχέεται προς τα κύτταρα</a:t>
          </a:r>
          <a:endParaRPr lang="el-GR" sz="18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A0452FBF-2A7E-4D48-8678-45842729997F}" type="parTrans" cxnId="{6DF93D6B-14F3-4B2E-8FB4-1589BF88EB1B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BE0CEC0C-74DB-496D-97B2-955E1D82DE23}" type="sibTrans" cxnId="{6DF93D6B-14F3-4B2E-8FB4-1589BF88EB1B}">
      <dgm:prSet custT="1"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0F2CCE67-B1AE-4A58-A9C4-C054A85524D0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Η αιμοσφαιρίνη </a:t>
          </a:r>
          <a:r>
            <a:rPr lang="el-GR" sz="1800" u="sng" dirty="0" smtClean="0">
              <a:solidFill>
                <a:schemeClr val="tx1"/>
              </a:solidFill>
              <a:latin typeface="Century Schoolbook" pitchFamily="18" charset="0"/>
            </a:rPr>
            <a:t>δεσμεύει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ένα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μέρος από το διοξείδιο του άνθρακα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που έχει παραχθεί με το μεταβολισμό των κυττάρων. </a:t>
          </a:r>
          <a:endParaRPr lang="el-GR" sz="18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E7EF0E7E-73DA-419A-8046-BB0561701CF2}" type="parTrans" cxnId="{814BED4A-C759-4943-89FA-5BD145324D3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644DB2D9-685A-4382-A8A9-D0FC1CE46B47}" type="sibTrans" cxnId="{814BED4A-C759-4943-89FA-5BD145324D35}">
      <dgm:prSet custT="1"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D4AB4C8D-EA5D-421B-A204-2161AFF468BE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Το δεσμευμένο διοξείδιο του άνθρακα (και το διαλυμένο στο πλάσμα), μεταφέρονται στους </a:t>
          </a:r>
          <a:r>
            <a:rPr lang="el-GR" sz="1800" b="1" dirty="0" smtClean="0">
              <a:solidFill>
                <a:schemeClr val="tx1"/>
              </a:solidFill>
              <a:latin typeface="Century Schoolbook" pitchFamily="18" charset="0"/>
            </a:rPr>
            <a:t>πνεύμονες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, όπου </a:t>
          </a:r>
          <a:r>
            <a:rPr lang="en-US" sz="18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α</a:t>
          </a:r>
          <a:r>
            <a:rPr lang="el-GR" sz="1800" u="sng" dirty="0" smtClean="0">
              <a:solidFill>
                <a:schemeClr val="tx1"/>
              </a:solidFill>
              <a:latin typeface="Century Schoolbook" pitchFamily="18" charset="0"/>
            </a:rPr>
            <a:t>ποβάλλονται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 ως </a:t>
          </a:r>
          <a:r>
            <a:rPr lang="en-US" sz="1800" dirty="0" smtClean="0">
              <a:solidFill>
                <a:schemeClr val="tx1"/>
              </a:solidFill>
              <a:latin typeface="Century Schoolbook" pitchFamily="18" charset="0"/>
            </a:rPr>
            <a:t>CO</a:t>
          </a:r>
          <a:r>
            <a:rPr lang="en-US" sz="1800" baseline="-25000" dirty="0" smtClean="0">
              <a:solidFill>
                <a:schemeClr val="tx1"/>
              </a:solidFill>
              <a:latin typeface="Century Schoolbook" pitchFamily="18" charset="0"/>
            </a:rPr>
            <a:t>2 </a:t>
          </a:r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με την εκπνοή.</a:t>
          </a:r>
          <a:endParaRPr lang="el-GR" sz="18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650997D3-8F06-451D-8085-EA2EB4532DE2}" type="parTrans" cxnId="{D171CD77-1079-497B-AD67-FAAE7CB3D038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31BBD4C4-9E92-4CF2-8435-17FA686DEDDE}" type="sibTrans" cxnId="{D171CD77-1079-497B-AD67-FAAE7CB3D038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A2BAE22B-278A-40D7-8864-31844F723F1B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2DFD523D-0501-4ED7-B23C-DD550DD222B6}" type="parTrans" cxnId="{DC46C6EF-624B-487E-B966-7921051E698C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ACA025E7-FE9D-4FEC-91A5-14B43085101A}" type="sibTrans" cxnId="{DC46C6EF-624B-487E-B966-7921051E698C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99501652-ECEE-43B5-9ED4-6AFEE046D0AA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2E4E1457-C044-4E25-A0FB-68CDF628DD03}" type="parTrans" cxnId="{ED732D7D-93CC-440B-B3F5-10AD8B4EE3BE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64A11AFE-B234-425F-A190-EEFCD54D6D8D}" type="sibTrans" cxnId="{ED732D7D-93CC-440B-B3F5-10AD8B4EE3BE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Century Schoolbook" pitchFamily="18" charset="0"/>
          </a:endParaRPr>
        </a:p>
      </dgm:t>
    </dgm:pt>
    <dgm:pt modelId="{E785D973-2C9A-43A3-9D48-33266B21CD48}" type="pres">
      <dgm:prSet presAssocID="{C1471716-56ED-4D5B-9A21-A1C8CDC0068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5E602B7-7E2D-473E-8ACF-10049A14455A}" type="pres">
      <dgm:prSet presAssocID="{C1471716-56ED-4D5B-9A21-A1C8CDC00685}" presName="dummyMaxCanvas" presStyleCnt="0">
        <dgm:presLayoutVars/>
      </dgm:prSet>
      <dgm:spPr/>
    </dgm:pt>
    <dgm:pt modelId="{332B020C-A51A-4C78-BD55-20C69CA6D240}" type="pres">
      <dgm:prSet presAssocID="{C1471716-56ED-4D5B-9A21-A1C8CDC00685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53D7BC7-BE7F-43BC-9E69-310F90B19FC5}" type="pres">
      <dgm:prSet presAssocID="{C1471716-56ED-4D5B-9A21-A1C8CDC00685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5EF7E57-5AB7-477A-A151-E23EDD119D68}" type="pres">
      <dgm:prSet presAssocID="{C1471716-56ED-4D5B-9A21-A1C8CDC00685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B46413E-EE63-448A-8BBA-865722070914}" type="pres">
      <dgm:prSet presAssocID="{C1471716-56ED-4D5B-9A21-A1C8CDC00685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2EF7B6-ABCE-4834-AE2B-208E05869EFC}" type="pres">
      <dgm:prSet presAssocID="{C1471716-56ED-4D5B-9A21-A1C8CDC00685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03527F-7A13-44E8-AADF-4D9605D58A43}" type="pres">
      <dgm:prSet presAssocID="{C1471716-56ED-4D5B-9A21-A1C8CDC00685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6BC018-49F5-4FF4-93CF-7925FF1DF2F8}" type="pres">
      <dgm:prSet presAssocID="{C1471716-56ED-4D5B-9A21-A1C8CDC00685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E3FB167-200F-4DB4-A60C-2EE81DB13499}" type="pres">
      <dgm:prSet presAssocID="{C1471716-56ED-4D5B-9A21-A1C8CDC00685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801C182-DC16-4482-BA01-639C1B822CFE}" type="pres">
      <dgm:prSet presAssocID="{C1471716-56ED-4D5B-9A21-A1C8CDC00685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B2B3299-96EC-42F2-83DF-05D2FAAC51F2}" type="pres">
      <dgm:prSet presAssocID="{C1471716-56ED-4D5B-9A21-A1C8CDC0068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86CCA3B-D692-4A37-B564-F55ED05CBFE3}" type="pres">
      <dgm:prSet presAssocID="{C1471716-56ED-4D5B-9A21-A1C8CDC0068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E56D4C-B477-4635-9C70-583E2E0102D9}" type="pres">
      <dgm:prSet presAssocID="{C1471716-56ED-4D5B-9A21-A1C8CDC0068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B8DD296-5CE7-4A2E-9453-AC0C300F9AA0}" type="pres">
      <dgm:prSet presAssocID="{C1471716-56ED-4D5B-9A21-A1C8CDC0068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42E326B-C78B-4D47-A744-3E0AB53568F0}" type="pres">
      <dgm:prSet presAssocID="{C1471716-56ED-4D5B-9A21-A1C8CDC0068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D732D7D-93CC-440B-B3F5-10AD8B4EE3BE}" srcId="{C1471716-56ED-4D5B-9A21-A1C8CDC00685}" destId="{99501652-ECEE-43B5-9ED4-6AFEE046D0AA}" srcOrd="6" destOrd="0" parTransId="{2E4E1457-C044-4E25-A0FB-68CDF628DD03}" sibTransId="{64A11AFE-B234-425F-A190-EEFCD54D6D8D}"/>
    <dgm:cxn modelId="{85BBA0A5-C4F1-40AF-9D61-7053712B4BFB}" type="presOf" srcId="{8C36C190-44BF-41E6-9DCD-00388F506B2B}" destId="{332B020C-A51A-4C78-BD55-20C69CA6D240}" srcOrd="0" destOrd="0" presId="urn:microsoft.com/office/officeart/2005/8/layout/vProcess5"/>
    <dgm:cxn modelId="{D171CD77-1079-497B-AD67-FAAE7CB3D038}" srcId="{C1471716-56ED-4D5B-9A21-A1C8CDC00685}" destId="{D4AB4C8D-EA5D-421B-A204-2161AFF468BE}" srcOrd="4" destOrd="0" parTransId="{650997D3-8F06-451D-8085-EA2EB4532DE2}" sibTransId="{31BBD4C4-9E92-4CF2-8435-17FA686DEDDE}"/>
    <dgm:cxn modelId="{26ED6ADD-71DD-4ECF-9EA6-986C49BE6AC0}" type="presOf" srcId="{8C36C190-44BF-41E6-9DCD-00388F506B2B}" destId="{0B2B3299-96EC-42F2-83DF-05D2FAAC51F2}" srcOrd="1" destOrd="0" presId="urn:microsoft.com/office/officeart/2005/8/layout/vProcess5"/>
    <dgm:cxn modelId="{A1D7F4B5-0197-4784-A6AF-1AD150644803}" type="presOf" srcId="{FF372B2D-BB5C-444D-97E5-76A92E785CD5}" destId="{166BC018-49F5-4FF4-93CF-7925FF1DF2F8}" srcOrd="0" destOrd="0" presId="urn:microsoft.com/office/officeart/2005/8/layout/vProcess5"/>
    <dgm:cxn modelId="{CCC7AEEB-B473-4E59-ACBF-063167928F31}" type="presOf" srcId="{BE0CEC0C-74DB-496D-97B2-955E1D82DE23}" destId="{FE3FB167-200F-4DB4-A60C-2EE81DB13499}" srcOrd="0" destOrd="0" presId="urn:microsoft.com/office/officeart/2005/8/layout/vProcess5"/>
    <dgm:cxn modelId="{827FE805-A46F-4632-9AE3-84555E0E9168}" type="presOf" srcId="{4028D278-3EA4-4562-8274-2317378E6AF3}" destId="{C5EF7E57-5AB7-477A-A151-E23EDD119D68}" srcOrd="0" destOrd="0" presId="urn:microsoft.com/office/officeart/2005/8/layout/vProcess5"/>
    <dgm:cxn modelId="{EDF46B92-EB57-4156-A234-6A92BF7E299E}" type="presOf" srcId="{644DB2D9-685A-4382-A8A9-D0FC1CE46B47}" destId="{8801C182-DC16-4482-BA01-639C1B822CFE}" srcOrd="0" destOrd="0" presId="urn:microsoft.com/office/officeart/2005/8/layout/vProcess5"/>
    <dgm:cxn modelId="{6DF93D6B-14F3-4B2E-8FB4-1589BF88EB1B}" srcId="{C1471716-56ED-4D5B-9A21-A1C8CDC00685}" destId="{4028D278-3EA4-4562-8274-2317378E6AF3}" srcOrd="2" destOrd="0" parTransId="{A0452FBF-2A7E-4D48-8678-45842729997F}" sibTransId="{BE0CEC0C-74DB-496D-97B2-955E1D82DE23}"/>
    <dgm:cxn modelId="{1F57E03E-0A71-44EF-A3C8-E327B03989A8}" type="presOf" srcId="{0F2CCE67-B1AE-4A58-A9C4-C054A85524D0}" destId="{9B8DD296-5CE7-4A2E-9453-AC0C300F9AA0}" srcOrd="1" destOrd="0" presId="urn:microsoft.com/office/officeart/2005/8/layout/vProcess5"/>
    <dgm:cxn modelId="{F2F90CED-ADA9-4EE9-B10F-3C21C9ECC7CE}" srcId="{C1471716-56ED-4D5B-9A21-A1C8CDC00685}" destId="{8C36C190-44BF-41E6-9DCD-00388F506B2B}" srcOrd="0" destOrd="0" parTransId="{5B1737F6-EC5F-4DB8-90EE-22C592FC6E45}" sibTransId="{8F308290-CB5C-4B5A-9662-045EF490E5C4}"/>
    <dgm:cxn modelId="{19C5549B-55CF-4511-9E49-E63926B1EA6A}" type="presOf" srcId="{66D296FA-16CC-4269-8731-233A34FCB3B6}" destId="{686CCA3B-D692-4A37-B564-F55ED05CBFE3}" srcOrd="1" destOrd="0" presId="urn:microsoft.com/office/officeart/2005/8/layout/vProcess5"/>
    <dgm:cxn modelId="{F427ED3D-0034-443B-8AF6-1C8C739B1293}" type="presOf" srcId="{D4AB4C8D-EA5D-421B-A204-2161AFF468BE}" destId="{142E326B-C78B-4D47-A744-3E0AB53568F0}" srcOrd="1" destOrd="0" presId="urn:microsoft.com/office/officeart/2005/8/layout/vProcess5"/>
    <dgm:cxn modelId="{C1F717D8-CB66-4B12-AF8E-DF4203979B59}" type="presOf" srcId="{D4AB4C8D-EA5D-421B-A204-2161AFF468BE}" destId="{BB2EF7B6-ABCE-4834-AE2B-208E05869EFC}" srcOrd="0" destOrd="0" presId="urn:microsoft.com/office/officeart/2005/8/layout/vProcess5"/>
    <dgm:cxn modelId="{DC46C6EF-624B-487E-B966-7921051E698C}" srcId="{C1471716-56ED-4D5B-9A21-A1C8CDC00685}" destId="{A2BAE22B-278A-40D7-8864-31844F723F1B}" srcOrd="5" destOrd="0" parTransId="{2DFD523D-0501-4ED7-B23C-DD550DD222B6}" sibTransId="{ACA025E7-FE9D-4FEC-91A5-14B43085101A}"/>
    <dgm:cxn modelId="{C3E18B7D-D69F-44E8-AE47-025B666CE69F}" type="presOf" srcId="{8F308290-CB5C-4B5A-9662-045EF490E5C4}" destId="{0403527F-7A13-44E8-AADF-4D9605D58A43}" srcOrd="0" destOrd="0" presId="urn:microsoft.com/office/officeart/2005/8/layout/vProcess5"/>
    <dgm:cxn modelId="{72C14922-B230-4D37-8E1A-46B8D0F52F88}" type="presOf" srcId="{0F2CCE67-B1AE-4A58-A9C4-C054A85524D0}" destId="{0B46413E-EE63-448A-8BBA-865722070914}" srcOrd="0" destOrd="0" presId="urn:microsoft.com/office/officeart/2005/8/layout/vProcess5"/>
    <dgm:cxn modelId="{373EA7B6-7E7B-4A9E-8D22-AD280CE90D95}" srcId="{C1471716-56ED-4D5B-9A21-A1C8CDC00685}" destId="{66D296FA-16CC-4269-8731-233A34FCB3B6}" srcOrd="1" destOrd="0" parTransId="{BBE72784-8DE2-46C8-AF61-D2C9C9942DF0}" sibTransId="{FF372B2D-BB5C-444D-97E5-76A92E785CD5}"/>
    <dgm:cxn modelId="{3F4176F5-887B-4F68-874B-CED7C127051B}" type="presOf" srcId="{C1471716-56ED-4D5B-9A21-A1C8CDC00685}" destId="{E785D973-2C9A-43A3-9D48-33266B21CD48}" srcOrd="0" destOrd="0" presId="urn:microsoft.com/office/officeart/2005/8/layout/vProcess5"/>
    <dgm:cxn modelId="{814BED4A-C759-4943-89FA-5BD145324D35}" srcId="{C1471716-56ED-4D5B-9A21-A1C8CDC00685}" destId="{0F2CCE67-B1AE-4A58-A9C4-C054A85524D0}" srcOrd="3" destOrd="0" parTransId="{E7EF0E7E-73DA-419A-8046-BB0561701CF2}" sibTransId="{644DB2D9-685A-4382-A8A9-D0FC1CE46B47}"/>
    <dgm:cxn modelId="{DA0FEDE0-D717-4716-B35D-FCF5570DFBBF}" type="presOf" srcId="{66D296FA-16CC-4269-8731-233A34FCB3B6}" destId="{953D7BC7-BE7F-43BC-9E69-310F90B19FC5}" srcOrd="0" destOrd="0" presId="urn:microsoft.com/office/officeart/2005/8/layout/vProcess5"/>
    <dgm:cxn modelId="{BA19C8BE-B570-4D1D-AF90-457204D4A2F3}" type="presOf" srcId="{4028D278-3EA4-4562-8274-2317378E6AF3}" destId="{06E56D4C-B477-4635-9C70-583E2E0102D9}" srcOrd="1" destOrd="0" presId="urn:microsoft.com/office/officeart/2005/8/layout/vProcess5"/>
    <dgm:cxn modelId="{609EDC44-1162-481C-94D6-964F0CA8270A}" type="presParOf" srcId="{E785D973-2C9A-43A3-9D48-33266B21CD48}" destId="{15E602B7-7E2D-473E-8ACF-10049A14455A}" srcOrd="0" destOrd="0" presId="urn:microsoft.com/office/officeart/2005/8/layout/vProcess5"/>
    <dgm:cxn modelId="{34388901-1757-4318-AE61-C6A3224521D7}" type="presParOf" srcId="{E785D973-2C9A-43A3-9D48-33266B21CD48}" destId="{332B020C-A51A-4C78-BD55-20C69CA6D240}" srcOrd="1" destOrd="0" presId="urn:microsoft.com/office/officeart/2005/8/layout/vProcess5"/>
    <dgm:cxn modelId="{627350CD-59A2-4116-AEC7-4F394B4D9326}" type="presParOf" srcId="{E785D973-2C9A-43A3-9D48-33266B21CD48}" destId="{953D7BC7-BE7F-43BC-9E69-310F90B19FC5}" srcOrd="2" destOrd="0" presId="urn:microsoft.com/office/officeart/2005/8/layout/vProcess5"/>
    <dgm:cxn modelId="{8925DF5C-3615-4261-8549-816AAEC33D47}" type="presParOf" srcId="{E785D973-2C9A-43A3-9D48-33266B21CD48}" destId="{C5EF7E57-5AB7-477A-A151-E23EDD119D68}" srcOrd="3" destOrd="0" presId="urn:microsoft.com/office/officeart/2005/8/layout/vProcess5"/>
    <dgm:cxn modelId="{46C2669F-5567-4D96-86CF-C3D201816A7B}" type="presParOf" srcId="{E785D973-2C9A-43A3-9D48-33266B21CD48}" destId="{0B46413E-EE63-448A-8BBA-865722070914}" srcOrd="4" destOrd="0" presId="urn:microsoft.com/office/officeart/2005/8/layout/vProcess5"/>
    <dgm:cxn modelId="{26F86CD2-622B-4E83-9E67-633EF934EE56}" type="presParOf" srcId="{E785D973-2C9A-43A3-9D48-33266B21CD48}" destId="{BB2EF7B6-ABCE-4834-AE2B-208E05869EFC}" srcOrd="5" destOrd="0" presId="urn:microsoft.com/office/officeart/2005/8/layout/vProcess5"/>
    <dgm:cxn modelId="{40F53AE3-187F-449E-BC64-1017A051094B}" type="presParOf" srcId="{E785D973-2C9A-43A3-9D48-33266B21CD48}" destId="{0403527F-7A13-44E8-AADF-4D9605D58A43}" srcOrd="6" destOrd="0" presId="urn:microsoft.com/office/officeart/2005/8/layout/vProcess5"/>
    <dgm:cxn modelId="{99D97DD7-5783-4192-9E72-9FF4FF617F29}" type="presParOf" srcId="{E785D973-2C9A-43A3-9D48-33266B21CD48}" destId="{166BC018-49F5-4FF4-93CF-7925FF1DF2F8}" srcOrd="7" destOrd="0" presId="urn:microsoft.com/office/officeart/2005/8/layout/vProcess5"/>
    <dgm:cxn modelId="{D412E941-CB55-41ED-AC06-0C37B745CAE5}" type="presParOf" srcId="{E785D973-2C9A-43A3-9D48-33266B21CD48}" destId="{FE3FB167-200F-4DB4-A60C-2EE81DB13499}" srcOrd="8" destOrd="0" presId="urn:microsoft.com/office/officeart/2005/8/layout/vProcess5"/>
    <dgm:cxn modelId="{35D5BAD4-C2A4-44AA-896E-C870750193F7}" type="presParOf" srcId="{E785D973-2C9A-43A3-9D48-33266B21CD48}" destId="{8801C182-DC16-4482-BA01-639C1B822CFE}" srcOrd="9" destOrd="0" presId="urn:microsoft.com/office/officeart/2005/8/layout/vProcess5"/>
    <dgm:cxn modelId="{894422DD-2971-4634-8F0F-B05207AD92B5}" type="presParOf" srcId="{E785D973-2C9A-43A3-9D48-33266B21CD48}" destId="{0B2B3299-96EC-42F2-83DF-05D2FAAC51F2}" srcOrd="10" destOrd="0" presId="urn:microsoft.com/office/officeart/2005/8/layout/vProcess5"/>
    <dgm:cxn modelId="{8A6AD64E-2D6D-4056-9333-A0D1135B4BED}" type="presParOf" srcId="{E785D973-2C9A-43A3-9D48-33266B21CD48}" destId="{686CCA3B-D692-4A37-B564-F55ED05CBFE3}" srcOrd="11" destOrd="0" presId="urn:microsoft.com/office/officeart/2005/8/layout/vProcess5"/>
    <dgm:cxn modelId="{BF046311-C764-4315-B28A-CDF1A76988CD}" type="presParOf" srcId="{E785D973-2C9A-43A3-9D48-33266B21CD48}" destId="{06E56D4C-B477-4635-9C70-583E2E0102D9}" srcOrd="12" destOrd="0" presId="urn:microsoft.com/office/officeart/2005/8/layout/vProcess5"/>
    <dgm:cxn modelId="{CC6A753C-D828-4140-88E0-236ACF19066B}" type="presParOf" srcId="{E785D973-2C9A-43A3-9D48-33266B21CD48}" destId="{9B8DD296-5CE7-4A2E-9453-AC0C300F9AA0}" srcOrd="13" destOrd="0" presId="urn:microsoft.com/office/officeart/2005/8/layout/vProcess5"/>
    <dgm:cxn modelId="{7F9BFC77-98C8-42F0-8760-819DBD8F04AA}" type="presParOf" srcId="{E785D973-2C9A-43A3-9D48-33266B21CD48}" destId="{142E326B-C78B-4D47-A744-3E0AB53568F0}" srcOrd="14" destOrd="0" presId="urn:microsoft.com/office/officeart/2005/8/layout/vProcess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55C94B-49AE-4868-B643-8F87634384A6}" type="doc">
      <dgm:prSet loTypeId="urn:microsoft.com/office/officeart/2005/8/layout/hList7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l-GR"/>
        </a:p>
      </dgm:t>
    </dgm:pt>
    <dgm:pt modelId="{FFC9E051-D2C2-4C64-8061-74ECDBD6C0EC}">
      <dgm:prSet/>
      <dgm:spPr/>
      <dgm:t>
        <a:bodyPr/>
        <a:lstStyle/>
        <a:p>
          <a:pPr rtl="0"/>
          <a:r>
            <a:rPr lang="el-GR" dirty="0" smtClean="0">
              <a:latin typeface="Comic Sans MS" pitchFamily="66" charset="0"/>
            </a:rPr>
            <a:t>Στους </a:t>
          </a:r>
          <a:r>
            <a:rPr lang="el-GR" b="1" dirty="0" smtClean="0">
              <a:latin typeface="Comic Sans MS" pitchFamily="66" charset="0"/>
            </a:rPr>
            <a:t>ανθρώπους που ζουν σε μεγάλο υψόμετρο</a:t>
          </a:r>
          <a:r>
            <a:rPr lang="el-GR" dirty="0" smtClean="0">
              <a:latin typeface="Comic Sans MS" pitchFamily="66" charset="0"/>
            </a:rPr>
            <a:t>, όπου δεν υπάρχει αρκετό οξυγόνο στην ατμόσφαιρα</a:t>
          </a:r>
          <a:endParaRPr lang="el-GR" dirty="0">
            <a:latin typeface="Comic Sans MS" pitchFamily="66" charset="0"/>
          </a:endParaRPr>
        </a:p>
      </dgm:t>
    </dgm:pt>
    <dgm:pt modelId="{1178A7F2-289A-42E0-A7D3-207969F9F267}" type="parTrans" cxnId="{DD73BBBE-D5EF-45EC-9309-AF99C0409016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FC435B35-06D3-40D6-B8F8-8D90DE66C0EC}" type="sibTrans" cxnId="{DD73BBBE-D5EF-45EC-9309-AF99C0409016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6901DE8D-2710-491B-B768-1DA2CB0A05A8}">
      <dgm:prSet/>
      <dgm:spPr/>
      <dgm:t>
        <a:bodyPr/>
        <a:lstStyle/>
        <a:p>
          <a:r>
            <a:rPr lang="el-GR" dirty="0" smtClean="0">
              <a:latin typeface="Comic Sans MS" pitchFamily="66" charset="0"/>
            </a:rPr>
            <a:t>Τα επιπλέον </a:t>
          </a:r>
          <a:r>
            <a:rPr lang="el-GR" dirty="0" err="1" smtClean="0">
              <a:latin typeface="Comic Sans MS" pitchFamily="66" charset="0"/>
            </a:rPr>
            <a:t>ερυθροκύτταρα</a:t>
          </a:r>
          <a:r>
            <a:rPr lang="el-GR" dirty="0" smtClean="0">
              <a:latin typeface="Comic Sans MS" pitchFamily="66" charset="0"/>
            </a:rPr>
            <a:t> τους </a:t>
          </a:r>
          <a:r>
            <a:rPr lang="el-GR" b="1" dirty="0" smtClean="0">
              <a:latin typeface="Comic Sans MS" pitchFamily="66" charset="0"/>
            </a:rPr>
            <a:t>βοηθούν να προσλαμβάνουν οξυγόνο</a:t>
          </a:r>
          <a:r>
            <a:rPr lang="el-GR" dirty="0" smtClean="0">
              <a:latin typeface="Comic Sans MS" pitchFamily="66" charset="0"/>
            </a:rPr>
            <a:t>, που είναι απαραίτητο για τις ανάγκες των ιστών τους.</a:t>
          </a:r>
          <a:endParaRPr lang="el-GR" dirty="0">
            <a:latin typeface="Comic Sans MS" pitchFamily="66" charset="0"/>
          </a:endParaRPr>
        </a:p>
      </dgm:t>
    </dgm:pt>
    <dgm:pt modelId="{CD3629F9-D7C8-4095-80E6-03F4D7BB6D7E}" type="parTrans" cxnId="{4A2E2B01-5ECF-4D31-992C-4E23EC881F21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A8C92306-1D08-436E-9D4E-303AB68FA24B}" type="sibTrans" cxnId="{4A2E2B01-5ECF-4D31-992C-4E23EC881F21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051B3E34-C25C-4D9B-AAF6-898C350838E4}">
      <dgm:prSet/>
      <dgm:spPr/>
      <dgm:t>
        <a:bodyPr/>
        <a:lstStyle/>
        <a:p>
          <a:r>
            <a:rPr lang="el-GR" b="1" dirty="0" smtClean="0">
              <a:latin typeface="Comic Sans MS" pitchFamily="66" charset="0"/>
            </a:rPr>
            <a:t>τα </a:t>
          </a:r>
          <a:r>
            <a:rPr lang="el-GR" b="1" dirty="0" err="1" smtClean="0">
              <a:latin typeface="Comic Sans MS" pitchFamily="66" charset="0"/>
            </a:rPr>
            <a:t>ερυθροκύτταρα</a:t>
          </a:r>
          <a:r>
            <a:rPr lang="el-GR" b="1" dirty="0" smtClean="0">
              <a:latin typeface="Comic Sans MS" pitchFamily="66" charset="0"/>
            </a:rPr>
            <a:t> παράγονται με γρηγορότερο ρυθμό</a:t>
          </a:r>
          <a:r>
            <a:rPr lang="el-GR" dirty="0" smtClean="0">
              <a:latin typeface="Comic Sans MS" pitchFamily="66" charset="0"/>
            </a:rPr>
            <a:t> με αποτέλεσμα να αυξάνεται ο αριθμός τους στο αίμα</a:t>
          </a:r>
          <a:endParaRPr lang="el-GR" dirty="0">
            <a:latin typeface="Comic Sans MS" pitchFamily="66" charset="0"/>
          </a:endParaRPr>
        </a:p>
      </dgm:t>
    </dgm:pt>
    <dgm:pt modelId="{E8092777-0499-46FB-B196-AB9B74247343}" type="parTrans" cxnId="{99B8D456-1376-4837-9098-B94ACAE5A25F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802856AF-1437-4D6E-A5B8-C093D6D6DE2D}" type="sibTrans" cxnId="{99B8D456-1376-4837-9098-B94ACAE5A25F}">
      <dgm:prSet/>
      <dgm:spPr/>
      <dgm:t>
        <a:bodyPr/>
        <a:lstStyle/>
        <a:p>
          <a:endParaRPr lang="el-GR">
            <a:latin typeface="Comic Sans MS" pitchFamily="66" charset="0"/>
          </a:endParaRPr>
        </a:p>
      </dgm:t>
    </dgm:pt>
    <dgm:pt modelId="{F092D776-F36A-4E21-B27B-339578ED8CC5}" type="pres">
      <dgm:prSet presAssocID="{BC55C94B-49AE-4868-B643-8F87634384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80E7B3C-7D6B-4AF3-ADA3-EA3427DBC75A}" type="pres">
      <dgm:prSet presAssocID="{BC55C94B-49AE-4868-B643-8F87634384A6}" presName="fgShape" presStyleLbl="fgShp" presStyleIdx="0" presStyleCnt="1"/>
      <dgm:spPr/>
    </dgm:pt>
    <dgm:pt modelId="{952515DC-13EE-4BF8-82DF-5E932E3BA907}" type="pres">
      <dgm:prSet presAssocID="{BC55C94B-49AE-4868-B643-8F87634384A6}" presName="linComp" presStyleCnt="0"/>
      <dgm:spPr/>
    </dgm:pt>
    <dgm:pt modelId="{9B4921DA-5306-475A-95D2-68D4A92CCE36}" type="pres">
      <dgm:prSet presAssocID="{FFC9E051-D2C2-4C64-8061-74ECDBD6C0EC}" presName="compNode" presStyleCnt="0"/>
      <dgm:spPr/>
    </dgm:pt>
    <dgm:pt modelId="{8B8FA261-4D61-48A7-B0A0-E9CBB37FEB7A}" type="pres">
      <dgm:prSet presAssocID="{FFC9E051-D2C2-4C64-8061-74ECDBD6C0EC}" presName="bkgdShape" presStyleLbl="node1" presStyleIdx="0" presStyleCnt="3"/>
      <dgm:spPr/>
      <dgm:t>
        <a:bodyPr/>
        <a:lstStyle/>
        <a:p>
          <a:endParaRPr lang="el-GR"/>
        </a:p>
      </dgm:t>
    </dgm:pt>
    <dgm:pt modelId="{F9469F6D-A4FB-40D1-ABD7-8D153C2F43DA}" type="pres">
      <dgm:prSet presAssocID="{FFC9E051-D2C2-4C64-8061-74ECDBD6C0E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5843195-D95B-4C74-9F60-F77431D403C8}" type="pres">
      <dgm:prSet presAssocID="{FFC9E051-D2C2-4C64-8061-74ECDBD6C0EC}" presName="invisiNode" presStyleLbl="node1" presStyleIdx="0" presStyleCnt="3"/>
      <dgm:spPr/>
    </dgm:pt>
    <dgm:pt modelId="{03F13B5A-B589-42F9-AB35-94E66411FF32}" type="pres">
      <dgm:prSet presAssocID="{FFC9E051-D2C2-4C64-8061-74ECDBD6C0EC}" presName="imagNode" presStyleLbl="fgImgPlace1" presStyleIdx="0" presStyleCnt="3" custScaleX="133313" custScaleY="1295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F5FF6A7-F8FC-42EB-8559-AD764D3229BC}" type="pres">
      <dgm:prSet presAssocID="{FC435B35-06D3-40D6-B8F8-8D90DE66C0EC}" presName="sibTrans" presStyleLbl="sibTrans2D1" presStyleIdx="0" presStyleCnt="0"/>
      <dgm:spPr/>
      <dgm:t>
        <a:bodyPr/>
        <a:lstStyle/>
        <a:p>
          <a:endParaRPr lang="el-GR"/>
        </a:p>
      </dgm:t>
    </dgm:pt>
    <dgm:pt modelId="{A4913CF9-B4FC-48D5-AF57-FCC982E1DB9A}" type="pres">
      <dgm:prSet presAssocID="{051B3E34-C25C-4D9B-AAF6-898C350838E4}" presName="compNode" presStyleCnt="0"/>
      <dgm:spPr/>
    </dgm:pt>
    <dgm:pt modelId="{047DC829-4271-4379-A350-871138925758}" type="pres">
      <dgm:prSet presAssocID="{051B3E34-C25C-4D9B-AAF6-898C350838E4}" presName="bkgdShape" presStyleLbl="node1" presStyleIdx="1" presStyleCnt="3"/>
      <dgm:spPr/>
      <dgm:t>
        <a:bodyPr/>
        <a:lstStyle/>
        <a:p>
          <a:endParaRPr lang="el-GR"/>
        </a:p>
      </dgm:t>
    </dgm:pt>
    <dgm:pt modelId="{325A389A-FCDC-4B2A-B761-F35CD1C6790B}" type="pres">
      <dgm:prSet presAssocID="{051B3E34-C25C-4D9B-AAF6-898C350838E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66D5F5-7146-45B9-8DD3-651B9B586457}" type="pres">
      <dgm:prSet presAssocID="{051B3E34-C25C-4D9B-AAF6-898C350838E4}" presName="invisiNode" presStyleLbl="node1" presStyleIdx="1" presStyleCnt="3"/>
      <dgm:spPr/>
    </dgm:pt>
    <dgm:pt modelId="{6FA86789-4EAE-4504-9FA4-EBCED90DCA94}" type="pres">
      <dgm:prSet presAssocID="{051B3E34-C25C-4D9B-AAF6-898C350838E4}" presName="imagNode" presStyleLbl="fgImgPlace1" presStyleIdx="1" presStyleCnt="3" custScaleX="131840" custScaleY="12764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C656900-3E7A-438B-B11E-135BE18FC827}" type="pres">
      <dgm:prSet presAssocID="{802856AF-1437-4D6E-A5B8-C093D6D6DE2D}" presName="sibTrans" presStyleLbl="sibTrans2D1" presStyleIdx="0" presStyleCnt="0"/>
      <dgm:spPr/>
      <dgm:t>
        <a:bodyPr/>
        <a:lstStyle/>
        <a:p>
          <a:endParaRPr lang="el-GR"/>
        </a:p>
      </dgm:t>
    </dgm:pt>
    <dgm:pt modelId="{CD45B9A8-7DA7-4602-AFB3-E17AE1C85AB4}" type="pres">
      <dgm:prSet presAssocID="{6901DE8D-2710-491B-B768-1DA2CB0A05A8}" presName="compNode" presStyleCnt="0"/>
      <dgm:spPr/>
    </dgm:pt>
    <dgm:pt modelId="{CBCAA3A0-D675-4869-9153-2DEA4FFA587C}" type="pres">
      <dgm:prSet presAssocID="{6901DE8D-2710-491B-B768-1DA2CB0A05A8}" presName="bkgdShape" presStyleLbl="node1" presStyleIdx="2" presStyleCnt="3"/>
      <dgm:spPr/>
      <dgm:t>
        <a:bodyPr/>
        <a:lstStyle/>
        <a:p>
          <a:endParaRPr lang="el-GR"/>
        </a:p>
      </dgm:t>
    </dgm:pt>
    <dgm:pt modelId="{0C7C95B3-EA2C-49AB-AD79-4C82AD6BE45B}" type="pres">
      <dgm:prSet presAssocID="{6901DE8D-2710-491B-B768-1DA2CB0A05A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54348A0-A434-46F7-8B6A-690FD93DE28A}" type="pres">
      <dgm:prSet presAssocID="{6901DE8D-2710-491B-B768-1DA2CB0A05A8}" presName="invisiNode" presStyleLbl="node1" presStyleIdx="2" presStyleCnt="3"/>
      <dgm:spPr/>
    </dgm:pt>
    <dgm:pt modelId="{3DD08C4D-5F87-489A-A913-99BF535D3D05}" type="pres">
      <dgm:prSet presAssocID="{6901DE8D-2710-491B-B768-1DA2CB0A05A8}" presName="imagNode" presStyleLbl="fgImgPlace1" presStyleIdx="2" presStyleCnt="3" custScaleX="125003" custScaleY="11406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A5622C0-2D3A-4316-9496-F4D93A52F695}" type="presOf" srcId="{FFC9E051-D2C2-4C64-8061-74ECDBD6C0EC}" destId="{F9469F6D-A4FB-40D1-ABD7-8D153C2F43DA}" srcOrd="1" destOrd="0" presId="urn:microsoft.com/office/officeart/2005/8/layout/hList7"/>
    <dgm:cxn modelId="{99B8D456-1376-4837-9098-B94ACAE5A25F}" srcId="{BC55C94B-49AE-4868-B643-8F87634384A6}" destId="{051B3E34-C25C-4D9B-AAF6-898C350838E4}" srcOrd="1" destOrd="0" parTransId="{E8092777-0499-46FB-B196-AB9B74247343}" sibTransId="{802856AF-1437-4D6E-A5B8-C093D6D6DE2D}"/>
    <dgm:cxn modelId="{3D7E2ACA-BA91-4115-8C47-6893658C17C1}" type="presOf" srcId="{BC55C94B-49AE-4868-B643-8F87634384A6}" destId="{F092D776-F36A-4E21-B27B-339578ED8CC5}" srcOrd="0" destOrd="0" presId="urn:microsoft.com/office/officeart/2005/8/layout/hList7"/>
    <dgm:cxn modelId="{2165A54C-8982-4634-A84E-A1E95C08785F}" type="presOf" srcId="{6901DE8D-2710-491B-B768-1DA2CB0A05A8}" destId="{0C7C95B3-EA2C-49AB-AD79-4C82AD6BE45B}" srcOrd="1" destOrd="0" presId="urn:microsoft.com/office/officeart/2005/8/layout/hList7"/>
    <dgm:cxn modelId="{AFC32164-6840-4734-8FF1-66D664071F79}" type="presOf" srcId="{802856AF-1437-4D6E-A5B8-C093D6D6DE2D}" destId="{9C656900-3E7A-438B-B11E-135BE18FC827}" srcOrd="0" destOrd="0" presId="urn:microsoft.com/office/officeart/2005/8/layout/hList7"/>
    <dgm:cxn modelId="{05D3A288-6938-4D1D-BBE1-9508068FB3D8}" type="presOf" srcId="{FFC9E051-D2C2-4C64-8061-74ECDBD6C0EC}" destId="{8B8FA261-4D61-48A7-B0A0-E9CBB37FEB7A}" srcOrd="0" destOrd="0" presId="urn:microsoft.com/office/officeart/2005/8/layout/hList7"/>
    <dgm:cxn modelId="{4434E95B-1153-4A8F-8A56-DA780307CBF7}" type="presOf" srcId="{FC435B35-06D3-40D6-B8F8-8D90DE66C0EC}" destId="{0F5FF6A7-F8FC-42EB-8559-AD764D3229BC}" srcOrd="0" destOrd="0" presId="urn:microsoft.com/office/officeart/2005/8/layout/hList7"/>
    <dgm:cxn modelId="{4A2E2B01-5ECF-4D31-992C-4E23EC881F21}" srcId="{BC55C94B-49AE-4868-B643-8F87634384A6}" destId="{6901DE8D-2710-491B-B768-1DA2CB0A05A8}" srcOrd="2" destOrd="0" parTransId="{CD3629F9-D7C8-4095-80E6-03F4D7BB6D7E}" sibTransId="{A8C92306-1D08-436E-9D4E-303AB68FA24B}"/>
    <dgm:cxn modelId="{3AED627F-358A-4221-B662-7F1692899C4E}" type="presOf" srcId="{051B3E34-C25C-4D9B-AAF6-898C350838E4}" destId="{325A389A-FCDC-4B2A-B761-F35CD1C6790B}" srcOrd="1" destOrd="0" presId="urn:microsoft.com/office/officeart/2005/8/layout/hList7"/>
    <dgm:cxn modelId="{C40A69AC-2A3C-461D-A6C1-E78925451DDE}" type="presOf" srcId="{6901DE8D-2710-491B-B768-1DA2CB0A05A8}" destId="{CBCAA3A0-D675-4869-9153-2DEA4FFA587C}" srcOrd="0" destOrd="0" presId="urn:microsoft.com/office/officeart/2005/8/layout/hList7"/>
    <dgm:cxn modelId="{89C29D76-620E-447B-8AC6-3DBAC07EC441}" type="presOf" srcId="{051B3E34-C25C-4D9B-AAF6-898C350838E4}" destId="{047DC829-4271-4379-A350-871138925758}" srcOrd="0" destOrd="0" presId="urn:microsoft.com/office/officeart/2005/8/layout/hList7"/>
    <dgm:cxn modelId="{DD73BBBE-D5EF-45EC-9309-AF99C0409016}" srcId="{BC55C94B-49AE-4868-B643-8F87634384A6}" destId="{FFC9E051-D2C2-4C64-8061-74ECDBD6C0EC}" srcOrd="0" destOrd="0" parTransId="{1178A7F2-289A-42E0-A7D3-207969F9F267}" sibTransId="{FC435B35-06D3-40D6-B8F8-8D90DE66C0EC}"/>
    <dgm:cxn modelId="{2AABF653-73C4-4D66-8A45-B50A18A3A5DD}" type="presParOf" srcId="{F092D776-F36A-4E21-B27B-339578ED8CC5}" destId="{580E7B3C-7D6B-4AF3-ADA3-EA3427DBC75A}" srcOrd="0" destOrd="0" presId="urn:microsoft.com/office/officeart/2005/8/layout/hList7"/>
    <dgm:cxn modelId="{FF6F674F-42DA-43EF-A0ED-31742AA79325}" type="presParOf" srcId="{F092D776-F36A-4E21-B27B-339578ED8CC5}" destId="{952515DC-13EE-4BF8-82DF-5E932E3BA907}" srcOrd="1" destOrd="0" presId="urn:microsoft.com/office/officeart/2005/8/layout/hList7"/>
    <dgm:cxn modelId="{069899D7-44F2-475E-879A-F20FFBC555FA}" type="presParOf" srcId="{952515DC-13EE-4BF8-82DF-5E932E3BA907}" destId="{9B4921DA-5306-475A-95D2-68D4A92CCE36}" srcOrd="0" destOrd="0" presId="urn:microsoft.com/office/officeart/2005/8/layout/hList7"/>
    <dgm:cxn modelId="{0B16F180-FFE2-494A-A5E1-EA97B6951E9E}" type="presParOf" srcId="{9B4921DA-5306-475A-95D2-68D4A92CCE36}" destId="{8B8FA261-4D61-48A7-B0A0-E9CBB37FEB7A}" srcOrd="0" destOrd="0" presId="urn:microsoft.com/office/officeart/2005/8/layout/hList7"/>
    <dgm:cxn modelId="{1352407D-AFFB-4F93-91E9-089E4A9DB711}" type="presParOf" srcId="{9B4921DA-5306-475A-95D2-68D4A92CCE36}" destId="{F9469F6D-A4FB-40D1-ABD7-8D153C2F43DA}" srcOrd="1" destOrd="0" presId="urn:microsoft.com/office/officeart/2005/8/layout/hList7"/>
    <dgm:cxn modelId="{B996BFE3-EBF8-4329-9F8B-F0CB7441594E}" type="presParOf" srcId="{9B4921DA-5306-475A-95D2-68D4A92CCE36}" destId="{95843195-D95B-4C74-9F60-F77431D403C8}" srcOrd="2" destOrd="0" presId="urn:microsoft.com/office/officeart/2005/8/layout/hList7"/>
    <dgm:cxn modelId="{672EE8EF-13AC-4489-AA30-7C78AA521E10}" type="presParOf" srcId="{9B4921DA-5306-475A-95D2-68D4A92CCE36}" destId="{03F13B5A-B589-42F9-AB35-94E66411FF32}" srcOrd="3" destOrd="0" presId="urn:microsoft.com/office/officeart/2005/8/layout/hList7"/>
    <dgm:cxn modelId="{C8C95435-7482-4B17-83A3-F47BBAFF24BE}" type="presParOf" srcId="{952515DC-13EE-4BF8-82DF-5E932E3BA907}" destId="{0F5FF6A7-F8FC-42EB-8559-AD764D3229BC}" srcOrd="1" destOrd="0" presId="urn:microsoft.com/office/officeart/2005/8/layout/hList7"/>
    <dgm:cxn modelId="{469DCB2F-AB9C-4DCD-ABEE-A1164A9707F6}" type="presParOf" srcId="{952515DC-13EE-4BF8-82DF-5E932E3BA907}" destId="{A4913CF9-B4FC-48D5-AF57-FCC982E1DB9A}" srcOrd="2" destOrd="0" presId="urn:microsoft.com/office/officeart/2005/8/layout/hList7"/>
    <dgm:cxn modelId="{3634E972-75E9-4748-B466-B61E5CCB94F6}" type="presParOf" srcId="{A4913CF9-B4FC-48D5-AF57-FCC982E1DB9A}" destId="{047DC829-4271-4379-A350-871138925758}" srcOrd="0" destOrd="0" presId="urn:microsoft.com/office/officeart/2005/8/layout/hList7"/>
    <dgm:cxn modelId="{8ACF687B-7ACE-4CF4-9E70-0658386543DE}" type="presParOf" srcId="{A4913CF9-B4FC-48D5-AF57-FCC982E1DB9A}" destId="{325A389A-FCDC-4B2A-B761-F35CD1C6790B}" srcOrd="1" destOrd="0" presId="urn:microsoft.com/office/officeart/2005/8/layout/hList7"/>
    <dgm:cxn modelId="{14F9DDC6-31F5-43B9-A507-C1420E11081B}" type="presParOf" srcId="{A4913CF9-B4FC-48D5-AF57-FCC982E1DB9A}" destId="{7666D5F5-7146-45B9-8DD3-651B9B586457}" srcOrd="2" destOrd="0" presId="urn:microsoft.com/office/officeart/2005/8/layout/hList7"/>
    <dgm:cxn modelId="{7D681576-2C68-4CB9-B9E5-1CB31675A933}" type="presParOf" srcId="{A4913CF9-B4FC-48D5-AF57-FCC982E1DB9A}" destId="{6FA86789-4EAE-4504-9FA4-EBCED90DCA94}" srcOrd="3" destOrd="0" presId="urn:microsoft.com/office/officeart/2005/8/layout/hList7"/>
    <dgm:cxn modelId="{BD84080D-2E3F-4C84-946A-AE0F89101B8C}" type="presParOf" srcId="{952515DC-13EE-4BF8-82DF-5E932E3BA907}" destId="{9C656900-3E7A-438B-B11E-135BE18FC827}" srcOrd="3" destOrd="0" presId="urn:microsoft.com/office/officeart/2005/8/layout/hList7"/>
    <dgm:cxn modelId="{E054EDC6-084A-4829-8834-1752897F7639}" type="presParOf" srcId="{952515DC-13EE-4BF8-82DF-5E932E3BA907}" destId="{CD45B9A8-7DA7-4602-AFB3-E17AE1C85AB4}" srcOrd="4" destOrd="0" presId="urn:microsoft.com/office/officeart/2005/8/layout/hList7"/>
    <dgm:cxn modelId="{CC8A32E7-7359-4FFB-9BAE-371CCEBDEFBE}" type="presParOf" srcId="{CD45B9A8-7DA7-4602-AFB3-E17AE1C85AB4}" destId="{CBCAA3A0-D675-4869-9153-2DEA4FFA587C}" srcOrd="0" destOrd="0" presId="urn:microsoft.com/office/officeart/2005/8/layout/hList7"/>
    <dgm:cxn modelId="{77C8F026-478B-41D8-A50C-DFD99340D997}" type="presParOf" srcId="{CD45B9A8-7DA7-4602-AFB3-E17AE1C85AB4}" destId="{0C7C95B3-EA2C-49AB-AD79-4C82AD6BE45B}" srcOrd="1" destOrd="0" presId="urn:microsoft.com/office/officeart/2005/8/layout/hList7"/>
    <dgm:cxn modelId="{23E6BC47-2825-409F-B883-51CE71EB81D2}" type="presParOf" srcId="{CD45B9A8-7DA7-4602-AFB3-E17AE1C85AB4}" destId="{F54348A0-A434-46F7-8B6A-690FD93DE28A}" srcOrd="2" destOrd="0" presId="urn:microsoft.com/office/officeart/2005/8/layout/hList7"/>
    <dgm:cxn modelId="{81CA2F98-71BB-4886-B7DF-B1B1AA3BD493}" type="presParOf" srcId="{CD45B9A8-7DA7-4602-AFB3-E17AE1C85AB4}" destId="{3DD08C4D-5F87-489A-A913-99BF535D3D05}" srcOrd="3" destOrd="0" presId="urn:microsoft.com/office/officeart/2005/8/layout/hList7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F6C65D-7B29-460A-992F-A2DCEA715CB0}" type="doc">
      <dgm:prSet loTypeId="urn:microsoft.com/office/officeart/2005/8/layout/default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DAE460E5-9CD7-408F-BD87-F7BF43865235}">
      <dgm:prSet custT="1"/>
      <dgm:spPr/>
      <dgm:t>
        <a:bodyPr/>
        <a:lstStyle/>
        <a:p>
          <a:pPr rtl="0"/>
          <a:r>
            <a:rPr lang="el-GR" sz="4400" b="1" dirty="0" smtClean="0">
              <a:latin typeface="Comic Sans MS" pitchFamily="66" charset="0"/>
            </a:rPr>
            <a:t>Αναιμίες</a:t>
          </a:r>
          <a:endParaRPr lang="el-GR" sz="4400" dirty="0">
            <a:latin typeface="Comic Sans MS" pitchFamily="66" charset="0"/>
          </a:endParaRPr>
        </a:p>
      </dgm:t>
    </dgm:pt>
    <dgm:pt modelId="{96A4D8B5-F860-4339-9EE5-3370FDEFDDA0}" type="parTrans" cxnId="{5C3EBC9F-58E2-4147-9286-843FBB878FE0}">
      <dgm:prSet/>
      <dgm:spPr/>
      <dgm:t>
        <a:bodyPr/>
        <a:lstStyle/>
        <a:p>
          <a:endParaRPr lang="el-GR"/>
        </a:p>
      </dgm:t>
    </dgm:pt>
    <dgm:pt modelId="{FA9AC912-E0CD-4B56-9348-041356F67421}" type="sibTrans" cxnId="{5C3EBC9F-58E2-4147-9286-843FBB878FE0}">
      <dgm:prSet/>
      <dgm:spPr/>
      <dgm:t>
        <a:bodyPr/>
        <a:lstStyle/>
        <a:p>
          <a:endParaRPr lang="el-GR"/>
        </a:p>
      </dgm:t>
    </dgm:pt>
    <dgm:pt modelId="{BD9EE6D0-1D09-4E5C-A76E-6C3A28399C3B}" type="pres">
      <dgm:prSet presAssocID="{AEF6C65D-7B29-460A-992F-A2DCEA715C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551239A-CD8C-47FA-8AFF-E8BC751B8864}" type="pres">
      <dgm:prSet presAssocID="{DAE460E5-9CD7-408F-BD87-F7BF43865235}" presName="node" presStyleLbl="node1" presStyleIdx="0" presStyleCnt="1" custScaleX="4931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C3EBC9F-58E2-4147-9286-843FBB878FE0}" srcId="{AEF6C65D-7B29-460A-992F-A2DCEA715CB0}" destId="{DAE460E5-9CD7-408F-BD87-F7BF43865235}" srcOrd="0" destOrd="0" parTransId="{96A4D8B5-F860-4339-9EE5-3370FDEFDDA0}" sibTransId="{FA9AC912-E0CD-4B56-9348-041356F67421}"/>
    <dgm:cxn modelId="{B83146A7-15F0-43CD-824A-2C4B4F067F8B}" type="presOf" srcId="{AEF6C65D-7B29-460A-992F-A2DCEA715CB0}" destId="{BD9EE6D0-1D09-4E5C-A76E-6C3A28399C3B}" srcOrd="0" destOrd="0" presId="urn:microsoft.com/office/officeart/2005/8/layout/default"/>
    <dgm:cxn modelId="{16B4A49B-CFDA-47B2-ABF6-43EF24ED5C31}" type="presOf" srcId="{DAE460E5-9CD7-408F-BD87-F7BF43865235}" destId="{2551239A-CD8C-47FA-8AFF-E8BC751B8864}" srcOrd="0" destOrd="0" presId="urn:microsoft.com/office/officeart/2005/8/layout/default"/>
    <dgm:cxn modelId="{B3E31BDA-3D05-4546-9933-5D8BF0204C32}" type="presParOf" srcId="{BD9EE6D0-1D09-4E5C-A76E-6C3A28399C3B}" destId="{2551239A-CD8C-47FA-8AFF-E8BC751B8864}" srcOrd="0" destOrd="0" presId="urn:microsoft.com/office/officeart/2005/8/layout/default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1FD37A-D9B2-4DCE-9D27-56B733CD6286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AE96F144-6F00-4AAD-A0F0-95265D62AB2B}">
      <dgm:prSet custT="1"/>
      <dgm:spPr/>
      <dgm:t>
        <a:bodyPr/>
        <a:lstStyle/>
        <a:p>
          <a:pPr rtl="0"/>
          <a:r>
            <a:rPr lang="el-GR" sz="1800" b="1" dirty="0" smtClean="0">
              <a:latin typeface="Comic Sans MS" pitchFamily="66" charset="0"/>
            </a:rPr>
            <a:t>Σιδηροπενία</a:t>
          </a:r>
          <a:r>
            <a:rPr lang="el-GR" sz="1800" dirty="0" smtClean="0">
              <a:latin typeface="Comic Sans MS" pitchFamily="66" charset="0"/>
            </a:rPr>
            <a:t>: </a:t>
          </a:r>
          <a:endParaRPr lang="el-GR" sz="1800" dirty="0">
            <a:latin typeface="Comic Sans MS" pitchFamily="66" charset="0"/>
          </a:endParaRPr>
        </a:p>
      </dgm:t>
    </dgm:pt>
    <dgm:pt modelId="{60DD516C-028B-42E8-B8FB-7DC3CA1CEAC6}" type="parTrans" cxnId="{7DF0DC44-28E5-4F34-B49E-4041F854A159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5ACA6952-A954-4B4A-8F84-1941CCE82F42}" type="sibTrans" cxnId="{7DF0DC44-28E5-4F34-B49E-4041F854A159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F92C6A0B-CB21-43E9-BB03-F429F4CFA5FD}">
      <dgm:prSet custT="1"/>
      <dgm:spPr/>
      <dgm:t>
        <a:bodyPr/>
        <a:lstStyle/>
        <a:p>
          <a:pPr rtl="0"/>
          <a:r>
            <a:rPr lang="el-GR" sz="1800" dirty="0" smtClean="0">
              <a:latin typeface="Comic Sans MS" pitchFamily="66" charset="0"/>
            </a:rPr>
            <a:t>ανεπάρκεια σιδήρου </a:t>
          </a:r>
          <a:r>
            <a:rPr lang="el-GR" sz="1800" dirty="0" smtClean="0">
              <a:latin typeface="Comic Sans MS" pitchFamily="66" charset="0"/>
              <a:sym typeface="Symbol"/>
            </a:rPr>
            <a:t></a:t>
          </a:r>
          <a:r>
            <a:rPr lang="el-GR" sz="1800" dirty="0" smtClean="0">
              <a:latin typeface="Comic Sans MS" pitchFamily="66" charset="0"/>
            </a:rPr>
            <a:t> μειωμένα επίπεδα αιμοσφαιρίνης</a:t>
          </a:r>
          <a:endParaRPr lang="el-GR" sz="1800" dirty="0">
            <a:latin typeface="Comic Sans MS" pitchFamily="66" charset="0"/>
          </a:endParaRPr>
        </a:p>
      </dgm:t>
    </dgm:pt>
    <dgm:pt modelId="{77099FC9-204E-45D3-83C2-A412F2924B9E}" type="parTrans" cxnId="{37A1ECDD-74AB-4C10-BCA7-568285D1A128}">
      <dgm:prSet custT="1"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0224659F-C13A-49F4-8A11-DD4F8AF838E2}" type="sibTrans" cxnId="{37A1ECDD-74AB-4C10-BCA7-568285D1A128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55022562-B4D2-450A-B257-61052A359AD4}">
      <dgm:prSet custT="1"/>
      <dgm:spPr/>
      <dgm:t>
        <a:bodyPr/>
        <a:lstStyle/>
        <a:p>
          <a:pPr rtl="0"/>
          <a:r>
            <a:rPr lang="el-GR" sz="1800" dirty="0" smtClean="0">
              <a:latin typeface="Comic Sans MS" pitchFamily="66" charset="0"/>
            </a:rPr>
            <a:t>λόγω κακής διατροφής</a:t>
          </a:r>
          <a:endParaRPr lang="el-GR" sz="1800" dirty="0">
            <a:latin typeface="Comic Sans MS" pitchFamily="66" charset="0"/>
          </a:endParaRPr>
        </a:p>
      </dgm:t>
    </dgm:pt>
    <dgm:pt modelId="{5FF61E2D-EE31-4CC7-B87F-B29DC344B00A}" type="parTrans" cxnId="{F1CFF312-A967-4BD3-AAF3-BCC8323CEBE8}">
      <dgm:prSet custT="1"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D1A581F0-B867-4994-A6A4-146D15F5A878}" type="sibTrans" cxnId="{F1CFF312-A967-4BD3-AAF3-BCC8323CEBE8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BC02B37E-0E00-4A16-A5EC-2106B66FF12F}">
      <dgm:prSet custT="1"/>
      <dgm:spPr/>
      <dgm:t>
        <a:bodyPr/>
        <a:lstStyle/>
        <a:p>
          <a:pPr algn="l" rtl="0"/>
          <a:r>
            <a:rPr lang="el-GR" sz="1600" dirty="0" smtClean="0">
              <a:solidFill>
                <a:schemeClr val="tx1"/>
              </a:solidFill>
              <a:latin typeface="Comic Sans MS" pitchFamily="66" charset="0"/>
            </a:rPr>
            <a:t>Θεραπεία: συκώτι, σταφίδες, δημητριακά</a:t>
          </a:r>
          <a:endParaRPr lang="el-GR" sz="1600" dirty="0">
            <a:solidFill>
              <a:schemeClr val="tx1"/>
            </a:solidFill>
            <a:latin typeface="Comic Sans MS" pitchFamily="66" charset="0"/>
          </a:endParaRPr>
        </a:p>
      </dgm:t>
    </dgm:pt>
    <dgm:pt modelId="{57448FAB-23F1-4F07-8C38-04E360E4943D}" type="parTrans" cxnId="{01AE5B92-C55F-4A15-8A6C-920C330E5444}">
      <dgm:prSet custT="1"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E5261F52-AAFE-442E-99D8-9F7F10B78270}" type="sibTrans" cxnId="{01AE5B92-C55F-4A15-8A6C-920C330E5444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0453797C-F289-4780-9E43-D043CAF81C13}">
      <dgm:prSet custT="1"/>
      <dgm:spPr/>
      <dgm:t>
        <a:bodyPr/>
        <a:lstStyle/>
        <a:p>
          <a:pPr rtl="0"/>
          <a:r>
            <a:rPr lang="el-GR" sz="1600" b="1" dirty="0" smtClean="0">
              <a:latin typeface="Comic Sans MS" pitchFamily="66" charset="0"/>
            </a:rPr>
            <a:t>Έλλειψη βιταμίνης Β</a:t>
          </a:r>
          <a:r>
            <a:rPr lang="el-GR" sz="1600" b="1" baseline="-25000" dirty="0" smtClean="0">
              <a:latin typeface="Comic Sans MS" pitchFamily="66" charset="0"/>
            </a:rPr>
            <a:t>12</a:t>
          </a:r>
          <a:r>
            <a:rPr lang="el-GR" sz="1600" dirty="0" smtClean="0">
              <a:latin typeface="Comic Sans MS" pitchFamily="66" charset="0"/>
            </a:rPr>
            <a:t>:</a:t>
          </a:r>
        </a:p>
        <a:p>
          <a:pPr rtl="0"/>
          <a:r>
            <a:rPr lang="el-GR" sz="1200" b="0" dirty="0" smtClean="0">
              <a:latin typeface="Comic Sans MS" pitchFamily="66" charset="0"/>
            </a:rPr>
            <a:t>(απαραίτητη για την ωρίμανση των </a:t>
          </a:r>
          <a:r>
            <a:rPr lang="el-GR" sz="1200" b="0" dirty="0" err="1" smtClean="0">
              <a:latin typeface="Comic Sans MS" pitchFamily="66" charset="0"/>
            </a:rPr>
            <a:t>ερυθροκυττάρων</a:t>
          </a:r>
          <a:r>
            <a:rPr lang="el-GR" sz="1200" b="0" dirty="0" smtClean="0">
              <a:latin typeface="Comic Sans MS" pitchFamily="66" charset="0"/>
            </a:rPr>
            <a:t>)</a:t>
          </a:r>
          <a:endParaRPr lang="el-GR" sz="1200" b="0" dirty="0">
            <a:latin typeface="Comic Sans MS" pitchFamily="66" charset="0"/>
          </a:endParaRPr>
        </a:p>
      </dgm:t>
    </dgm:pt>
    <dgm:pt modelId="{6FF3B68D-5D30-4897-8461-D1C0564777FE}" type="parTrans" cxnId="{88C1603A-3EA3-4A62-A29C-1AA6F787CFC6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2BC6108C-32B4-4537-A3D7-FD4D4AED0390}" type="sibTrans" cxnId="{88C1603A-3EA3-4A62-A29C-1AA6F787CFC6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F5479CBF-40FD-4695-9A0F-6228D4997C67}">
      <dgm:prSet custT="1"/>
      <dgm:spPr/>
      <dgm:t>
        <a:bodyPr/>
        <a:lstStyle/>
        <a:p>
          <a:pPr rtl="0"/>
          <a:r>
            <a:rPr lang="el-GR" sz="1600" b="1" dirty="0" smtClean="0">
              <a:latin typeface="Comic Sans MS" pitchFamily="66" charset="0"/>
              <a:sym typeface="Symbol"/>
            </a:rPr>
            <a:t></a:t>
          </a:r>
          <a:r>
            <a:rPr lang="el-GR" sz="1600" b="1" dirty="0" smtClean="0">
              <a:latin typeface="Comic Sans MS" pitchFamily="66" charset="0"/>
            </a:rPr>
            <a:t> συσσώρευση ανώριμων </a:t>
          </a:r>
          <a:r>
            <a:rPr lang="el-GR" sz="1600" b="1" dirty="0" err="1" smtClean="0">
              <a:latin typeface="Comic Sans MS" pitchFamily="66" charset="0"/>
            </a:rPr>
            <a:t>ερυθροκυττάρων</a:t>
          </a:r>
          <a:r>
            <a:rPr lang="el-GR" sz="1600" b="1" dirty="0" smtClean="0">
              <a:latin typeface="Comic Sans MS" pitchFamily="66" charset="0"/>
            </a:rPr>
            <a:t> στο μυελό των οστών</a:t>
          </a:r>
          <a:endParaRPr lang="el-GR" sz="1600" b="1" dirty="0">
            <a:latin typeface="Comic Sans MS" pitchFamily="66" charset="0"/>
          </a:endParaRPr>
        </a:p>
      </dgm:t>
    </dgm:pt>
    <dgm:pt modelId="{8BA73A32-3006-42B5-8D4A-180C717B948B}" type="parTrans" cxnId="{62080E89-4350-4A1B-B59B-4AC5A3682911}">
      <dgm:prSet custT="1"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E0AB1A11-7E09-40C7-8CAB-46786A09D6CE}" type="sibTrans" cxnId="{62080E89-4350-4A1B-B59B-4AC5A3682911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11517243-D876-4C55-B4D7-240EE64DAD42}">
      <dgm:prSet custT="1"/>
      <dgm:spPr/>
      <dgm:t>
        <a:bodyPr/>
        <a:lstStyle/>
        <a:p>
          <a:pPr rtl="0"/>
          <a:r>
            <a:rPr lang="el-GR" sz="1600" dirty="0" smtClean="0">
              <a:solidFill>
                <a:schemeClr val="tx1"/>
              </a:solidFill>
              <a:latin typeface="Comic Sans MS" pitchFamily="66" charset="0"/>
            </a:rPr>
            <a:t>Θεραπεία: ψάρια, αβγά, γαλακτοκομικά, πουλερικά, χορήγηση Β</a:t>
          </a:r>
          <a:r>
            <a:rPr lang="el-GR" sz="1600" baseline="-25000" dirty="0" smtClean="0">
              <a:solidFill>
                <a:schemeClr val="tx1"/>
              </a:solidFill>
              <a:latin typeface="Comic Sans MS" pitchFamily="66" charset="0"/>
            </a:rPr>
            <a:t>12</a:t>
          </a:r>
          <a:endParaRPr lang="el-GR" sz="1600" dirty="0">
            <a:solidFill>
              <a:schemeClr val="tx1"/>
            </a:solidFill>
            <a:latin typeface="Comic Sans MS" pitchFamily="66" charset="0"/>
          </a:endParaRPr>
        </a:p>
      </dgm:t>
    </dgm:pt>
    <dgm:pt modelId="{2671A49D-A572-4B87-85BF-9CC9C6737A77}" type="parTrans" cxnId="{BE1E915E-4EBF-4517-8576-E8361593F007}">
      <dgm:prSet custT="1"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D99A0FC8-C9F5-4E95-8E88-603730727A72}" type="sibTrans" cxnId="{BE1E915E-4EBF-4517-8576-E8361593F007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FAEF2126-E44E-4182-97AF-CF81156060AB}">
      <dgm:prSet custT="1"/>
      <dgm:spPr/>
      <dgm:t>
        <a:bodyPr/>
        <a:lstStyle/>
        <a:p>
          <a:pPr rtl="0"/>
          <a:r>
            <a:rPr lang="el-GR" sz="1800" b="1" dirty="0" smtClean="0">
              <a:latin typeface="Comic Sans MS" pitchFamily="66" charset="0"/>
            </a:rPr>
            <a:t>Αιμολυτική</a:t>
          </a:r>
          <a:r>
            <a:rPr lang="el-GR" sz="1800" dirty="0" smtClean="0">
              <a:latin typeface="Comic Sans MS" pitchFamily="66" charset="0"/>
            </a:rPr>
            <a:t>:</a:t>
          </a:r>
          <a:endParaRPr lang="el-GR" sz="1800" dirty="0">
            <a:latin typeface="Comic Sans MS" pitchFamily="66" charset="0"/>
          </a:endParaRPr>
        </a:p>
      </dgm:t>
    </dgm:pt>
    <dgm:pt modelId="{D8190878-DF8D-470A-BE56-277BF1BF495D}" type="parTrans" cxnId="{E18BADE8-CC7A-4256-8C77-ECF161CD9B95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DBB2BB51-D1F6-4245-8915-CBEB3FE9F1DE}" type="sibTrans" cxnId="{E18BADE8-CC7A-4256-8C77-ECF161CD9B95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F5D57CFF-8D42-4943-8E52-2531734ADF0B}">
      <dgm:prSet custT="1"/>
      <dgm:spPr/>
      <dgm:t>
        <a:bodyPr/>
        <a:lstStyle/>
        <a:p>
          <a:r>
            <a:rPr lang="el-GR" sz="1800" dirty="0" smtClean="0">
              <a:latin typeface="Comic Sans MS" pitchFamily="66" charset="0"/>
            </a:rPr>
            <a:t>αυξημένος ρυθμός καταστροφής </a:t>
          </a:r>
          <a:r>
            <a:rPr lang="el-GR" sz="1800" dirty="0" err="1" smtClean="0">
              <a:latin typeface="Comic Sans MS" pitchFamily="66" charset="0"/>
            </a:rPr>
            <a:t>ερυθροκυττάρων</a:t>
          </a:r>
          <a:r>
            <a:rPr lang="el-GR" sz="1800" dirty="0" smtClean="0">
              <a:latin typeface="Comic Sans MS" pitchFamily="66" charset="0"/>
            </a:rPr>
            <a:t> (</a:t>
          </a:r>
          <a:r>
            <a:rPr lang="el-GR" sz="1800" dirty="0" err="1" smtClean="0">
              <a:latin typeface="Comic Sans MS" pitchFamily="66" charset="0"/>
            </a:rPr>
            <a:t>αιμόλυση</a:t>
          </a:r>
          <a:r>
            <a:rPr lang="el-GR" sz="1800" dirty="0" smtClean="0">
              <a:latin typeface="Comic Sans MS" pitchFamily="66" charset="0"/>
            </a:rPr>
            <a:t>)</a:t>
          </a:r>
          <a:endParaRPr lang="el-GR" sz="1800" dirty="0">
            <a:latin typeface="Comic Sans MS" pitchFamily="66" charset="0"/>
          </a:endParaRPr>
        </a:p>
      </dgm:t>
    </dgm:pt>
    <dgm:pt modelId="{582FEE7D-1DC9-46B5-92BE-1C48B730ACC9}" type="parTrans" cxnId="{4B3DF237-0913-4674-AC03-9000A6DA485B}">
      <dgm:prSet custT="1"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CD39E5F6-9038-4627-9F9C-943BD4E07B33}" type="sibTrans" cxnId="{4B3DF237-0913-4674-AC03-9000A6DA485B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B2400184-90EC-426B-A5F0-C6E23E385A34}">
      <dgm:prSet custT="1"/>
      <dgm:spPr/>
      <dgm:t>
        <a:bodyPr/>
        <a:lstStyle/>
        <a:p>
          <a:r>
            <a:rPr lang="el-GR" sz="1800" dirty="0" smtClean="0">
              <a:latin typeface="Comic Sans MS" pitchFamily="66" charset="0"/>
            </a:rPr>
            <a:t>λόγω κληρονομικών παραγόντων, τοξινών, παράσιτων</a:t>
          </a:r>
        </a:p>
        <a:p>
          <a:r>
            <a:rPr lang="el-GR" sz="1800" dirty="0" smtClean="0">
              <a:latin typeface="Comic Sans MS" pitchFamily="66" charset="0"/>
            </a:rPr>
            <a:t> ή μετάγγισης μη συμβατού αίματος</a:t>
          </a:r>
          <a:endParaRPr lang="el-GR" sz="1800" dirty="0">
            <a:latin typeface="Comic Sans MS" pitchFamily="66" charset="0"/>
          </a:endParaRPr>
        </a:p>
      </dgm:t>
    </dgm:pt>
    <dgm:pt modelId="{4D30F082-CD5F-4740-8C3B-DF2C56D31F7F}" type="parTrans" cxnId="{464FBF99-8BB4-419A-821E-F0548DC60F5D}">
      <dgm:prSet custT="1"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0CA391E5-F7E7-4AF5-9133-1890FE145B9D}" type="sibTrans" cxnId="{464FBF99-8BB4-419A-821E-F0548DC60F5D}">
      <dgm:prSet/>
      <dgm:spPr/>
      <dgm:t>
        <a:bodyPr/>
        <a:lstStyle/>
        <a:p>
          <a:endParaRPr lang="el-GR" sz="6000">
            <a:latin typeface="Comic Sans MS" pitchFamily="66" charset="0"/>
          </a:endParaRPr>
        </a:p>
      </dgm:t>
    </dgm:pt>
    <dgm:pt modelId="{5FEE9CD9-92C7-4D0F-99A1-C38D80C25265}" type="pres">
      <dgm:prSet presAssocID="{BD1FD37A-D9B2-4DCE-9D27-56B733CD628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7DE2D49-C843-4521-B0A0-0B1E489623DD}" type="pres">
      <dgm:prSet presAssocID="{AE96F144-6F00-4AAD-A0F0-95265D62AB2B}" presName="root1" presStyleCnt="0"/>
      <dgm:spPr/>
    </dgm:pt>
    <dgm:pt modelId="{6C986288-E571-491A-8CC9-06F4119B470E}" type="pres">
      <dgm:prSet presAssocID="{AE96F144-6F00-4AAD-A0F0-95265D62AB2B}" presName="LevelOneTextNode" presStyleLbl="node0" presStyleIdx="0" presStyleCnt="3" custScaleX="313003" custScaleY="125228" custLinFactY="-100000" custLinFactNeighborX="-2143" custLinFactNeighborY="-16200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4DB3662-4248-4D26-B6EE-BD1DB5865390}" type="pres">
      <dgm:prSet presAssocID="{AE96F144-6F00-4AAD-A0F0-95265D62AB2B}" presName="level2hierChild" presStyleCnt="0"/>
      <dgm:spPr/>
    </dgm:pt>
    <dgm:pt modelId="{CC5A8558-1051-47A8-91B9-3DB8BEB400DD}" type="pres">
      <dgm:prSet presAssocID="{77099FC9-204E-45D3-83C2-A412F2924B9E}" presName="conn2-1" presStyleLbl="parChTrans1D2" presStyleIdx="0" presStyleCnt="5"/>
      <dgm:spPr/>
      <dgm:t>
        <a:bodyPr/>
        <a:lstStyle/>
        <a:p>
          <a:endParaRPr lang="el-GR"/>
        </a:p>
      </dgm:t>
    </dgm:pt>
    <dgm:pt modelId="{A48FFCEA-2B77-48B9-83B7-BBD1F47B30B5}" type="pres">
      <dgm:prSet presAssocID="{77099FC9-204E-45D3-83C2-A412F2924B9E}" presName="connTx" presStyleLbl="parChTrans1D2" presStyleIdx="0" presStyleCnt="5"/>
      <dgm:spPr/>
      <dgm:t>
        <a:bodyPr/>
        <a:lstStyle/>
        <a:p>
          <a:endParaRPr lang="el-GR"/>
        </a:p>
      </dgm:t>
    </dgm:pt>
    <dgm:pt modelId="{D03557CD-8589-461B-9057-6C11FFDD4493}" type="pres">
      <dgm:prSet presAssocID="{F92C6A0B-CB21-43E9-BB03-F429F4CFA5FD}" presName="root2" presStyleCnt="0"/>
      <dgm:spPr/>
    </dgm:pt>
    <dgm:pt modelId="{824C1168-AD2A-41EB-8B0A-B70B21AB69DA}" type="pres">
      <dgm:prSet presAssocID="{F92C6A0B-CB21-43E9-BB03-F429F4CFA5FD}" presName="LevelTwoTextNode" presStyleLbl="node2" presStyleIdx="0" presStyleCnt="5" custScaleX="1339418" custScaleY="165599" custLinFactY="-100000" custLinFactNeighborX="51671" custLinFactNeighborY="-15915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347697B-6164-4486-841B-4505EB62E3D5}" type="pres">
      <dgm:prSet presAssocID="{F92C6A0B-CB21-43E9-BB03-F429F4CFA5FD}" presName="level3hierChild" presStyleCnt="0"/>
      <dgm:spPr/>
    </dgm:pt>
    <dgm:pt modelId="{BF5D8664-F44F-446D-AB35-00B1B1424151}" type="pres">
      <dgm:prSet presAssocID="{5FF61E2D-EE31-4CC7-B87F-B29DC344B00A}" presName="conn2-1" presStyleLbl="parChTrans1D2" presStyleIdx="1" presStyleCnt="5"/>
      <dgm:spPr/>
      <dgm:t>
        <a:bodyPr/>
        <a:lstStyle/>
        <a:p>
          <a:endParaRPr lang="el-GR"/>
        </a:p>
      </dgm:t>
    </dgm:pt>
    <dgm:pt modelId="{06ACD398-126D-4F5E-B366-A9E8073ABF84}" type="pres">
      <dgm:prSet presAssocID="{5FF61E2D-EE31-4CC7-B87F-B29DC344B00A}" presName="connTx" presStyleLbl="parChTrans1D2" presStyleIdx="1" presStyleCnt="5"/>
      <dgm:spPr/>
      <dgm:t>
        <a:bodyPr/>
        <a:lstStyle/>
        <a:p>
          <a:endParaRPr lang="el-GR"/>
        </a:p>
      </dgm:t>
    </dgm:pt>
    <dgm:pt modelId="{E70F86C8-D112-414B-BD29-E84A1C00564F}" type="pres">
      <dgm:prSet presAssocID="{55022562-B4D2-450A-B257-61052A359AD4}" presName="root2" presStyleCnt="0"/>
      <dgm:spPr/>
    </dgm:pt>
    <dgm:pt modelId="{3DEE52E7-7D49-4EE1-9A65-1B851CADB85D}" type="pres">
      <dgm:prSet presAssocID="{55022562-B4D2-450A-B257-61052A359AD4}" presName="LevelTwoTextNode" presStyleLbl="node2" presStyleIdx="1" presStyleCnt="5" custScaleX="632399" custScaleY="108163" custLinFactY="-100000" custLinFactNeighborX="3156" custLinFactNeighborY="-14454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F66D6DF-FFCF-4A66-AB4C-8106081C5578}" type="pres">
      <dgm:prSet presAssocID="{55022562-B4D2-450A-B257-61052A359AD4}" presName="level3hierChild" presStyleCnt="0"/>
      <dgm:spPr/>
    </dgm:pt>
    <dgm:pt modelId="{814482BB-CB35-4055-9761-6AD1A75DA074}" type="pres">
      <dgm:prSet presAssocID="{57448FAB-23F1-4F07-8C38-04E360E4943D}" presName="conn2-1" presStyleLbl="parChTrans1D3" presStyleIdx="0" presStyleCnt="2"/>
      <dgm:spPr/>
      <dgm:t>
        <a:bodyPr/>
        <a:lstStyle/>
        <a:p>
          <a:endParaRPr lang="el-GR"/>
        </a:p>
      </dgm:t>
    </dgm:pt>
    <dgm:pt modelId="{BF58CC47-22FB-459B-A015-6C5DB6510A6E}" type="pres">
      <dgm:prSet presAssocID="{57448FAB-23F1-4F07-8C38-04E360E4943D}" presName="connTx" presStyleLbl="parChTrans1D3" presStyleIdx="0" presStyleCnt="2"/>
      <dgm:spPr/>
      <dgm:t>
        <a:bodyPr/>
        <a:lstStyle/>
        <a:p>
          <a:endParaRPr lang="el-GR"/>
        </a:p>
      </dgm:t>
    </dgm:pt>
    <dgm:pt modelId="{0BADF325-4659-4040-8B02-CDCAEB53A88A}" type="pres">
      <dgm:prSet presAssocID="{BC02B37E-0E00-4A16-A5EC-2106B66FF12F}" presName="root2" presStyleCnt="0"/>
      <dgm:spPr/>
    </dgm:pt>
    <dgm:pt modelId="{860A48FB-57D5-40E2-A175-A4C089D39020}" type="pres">
      <dgm:prSet presAssocID="{BC02B37E-0E00-4A16-A5EC-2106B66FF12F}" presName="LevelTwoTextNode" presStyleLbl="node3" presStyleIdx="0" presStyleCnt="2" custScaleX="916627" custScaleY="215951" custLinFactY="-100000" custLinFactNeighborX="14652" custLinFactNeighborY="-10955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69A67FA-6993-496A-B9B9-C0D815AA25D0}" type="pres">
      <dgm:prSet presAssocID="{BC02B37E-0E00-4A16-A5EC-2106B66FF12F}" presName="level3hierChild" presStyleCnt="0"/>
      <dgm:spPr/>
    </dgm:pt>
    <dgm:pt modelId="{FD832DAC-1723-421D-9204-4CB3E7F7D11A}" type="pres">
      <dgm:prSet presAssocID="{0453797C-F289-4780-9E43-D043CAF81C13}" presName="root1" presStyleCnt="0"/>
      <dgm:spPr/>
    </dgm:pt>
    <dgm:pt modelId="{A018C79C-32FD-4958-A147-8951D4ED8397}" type="pres">
      <dgm:prSet presAssocID="{0453797C-F289-4780-9E43-D043CAF81C13}" presName="LevelOneTextNode" presStyleLbl="node0" presStyleIdx="1" presStyleCnt="3" custScaleX="516443" custScaleY="353003" custLinFactY="-100000" custLinFactNeighborX="-1095" custLinFactNeighborY="-11811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E0DDB95-43C4-47E1-8F05-087A898F9BB4}" type="pres">
      <dgm:prSet presAssocID="{0453797C-F289-4780-9E43-D043CAF81C13}" presName="level2hierChild" presStyleCnt="0"/>
      <dgm:spPr/>
    </dgm:pt>
    <dgm:pt modelId="{F9FC27D2-3330-4B80-9AB0-D41540DE63E3}" type="pres">
      <dgm:prSet presAssocID="{8BA73A32-3006-42B5-8D4A-180C717B948B}" presName="conn2-1" presStyleLbl="parChTrans1D2" presStyleIdx="2" presStyleCnt="5"/>
      <dgm:spPr/>
      <dgm:t>
        <a:bodyPr/>
        <a:lstStyle/>
        <a:p>
          <a:endParaRPr lang="el-GR"/>
        </a:p>
      </dgm:t>
    </dgm:pt>
    <dgm:pt modelId="{694E00EA-61B9-4D72-828A-4B1D368AB9B6}" type="pres">
      <dgm:prSet presAssocID="{8BA73A32-3006-42B5-8D4A-180C717B948B}" presName="connTx" presStyleLbl="parChTrans1D2" presStyleIdx="2" presStyleCnt="5"/>
      <dgm:spPr/>
      <dgm:t>
        <a:bodyPr/>
        <a:lstStyle/>
        <a:p>
          <a:endParaRPr lang="el-GR"/>
        </a:p>
      </dgm:t>
    </dgm:pt>
    <dgm:pt modelId="{236F1871-09D5-4184-AC6D-899B17B620E4}" type="pres">
      <dgm:prSet presAssocID="{F5479CBF-40FD-4695-9A0F-6228D4997C67}" presName="root2" presStyleCnt="0"/>
      <dgm:spPr/>
    </dgm:pt>
    <dgm:pt modelId="{62105585-B14F-417A-AD49-312416178343}" type="pres">
      <dgm:prSet presAssocID="{F5479CBF-40FD-4695-9A0F-6228D4997C67}" presName="LevelTwoTextNode" presStyleLbl="node2" presStyleIdx="2" presStyleCnt="5" custScaleX="819436" custScaleY="391175" custLinFactY="-100000" custLinFactNeighborX="-13366" custLinFactNeighborY="-11810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5318FB9-F6E8-4A01-8A23-542AB9B96760}" type="pres">
      <dgm:prSet presAssocID="{F5479CBF-40FD-4695-9A0F-6228D4997C67}" presName="level3hierChild" presStyleCnt="0"/>
      <dgm:spPr/>
    </dgm:pt>
    <dgm:pt modelId="{33CEB7FA-E8D1-4AD4-AC66-331E69A7F307}" type="pres">
      <dgm:prSet presAssocID="{2671A49D-A572-4B87-85BF-9CC9C6737A77}" presName="conn2-1" presStyleLbl="parChTrans1D3" presStyleIdx="1" presStyleCnt="2"/>
      <dgm:spPr/>
      <dgm:t>
        <a:bodyPr/>
        <a:lstStyle/>
        <a:p>
          <a:endParaRPr lang="el-GR"/>
        </a:p>
      </dgm:t>
    </dgm:pt>
    <dgm:pt modelId="{68AD1818-D771-4050-AA02-4057464F2446}" type="pres">
      <dgm:prSet presAssocID="{2671A49D-A572-4B87-85BF-9CC9C6737A77}" presName="connTx" presStyleLbl="parChTrans1D3" presStyleIdx="1" presStyleCnt="2"/>
      <dgm:spPr/>
      <dgm:t>
        <a:bodyPr/>
        <a:lstStyle/>
        <a:p>
          <a:endParaRPr lang="el-GR"/>
        </a:p>
      </dgm:t>
    </dgm:pt>
    <dgm:pt modelId="{DF512A97-1506-45EE-96B9-D100949BF17D}" type="pres">
      <dgm:prSet presAssocID="{11517243-D876-4C55-B4D7-240EE64DAD42}" presName="root2" presStyleCnt="0"/>
      <dgm:spPr/>
    </dgm:pt>
    <dgm:pt modelId="{5F502E25-6836-4BC2-8434-A420D03E0A2D}" type="pres">
      <dgm:prSet presAssocID="{11517243-D876-4C55-B4D7-240EE64DAD42}" presName="LevelTwoTextNode" presStyleLbl="node3" presStyleIdx="1" presStyleCnt="2" custScaleX="585156" custScaleY="355550" custLinFactX="36119" custLinFactY="-100000" custLinFactNeighborX="100000" custLinFactNeighborY="-11120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BE138C6-E6B2-4D90-ABA5-51290E4A8409}" type="pres">
      <dgm:prSet presAssocID="{11517243-D876-4C55-B4D7-240EE64DAD42}" presName="level3hierChild" presStyleCnt="0"/>
      <dgm:spPr/>
    </dgm:pt>
    <dgm:pt modelId="{554CCB86-742E-4F8F-96FB-5CB7AFB70890}" type="pres">
      <dgm:prSet presAssocID="{FAEF2126-E44E-4182-97AF-CF81156060AB}" presName="root1" presStyleCnt="0"/>
      <dgm:spPr/>
    </dgm:pt>
    <dgm:pt modelId="{832966F9-7650-4C06-9F0E-C9F8CE5470A3}" type="pres">
      <dgm:prSet presAssocID="{FAEF2126-E44E-4182-97AF-CF81156060AB}" presName="LevelOneTextNode" presStyleLbl="node0" presStyleIdx="2" presStyleCnt="3" custScaleX="318935" custScaleY="170643" custLinFactY="-100000" custLinFactNeighborX="-1095" custLinFactNeighborY="-12689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DB6CC57-B13F-4095-B3A6-B32F03999A75}" type="pres">
      <dgm:prSet presAssocID="{FAEF2126-E44E-4182-97AF-CF81156060AB}" presName="level2hierChild" presStyleCnt="0"/>
      <dgm:spPr/>
    </dgm:pt>
    <dgm:pt modelId="{2EED70F5-D941-4792-B115-9B61DBCA4851}" type="pres">
      <dgm:prSet presAssocID="{582FEE7D-1DC9-46B5-92BE-1C48B730ACC9}" presName="conn2-1" presStyleLbl="parChTrans1D2" presStyleIdx="3" presStyleCnt="5"/>
      <dgm:spPr/>
      <dgm:t>
        <a:bodyPr/>
        <a:lstStyle/>
        <a:p>
          <a:endParaRPr lang="el-GR"/>
        </a:p>
      </dgm:t>
    </dgm:pt>
    <dgm:pt modelId="{557742B4-1116-46ED-B66D-1BE0D8C4A70A}" type="pres">
      <dgm:prSet presAssocID="{582FEE7D-1DC9-46B5-92BE-1C48B730ACC9}" presName="connTx" presStyleLbl="parChTrans1D2" presStyleIdx="3" presStyleCnt="5"/>
      <dgm:spPr/>
      <dgm:t>
        <a:bodyPr/>
        <a:lstStyle/>
        <a:p>
          <a:endParaRPr lang="el-GR"/>
        </a:p>
      </dgm:t>
    </dgm:pt>
    <dgm:pt modelId="{AADACFD0-9674-4384-BCD9-EE6152811B3C}" type="pres">
      <dgm:prSet presAssocID="{F5D57CFF-8D42-4943-8E52-2531734ADF0B}" presName="root2" presStyleCnt="0"/>
      <dgm:spPr/>
    </dgm:pt>
    <dgm:pt modelId="{404AED96-B01B-42A6-BD3F-85505AE39D53}" type="pres">
      <dgm:prSet presAssocID="{F5D57CFF-8D42-4943-8E52-2531734ADF0B}" presName="LevelTwoTextNode" presStyleLbl="node2" presStyleIdx="3" presStyleCnt="5" custScaleX="1447273" custScaleY="162165" custLinFactY="-69918" custLinFactNeighborX="47727" custLinFactNeighborY="-10000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A16403E-476E-4D7A-BA92-711AFC9C6DE7}" type="pres">
      <dgm:prSet presAssocID="{F5D57CFF-8D42-4943-8E52-2531734ADF0B}" presName="level3hierChild" presStyleCnt="0"/>
      <dgm:spPr/>
    </dgm:pt>
    <dgm:pt modelId="{69D0D597-B2FF-4B0C-85D6-2259D4F7FDEC}" type="pres">
      <dgm:prSet presAssocID="{4D30F082-CD5F-4740-8C3B-DF2C56D31F7F}" presName="conn2-1" presStyleLbl="parChTrans1D2" presStyleIdx="4" presStyleCnt="5"/>
      <dgm:spPr/>
      <dgm:t>
        <a:bodyPr/>
        <a:lstStyle/>
        <a:p>
          <a:endParaRPr lang="el-GR"/>
        </a:p>
      </dgm:t>
    </dgm:pt>
    <dgm:pt modelId="{0248CEF4-3B46-4E41-8979-F515CAAFA25E}" type="pres">
      <dgm:prSet presAssocID="{4D30F082-CD5F-4740-8C3B-DF2C56D31F7F}" presName="connTx" presStyleLbl="parChTrans1D2" presStyleIdx="4" presStyleCnt="5"/>
      <dgm:spPr/>
      <dgm:t>
        <a:bodyPr/>
        <a:lstStyle/>
        <a:p>
          <a:endParaRPr lang="el-GR"/>
        </a:p>
      </dgm:t>
    </dgm:pt>
    <dgm:pt modelId="{ED60AC47-FFEB-4206-90DA-6DC5FDB39300}" type="pres">
      <dgm:prSet presAssocID="{B2400184-90EC-426B-A5F0-C6E23E385A34}" presName="root2" presStyleCnt="0"/>
      <dgm:spPr/>
    </dgm:pt>
    <dgm:pt modelId="{38A51153-2CD0-4C77-ADE8-F15FD6070CF7}" type="pres">
      <dgm:prSet presAssocID="{B2400184-90EC-426B-A5F0-C6E23E385A34}" presName="LevelTwoTextNode" presStyleLbl="node2" presStyleIdx="4" presStyleCnt="5" custScaleX="1651337" custScaleY="279149" custLinFactY="-49618" custLinFactNeighborY="-10000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67F9832-5A2E-452A-8C4C-D72453B2BE36}" type="pres">
      <dgm:prSet presAssocID="{B2400184-90EC-426B-A5F0-C6E23E385A34}" presName="level3hierChild" presStyleCnt="0"/>
      <dgm:spPr/>
    </dgm:pt>
  </dgm:ptLst>
  <dgm:cxnLst>
    <dgm:cxn modelId="{93C947C4-B458-4ABC-9EA6-58D627F6DA44}" type="presOf" srcId="{5FF61E2D-EE31-4CC7-B87F-B29DC344B00A}" destId="{BF5D8664-F44F-446D-AB35-00B1B1424151}" srcOrd="0" destOrd="0" presId="urn:microsoft.com/office/officeart/2005/8/layout/hierarchy2"/>
    <dgm:cxn modelId="{7F6AE7CE-5BC4-493B-8C97-047660E26715}" type="presOf" srcId="{AE96F144-6F00-4AAD-A0F0-95265D62AB2B}" destId="{6C986288-E571-491A-8CC9-06F4119B470E}" srcOrd="0" destOrd="0" presId="urn:microsoft.com/office/officeart/2005/8/layout/hierarchy2"/>
    <dgm:cxn modelId="{8468BB65-1670-417D-8FAB-41E1242B9380}" type="presOf" srcId="{4D30F082-CD5F-4740-8C3B-DF2C56D31F7F}" destId="{69D0D597-B2FF-4B0C-85D6-2259D4F7FDEC}" srcOrd="0" destOrd="0" presId="urn:microsoft.com/office/officeart/2005/8/layout/hierarchy2"/>
    <dgm:cxn modelId="{62080E89-4350-4A1B-B59B-4AC5A3682911}" srcId="{0453797C-F289-4780-9E43-D043CAF81C13}" destId="{F5479CBF-40FD-4695-9A0F-6228D4997C67}" srcOrd="0" destOrd="0" parTransId="{8BA73A32-3006-42B5-8D4A-180C717B948B}" sibTransId="{E0AB1A11-7E09-40C7-8CAB-46786A09D6CE}"/>
    <dgm:cxn modelId="{73C84E01-9CDB-474E-B48C-55549022720B}" type="presOf" srcId="{582FEE7D-1DC9-46B5-92BE-1C48B730ACC9}" destId="{557742B4-1116-46ED-B66D-1BE0D8C4A70A}" srcOrd="1" destOrd="0" presId="urn:microsoft.com/office/officeart/2005/8/layout/hierarchy2"/>
    <dgm:cxn modelId="{7DF0DC44-28E5-4F34-B49E-4041F854A159}" srcId="{BD1FD37A-D9B2-4DCE-9D27-56B733CD6286}" destId="{AE96F144-6F00-4AAD-A0F0-95265D62AB2B}" srcOrd="0" destOrd="0" parTransId="{60DD516C-028B-42E8-B8FB-7DC3CA1CEAC6}" sibTransId="{5ACA6952-A954-4B4A-8F84-1941CCE82F42}"/>
    <dgm:cxn modelId="{C3425C0D-F85B-4105-BB1A-278AD71264EA}" type="presOf" srcId="{2671A49D-A572-4B87-85BF-9CC9C6737A77}" destId="{33CEB7FA-E8D1-4AD4-AC66-331E69A7F307}" srcOrd="0" destOrd="0" presId="urn:microsoft.com/office/officeart/2005/8/layout/hierarchy2"/>
    <dgm:cxn modelId="{8CA9DBFE-5E60-4B0F-8B11-C9FEFE1B8856}" type="presOf" srcId="{F92C6A0B-CB21-43E9-BB03-F429F4CFA5FD}" destId="{824C1168-AD2A-41EB-8B0A-B70B21AB69DA}" srcOrd="0" destOrd="0" presId="urn:microsoft.com/office/officeart/2005/8/layout/hierarchy2"/>
    <dgm:cxn modelId="{4B3DF237-0913-4674-AC03-9000A6DA485B}" srcId="{FAEF2126-E44E-4182-97AF-CF81156060AB}" destId="{F5D57CFF-8D42-4943-8E52-2531734ADF0B}" srcOrd="0" destOrd="0" parTransId="{582FEE7D-1DC9-46B5-92BE-1C48B730ACC9}" sibTransId="{CD39E5F6-9038-4627-9F9C-943BD4E07B33}"/>
    <dgm:cxn modelId="{30449D70-DC06-40A1-9E45-4E0E0B4ACAF8}" type="presOf" srcId="{8BA73A32-3006-42B5-8D4A-180C717B948B}" destId="{694E00EA-61B9-4D72-828A-4B1D368AB9B6}" srcOrd="1" destOrd="0" presId="urn:microsoft.com/office/officeart/2005/8/layout/hierarchy2"/>
    <dgm:cxn modelId="{E075A8F4-E646-4CFB-9BD0-699E7EB2C043}" type="presOf" srcId="{5FF61E2D-EE31-4CC7-B87F-B29DC344B00A}" destId="{06ACD398-126D-4F5E-B366-A9E8073ABF84}" srcOrd="1" destOrd="0" presId="urn:microsoft.com/office/officeart/2005/8/layout/hierarchy2"/>
    <dgm:cxn modelId="{BDDA0353-E8E7-4773-9F56-43E1CE4BBC28}" type="presOf" srcId="{8BA73A32-3006-42B5-8D4A-180C717B948B}" destId="{F9FC27D2-3330-4B80-9AB0-D41540DE63E3}" srcOrd="0" destOrd="0" presId="urn:microsoft.com/office/officeart/2005/8/layout/hierarchy2"/>
    <dgm:cxn modelId="{464FBF99-8BB4-419A-821E-F0548DC60F5D}" srcId="{FAEF2126-E44E-4182-97AF-CF81156060AB}" destId="{B2400184-90EC-426B-A5F0-C6E23E385A34}" srcOrd="1" destOrd="0" parTransId="{4D30F082-CD5F-4740-8C3B-DF2C56D31F7F}" sibTransId="{0CA391E5-F7E7-4AF5-9133-1890FE145B9D}"/>
    <dgm:cxn modelId="{BE1E915E-4EBF-4517-8576-E8361593F007}" srcId="{F5479CBF-40FD-4695-9A0F-6228D4997C67}" destId="{11517243-D876-4C55-B4D7-240EE64DAD42}" srcOrd="0" destOrd="0" parTransId="{2671A49D-A572-4B87-85BF-9CC9C6737A77}" sibTransId="{D99A0FC8-C9F5-4E95-8E88-603730727A72}"/>
    <dgm:cxn modelId="{3B61B50D-A2A9-4177-827D-1EE2503CC87A}" type="presOf" srcId="{11517243-D876-4C55-B4D7-240EE64DAD42}" destId="{5F502E25-6836-4BC2-8434-A420D03E0A2D}" srcOrd="0" destOrd="0" presId="urn:microsoft.com/office/officeart/2005/8/layout/hierarchy2"/>
    <dgm:cxn modelId="{37A1ECDD-74AB-4C10-BCA7-568285D1A128}" srcId="{AE96F144-6F00-4AAD-A0F0-95265D62AB2B}" destId="{F92C6A0B-CB21-43E9-BB03-F429F4CFA5FD}" srcOrd="0" destOrd="0" parTransId="{77099FC9-204E-45D3-83C2-A412F2924B9E}" sibTransId="{0224659F-C13A-49F4-8A11-DD4F8AF838E2}"/>
    <dgm:cxn modelId="{449808F6-1C76-48B9-899E-717501E716F5}" type="presOf" srcId="{77099FC9-204E-45D3-83C2-A412F2924B9E}" destId="{A48FFCEA-2B77-48B9-83B7-BBD1F47B30B5}" srcOrd="1" destOrd="0" presId="urn:microsoft.com/office/officeart/2005/8/layout/hierarchy2"/>
    <dgm:cxn modelId="{A750C966-9C26-4859-A663-2895CFC5AE55}" type="presOf" srcId="{77099FC9-204E-45D3-83C2-A412F2924B9E}" destId="{CC5A8558-1051-47A8-91B9-3DB8BEB400DD}" srcOrd="0" destOrd="0" presId="urn:microsoft.com/office/officeart/2005/8/layout/hierarchy2"/>
    <dgm:cxn modelId="{D99BD12A-7AC3-4EBC-988D-2C97EF2D2F4E}" type="presOf" srcId="{BD1FD37A-D9B2-4DCE-9D27-56B733CD6286}" destId="{5FEE9CD9-92C7-4D0F-99A1-C38D80C25265}" srcOrd="0" destOrd="0" presId="urn:microsoft.com/office/officeart/2005/8/layout/hierarchy2"/>
    <dgm:cxn modelId="{88C1603A-3EA3-4A62-A29C-1AA6F787CFC6}" srcId="{BD1FD37A-D9B2-4DCE-9D27-56B733CD6286}" destId="{0453797C-F289-4780-9E43-D043CAF81C13}" srcOrd="1" destOrd="0" parTransId="{6FF3B68D-5D30-4897-8461-D1C0564777FE}" sibTransId="{2BC6108C-32B4-4537-A3D7-FD4D4AED0390}"/>
    <dgm:cxn modelId="{5D7AD886-1BDC-4498-A5E7-3C76D9C36F50}" type="presOf" srcId="{0453797C-F289-4780-9E43-D043CAF81C13}" destId="{A018C79C-32FD-4958-A147-8951D4ED8397}" srcOrd="0" destOrd="0" presId="urn:microsoft.com/office/officeart/2005/8/layout/hierarchy2"/>
    <dgm:cxn modelId="{DE700BCB-5833-4A76-8BBF-F714CD94C2A8}" type="presOf" srcId="{57448FAB-23F1-4F07-8C38-04E360E4943D}" destId="{BF58CC47-22FB-459B-A015-6C5DB6510A6E}" srcOrd="1" destOrd="0" presId="urn:microsoft.com/office/officeart/2005/8/layout/hierarchy2"/>
    <dgm:cxn modelId="{01AE5B92-C55F-4A15-8A6C-920C330E5444}" srcId="{55022562-B4D2-450A-B257-61052A359AD4}" destId="{BC02B37E-0E00-4A16-A5EC-2106B66FF12F}" srcOrd="0" destOrd="0" parTransId="{57448FAB-23F1-4F07-8C38-04E360E4943D}" sibTransId="{E5261F52-AAFE-442E-99D8-9F7F10B78270}"/>
    <dgm:cxn modelId="{D9142D99-5998-43AC-8DEA-E3CC3E3D066C}" type="presOf" srcId="{582FEE7D-1DC9-46B5-92BE-1C48B730ACC9}" destId="{2EED70F5-D941-4792-B115-9B61DBCA4851}" srcOrd="0" destOrd="0" presId="urn:microsoft.com/office/officeart/2005/8/layout/hierarchy2"/>
    <dgm:cxn modelId="{5A6F07D8-C21C-419E-93CA-7A2F14B53286}" type="presOf" srcId="{BC02B37E-0E00-4A16-A5EC-2106B66FF12F}" destId="{860A48FB-57D5-40E2-A175-A4C089D39020}" srcOrd="0" destOrd="0" presId="urn:microsoft.com/office/officeart/2005/8/layout/hierarchy2"/>
    <dgm:cxn modelId="{602F369E-5A19-4789-B1EB-4F664695FBED}" type="presOf" srcId="{F5D57CFF-8D42-4943-8E52-2531734ADF0B}" destId="{404AED96-B01B-42A6-BD3F-85505AE39D53}" srcOrd="0" destOrd="0" presId="urn:microsoft.com/office/officeart/2005/8/layout/hierarchy2"/>
    <dgm:cxn modelId="{5F8CD041-D537-4080-9D2D-3C540216204D}" type="presOf" srcId="{FAEF2126-E44E-4182-97AF-CF81156060AB}" destId="{832966F9-7650-4C06-9F0E-C9F8CE5470A3}" srcOrd="0" destOrd="0" presId="urn:microsoft.com/office/officeart/2005/8/layout/hierarchy2"/>
    <dgm:cxn modelId="{47858A71-6D78-4892-BDCD-70ADC2054B97}" type="presOf" srcId="{57448FAB-23F1-4F07-8C38-04E360E4943D}" destId="{814482BB-CB35-4055-9761-6AD1A75DA074}" srcOrd="0" destOrd="0" presId="urn:microsoft.com/office/officeart/2005/8/layout/hierarchy2"/>
    <dgm:cxn modelId="{E18BADE8-CC7A-4256-8C77-ECF161CD9B95}" srcId="{BD1FD37A-D9B2-4DCE-9D27-56B733CD6286}" destId="{FAEF2126-E44E-4182-97AF-CF81156060AB}" srcOrd="2" destOrd="0" parTransId="{D8190878-DF8D-470A-BE56-277BF1BF495D}" sibTransId="{DBB2BB51-D1F6-4245-8915-CBEB3FE9F1DE}"/>
    <dgm:cxn modelId="{81EC3BA6-160A-48C9-88AE-CF65F0A6E69D}" type="presOf" srcId="{4D30F082-CD5F-4740-8C3B-DF2C56D31F7F}" destId="{0248CEF4-3B46-4E41-8979-F515CAAFA25E}" srcOrd="1" destOrd="0" presId="urn:microsoft.com/office/officeart/2005/8/layout/hierarchy2"/>
    <dgm:cxn modelId="{F1CFF312-A967-4BD3-AAF3-BCC8323CEBE8}" srcId="{AE96F144-6F00-4AAD-A0F0-95265D62AB2B}" destId="{55022562-B4D2-450A-B257-61052A359AD4}" srcOrd="1" destOrd="0" parTransId="{5FF61E2D-EE31-4CC7-B87F-B29DC344B00A}" sibTransId="{D1A581F0-B867-4994-A6A4-146D15F5A878}"/>
    <dgm:cxn modelId="{8AA5531F-D741-4DF9-B4CF-D878E40D8993}" type="presOf" srcId="{F5479CBF-40FD-4695-9A0F-6228D4997C67}" destId="{62105585-B14F-417A-AD49-312416178343}" srcOrd="0" destOrd="0" presId="urn:microsoft.com/office/officeart/2005/8/layout/hierarchy2"/>
    <dgm:cxn modelId="{D7AD65FC-6959-4A0F-B3FC-AD907D9CD395}" type="presOf" srcId="{55022562-B4D2-450A-B257-61052A359AD4}" destId="{3DEE52E7-7D49-4EE1-9A65-1B851CADB85D}" srcOrd="0" destOrd="0" presId="urn:microsoft.com/office/officeart/2005/8/layout/hierarchy2"/>
    <dgm:cxn modelId="{71DE6FDF-DD84-44A9-9FFE-64491F1462EC}" type="presOf" srcId="{2671A49D-A572-4B87-85BF-9CC9C6737A77}" destId="{68AD1818-D771-4050-AA02-4057464F2446}" srcOrd="1" destOrd="0" presId="urn:microsoft.com/office/officeart/2005/8/layout/hierarchy2"/>
    <dgm:cxn modelId="{60162215-99AD-46F9-A85E-C30937418B50}" type="presOf" srcId="{B2400184-90EC-426B-A5F0-C6E23E385A34}" destId="{38A51153-2CD0-4C77-ADE8-F15FD6070CF7}" srcOrd="0" destOrd="0" presId="urn:microsoft.com/office/officeart/2005/8/layout/hierarchy2"/>
    <dgm:cxn modelId="{BE261055-9527-4B23-ABA3-98595F01608C}" type="presParOf" srcId="{5FEE9CD9-92C7-4D0F-99A1-C38D80C25265}" destId="{D7DE2D49-C843-4521-B0A0-0B1E489623DD}" srcOrd="0" destOrd="0" presId="urn:microsoft.com/office/officeart/2005/8/layout/hierarchy2"/>
    <dgm:cxn modelId="{59B7C7EE-E17E-4448-AE2F-3AF766F2EAF3}" type="presParOf" srcId="{D7DE2D49-C843-4521-B0A0-0B1E489623DD}" destId="{6C986288-E571-491A-8CC9-06F4119B470E}" srcOrd="0" destOrd="0" presId="urn:microsoft.com/office/officeart/2005/8/layout/hierarchy2"/>
    <dgm:cxn modelId="{0EC3E045-4EF9-4774-BBC6-C82264F389FA}" type="presParOf" srcId="{D7DE2D49-C843-4521-B0A0-0B1E489623DD}" destId="{44DB3662-4248-4D26-B6EE-BD1DB5865390}" srcOrd="1" destOrd="0" presId="urn:microsoft.com/office/officeart/2005/8/layout/hierarchy2"/>
    <dgm:cxn modelId="{21517FD7-D341-4E5B-83E2-8FE06FF26DAC}" type="presParOf" srcId="{44DB3662-4248-4D26-B6EE-BD1DB5865390}" destId="{CC5A8558-1051-47A8-91B9-3DB8BEB400DD}" srcOrd="0" destOrd="0" presId="urn:microsoft.com/office/officeart/2005/8/layout/hierarchy2"/>
    <dgm:cxn modelId="{58A49FD0-78EF-4272-9CFB-ABA989030EBC}" type="presParOf" srcId="{CC5A8558-1051-47A8-91B9-3DB8BEB400DD}" destId="{A48FFCEA-2B77-48B9-83B7-BBD1F47B30B5}" srcOrd="0" destOrd="0" presId="urn:microsoft.com/office/officeart/2005/8/layout/hierarchy2"/>
    <dgm:cxn modelId="{6E085769-7F23-4F76-9693-8E9341E7C594}" type="presParOf" srcId="{44DB3662-4248-4D26-B6EE-BD1DB5865390}" destId="{D03557CD-8589-461B-9057-6C11FFDD4493}" srcOrd="1" destOrd="0" presId="urn:microsoft.com/office/officeart/2005/8/layout/hierarchy2"/>
    <dgm:cxn modelId="{0AC5DE06-AE7D-4CD4-8E7B-4220A769CBAA}" type="presParOf" srcId="{D03557CD-8589-461B-9057-6C11FFDD4493}" destId="{824C1168-AD2A-41EB-8B0A-B70B21AB69DA}" srcOrd="0" destOrd="0" presId="urn:microsoft.com/office/officeart/2005/8/layout/hierarchy2"/>
    <dgm:cxn modelId="{6C7CE7C9-0ADD-4D5F-BE09-6B7877542B7F}" type="presParOf" srcId="{D03557CD-8589-461B-9057-6C11FFDD4493}" destId="{3347697B-6164-4486-841B-4505EB62E3D5}" srcOrd="1" destOrd="0" presId="urn:microsoft.com/office/officeart/2005/8/layout/hierarchy2"/>
    <dgm:cxn modelId="{3B3B73B4-677C-4E25-99F4-F9DE23957919}" type="presParOf" srcId="{44DB3662-4248-4D26-B6EE-BD1DB5865390}" destId="{BF5D8664-F44F-446D-AB35-00B1B1424151}" srcOrd="2" destOrd="0" presId="urn:microsoft.com/office/officeart/2005/8/layout/hierarchy2"/>
    <dgm:cxn modelId="{86007520-19F6-475C-BEC6-1E23A82CAAE8}" type="presParOf" srcId="{BF5D8664-F44F-446D-AB35-00B1B1424151}" destId="{06ACD398-126D-4F5E-B366-A9E8073ABF84}" srcOrd="0" destOrd="0" presId="urn:microsoft.com/office/officeart/2005/8/layout/hierarchy2"/>
    <dgm:cxn modelId="{8E508FFB-EEE2-4FCB-9A52-94F5A3FE7D19}" type="presParOf" srcId="{44DB3662-4248-4D26-B6EE-BD1DB5865390}" destId="{E70F86C8-D112-414B-BD29-E84A1C00564F}" srcOrd="3" destOrd="0" presId="urn:microsoft.com/office/officeart/2005/8/layout/hierarchy2"/>
    <dgm:cxn modelId="{1B1D77E8-0DDE-453C-87CF-617CD58D9626}" type="presParOf" srcId="{E70F86C8-D112-414B-BD29-E84A1C00564F}" destId="{3DEE52E7-7D49-4EE1-9A65-1B851CADB85D}" srcOrd="0" destOrd="0" presId="urn:microsoft.com/office/officeart/2005/8/layout/hierarchy2"/>
    <dgm:cxn modelId="{4B2776DF-753B-4431-8EEA-946A54FE6FAF}" type="presParOf" srcId="{E70F86C8-D112-414B-BD29-E84A1C00564F}" destId="{6F66D6DF-FFCF-4A66-AB4C-8106081C5578}" srcOrd="1" destOrd="0" presId="urn:microsoft.com/office/officeart/2005/8/layout/hierarchy2"/>
    <dgm:cxn modelId="{0048FE22-244E-449A-8EB7-150C7B019EA7}" type="presParOf" srcId="{6F66D6DF-FFCF-4A66-AB4C-8106081C5578}" destId="{814482BB-CB35-4055-9761-6AD1A75DA074}" srcOrd="0" destOrd="0" presId="urn:microsoft.com/office/officeart/2005/8/layout/hierarchy2"/>
    <dgm:cxn modelId="{4371F787-7965-4221-A72A-51AE694A6E47}" type="presParOf" srcId="{814482BB-CB35-4055-9761-6AD1A75DA074}" destId="{BF58CC47-22FB-459B-A015-6C5DB6510A6E}" srcOrd="0" destOrd="0" presId="urn:microsoft.com/office/officeart/2005/8/layout/hierarchy2"/>
    <dgm:cxn modelId="{0C850C8D-9602-45B6-AADE-5177164B9555}" type="presParOf" srcId="{6F66D6DF-FFCF-4A66-AB4C-8106081C5578}" destId="{0BADF325-4659-4040-8B02-CDCAEB53A88A}" srcOrd="1" destOrd="0" presId="urn:microsoft.com/office/officeart/2005/8/layout/hierarchy2"/>
    <dgm:cxn modelId="{B0386DCA-3912-4857-AB39-7E1B12FD0E98}" type="presParOf" srcId="{0BADF325-4659-4040-8B02-CDCAEB53A88A}" destId="{860A48FB-57D5-40E2-A175-A4C089D39020}" srcOrd="0" destOrd="0" presId="urn:microsoft.com/office/officeart/2005/8/layout/hierarchy2"/>
    <dgm:cxn modelId="{C3748ECB-7B54-499E-A20E-0D9866571D34}" type="presParOf" srcId="{0BADF325-4659-4040-8B02-CDCAEB53A88A}" destId="{A69A67FA-6993-496A-B9B9-C0D815AA25D0}" srcOrd="1" destOrd="0" presId="urn:microsoft.com/office/officeart/2005/8/layout/hierarchy2"/>
    <dgm:cxn modelId="{C3F0671F-489A-4E35-9170-CB7E23880121}" type="presParOf" srcId="{5FEE9CD9-92C7-4D0F-99A1-C38D80C25265}" destId="{FD832DAC-1723-421D-9204-4CB3E7F7D11A}" srcOrd="1" destOrd="0" presId="urn:microsoft.com/office/officeart/2005/8/layout/hierarchy2"/>
    <dgm:cxn modelId="{9E123D10-10A8-4681-86FE-2984FCD82BAD}" type="presParOf" srcId="{FD832DAC-1723-421D-9204-4CB3E7F7D11A}" destId="{A018C79C-32FD-4958-A147-8951D4ED8397}" srcOrd="0" destOrd="0" presId="urn:microsoft.com/office/officeart/2005/8/layout/hierarchy2"/>
    <dgm:cxn modelId="{32B71740-DF55-43BE-8224-CB5669A5B597}" type="presParOf" srcId="{FD832DAC-1723-421D-9204-4CB3E7F7D11A}" destId="{DE0DDB95-43C4-47E1-8F05-087A898F9BB4}" srcOrd="1" destOrd="0" presId="urn:microsoft.com/office/officeart/2005/8/layout/hierarchy2"/>
    <dgm:cxn modelId="{7DC4C2CC-4732-4FB7-9C85-CDACC9394591}" type="presParOf" srcId="{DE0DDB95-43C4-47E1-8F05-087A898F9BB4}" destId="{F9FC27D2-3330-4B80-9AB0-D41540DE63E3}" srcOrd="0" destOrd="0" presId="urn:microsoft.com/office/officeart/2005/8/layout/hierarchy2"/>
    <dgm:cxn modelId="{80090EB8-BFEF-4389-B31C-C4FBCC167103}" type="presParOf" srcId="{F9FC27D2-3330-4B80-9AB0-D41540DE63E3}" destId="{694E00EA-61B9-4D72-828A-4B1D368AB9B6}" srcOrd="0" destOrd="0" presId="urn:microsoft.com/office/officeart/2005/8/layout/hierarchy2"/>
    <dgm:cxn modelId="{F23B5901-97FD-4014-B6FE-C24CEACB1E93}" type="presParOf" srcId="{DE0DDB95-43C4-47E1-8F05-087A898F9BB4}" destId="{236F1871-09D5-4184-AC6D-899B17B620E4}" srcOrd="1" destOrd="0" presId="urn:microsoft.com/office/officeart/2005/8/layout/hierarchy2"/>
    <dgm:cxn modelId="{90E3A100-D71F-4599-864F-00207A83A723}" type="presParOf" srcId="{236F1871-09D5-4184-AC6D-899B17B620E4}" destId="{62105585-B14F-417A-AD49-312416178343}" srcOrd="0" destOrd="0" presId="urn:microsoft.com/office/officeart/2005/8/layout/hierarchy2"/>
    <dgm:cxn modelId="{4A06A4B9-1C68-4882-8086-A25FD559C645}" type="presParOf" srcId="{236F1871-09D5-4184-AC6D-899B17B620E4}" destId="{B5318FB9-F6E8-4A01-8A23-542AB9B96760}" srcOrd="1" destOrd="0" presId="urn:microsoft.com/office/officeart/2005/8/layout/hierarchy2"/>
    <dgm:cxn modelId="{95AFBCEC-DF8B-4E40-9CC2-3D920CFAA1A2}" type="presParOf" srcId="{B5318FB9-F6E8-4A01-8A23-542AB9B96760}" destId="{33CEB7FA-E8D1-4AD4-AC66-331E69A7F307}" srcOrd="0" destOrd="0" presId="urn:microsoft.com/office/officeart/2005/8/layout/hierarchy2"/>
    <dgm:cxn modelId="{E5B8CFDB-75E2-4941-B84B-E8D9B84A96C6}" type="presParOf" srcId="{33CEB7FA-E8D1-4AD4-AC66-331E69A7F307}" destId="{68AD1818-D771-4050-AA02-4057464F2446}" srcOrd="0" destOrd="0" presId="urn:microsoft.com/office/officeart/2005/8/layout/hierarchy2"/>
    <dgm:cxn modelId="{77D69AA9-FD20-4960-A6FC-1C7A986E05E8}" type="presParOf" srcId="{B5318FB9-F6E8-4A01-8A23-542AB9B96760}" destId="{DF512A97-1506-45EE-96B9-D100949BF17D}" srcOrd="1" destOrd="0" presId="urn:microsoft.com/office/officeart/2005/8/layout/hierarchy2"/>
    <dgm:cxn modelId="{89C22DAB-F38A-478E-94FF-D9CDCBA0F91F}" type="presParOf" srcId="{DF512A97-1506-45EE-96B9-D100949BF17D}" destId="{5F502E25-6836-4BC2-8434-A420D03E0A2D}" srcOrd="0" destOrd="0" presId="urn:microsoft.com/office/officeart/2005/8/layout/hierarchy2"/>
    <dgm:cxn modelId="{7789FF44-6A82-4CE2-91BE-E5C240AC7632}" type="presParOf" srcId="{DF512A97-1506-45EE-96B9-D100949BF17D}" destId="{0BE138C6-E6B2-4D90-ABA5-51290E4A8409}" srcOrd="1" destOrd="0" presId="urn:microsoft.com/office/officeart/2005/8/layout/hierarchy2"/>
    <dgm:cxn modelId="{FB1ED504-8A26-489A-B797-1C7071FD61A8}" type="presParOf" srcId="{5FEE9CD9-92C7-4D0F-99A1-C38D80C25265}" destId="{554CCB86-742E-4F8F-96FB-5CB7AFB70890}" srcOrd="2" destOrd="0" presId="urn:microsoft.com/office/officeart/2005/8/layout/hierarchy2"/>
    <dgm:cxn modelId="{AEAD4E96-CB62-46BF-AE8A-B39E11F5B8B1}" type="presParOf" srcId="{554CCB86-742E-4F8F-96FB-5CB7AFB70890}" destId="{832966F9-7650-4C06-9F0E-C9F8CE5470A3}" srcOrd="0" destOrd="0" presId="urn:microsoft.com/office/officeart/2005/8/layout/hierarchy2"/>
    <dgm:cxn modelId="{BFA809AD-2FCD-40C6-8675-77DB20278116}" type="presParOf" srcId="{554CCB86-742E-4F8F-96FB-5CB7AFB70890}" destId="{5DB6CC57-B13F-4095-B3A6-B32F03999A75}" srcOrd="1" destOrd="0" presId="urn:microsoft.com/office/officeart/2005/8/layout/hierarchy2"/>
    <dgm:cxn modelId="{08354CF6-A227-4FF0-AE15-D3E51A998503}" type="presParOf" srcId="{5DB6CC57-B13F-4095-B3A6-B32F03999A75}" destId="{2EED70F5-D941-4792-B115-9B61DBCA4851}" srcOrd="0" destOrd="0" presId="urn:microsoft.com/office/officeart/2005/8/layout/hierarchy2"/>
    <dgm:cxn modelId="{3D87E2EC-BC72-445F-8F10-E343B3CE9C67}" type="presParOf" srcId="{2EED70F5-D941-4792-B115-9B61DBCA4851}" destId="{557742B4-1116-46ED-B66D-1BE0D8C4A70A}" srcOrd="0" destOrd="0" presId="urn:microsoft.com/office/officeart/2005/8/layout/hierarchy2"/>
    <dgm:cxn modelId="{A8C973A1-A0C5-4CB6-A957-1123335C2900}" type="presParOf" srcId="{5DB6CC57-B13F-4095-B3A6-B32F03999A75}" destId="{AADACFD0-9674-4384-BCD9-EE6152811B3C}" srcOrd="1" destOrd="0" presId="urn:microsoft.com/office/officeart/2005/8/layout/hierarchy2"/>
    <dgm:cxn modelId="{77CF8A1C-E9B8-4C1F-84C9-9C183936A78B}" type="presParOf" srcId="{AADACFD0-9674-4384-BCD9-EE6152811B3C}" destId="{404AED96-B01B-42A6-BD3F-85505AE39D53}" srcOrd="0" destOrd="0" presId="urn:microsoft.com/office/officeart/2005/8/layout/hierarchy2"/>
    <dgm:cxn modelId="{4E96BD5E-D77F-4D98-9DA2-D0B86313D115}" type="presParOf" srcId="{AADACFD0-9674-4384-BCD9-EE6152811B3C}" destId="{2A16403E-476E-4D7A-BA92-711AFC9C6DE7}" srcOrd="1" destOrd="0" presId="urn:microsoft.com/office/officeart/2005/8/layout/hierarchy2"/>
    <dgm:cxn modelId="{10B0A9B5-D0B9-4866-B377-7226C1F29FFB}" type="presParOf" srcId="{5DB6CC57-B13F-4095-B3A6-B32F03999A75}" destId="{69D0D597-B2FF-4B0C-85D6-2259D4F7FDEC}" srcOrd="2" destOrd="0" presId="urn:microsoft.com/office/officeart/2005/8/layout/hierarchy2"/>
    <dgm:cxn modelId="{2709FA1E-576F-4647-989D-D3E40FA2AECE}" type="presParOf" srcId="{69D0D597-B2FF-4B0C-85D6-2259D4F7FDEC}" destId="{0248CEF4-3B46-4E41-8979-F515CAAFA25E}" srcOrd="0" destOrd="0" presId="urn:microsoft.com/office/officeart/2005/8/layout/hierarchy2"/>
    <dgm:cxn modelId="{0E32693E-61F1-4C9E-9C59-8CF9F1A1C313}" type="presParOf" srcId="{5DB6CC57-B13F-4095-B3A6-B32F03999A75}" destId="{ED60AC47-FFEB-4206-90DA-6DC5FDB39300}" srcOrd="3" destOrd="0" presId="urn:microsoft.com/office/officeart/2005/8/layout/hierarchy2"/>
    <dgm:cxn modelId="{B22EBA07-5EA3-4A96-8693-4C1C1C96F02E}" type="presParOf" srcId="{ED60AC47-FFEB-4206-90DA-6DC5FDB39300}" destId="{38A51153-2CD0-4C77-ADE8-F15FD6070CF7}" srcOrd="0" destOrd="0" presId="urn:microsoft.com/office/officeart/2005/8/layout/hierarchy2"/>
    <dgm:cxn modelId="{D4147AC1-5580-40C5-8502-FA4F4AAA9AF3}" type="presParOf" srcId="{ED60AC47-FFEB-4206-90DA-6DC5FDB39300}" destId="{267F9832-5A2E-452A-8C4C-D72453B2BE36}" srcOrd="1" destOrd="0" presId="urn:microsoft.com/office/officeart/2005/8/layout/hierarchy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84D293-3B28-4571-9ADC-ED0CF70B7C1A}" type="doc">
      <dgm:prSet loTypeId="urn:microsoft.com/office/officeart/2005/8/layout/p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E80A4AE7-21A6-49F2-B413-149461B268FB}">
      <dgm:prSet custT="1"/>
      <dgm:spPr/>
      <dgm:t>
        <a:bodyPr/>
        <a:lstStyle/>
        <a:p>
          <a:pPr rtl="0"/>
          <a:r>
            <a:rPr lang="el-GR" sz="2000" dirty="0" smtClean="0">
              <a:latin typeface="Comic Sans MS" pitchFamily="66" charset="0"/>
            </a:rPr>
            <a:t>Συμπτώματα:</a:t>
          </a:r>
          <a:endParaRPr lang="el-GR" sz="2000" dirty="0">
            <a:latin typeface="Comic Sans MS" pitchFamily="66" charset="0"/>
          </a:endParaRPr>
        </a:p>
      </dgm:t>
    </dgm:pt>
    <dgm:pt modelId="{4249D5C4-6F40-40DD-8EFA-9773B006461A}" type="parTrans" cxnId="{A122CBDE-D31C-402C-BF46-4FF2B84E0D25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5B7CAF4B-04AE-4818-8031-9DFBF7044353}" type="sibTrans" cxnId="{A122CBDE-D31C-402C-BF46-4FF2B84E0D25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41468D5B-F1D6-4E71-A779-1E9592AD59EB}">
      <dgm:prSet custT="1"/>
      <dgm:spPr/>
      <dgm:t>
        <a:bodyPr/>
        <a:lstStyle/>
        <a:p>
          <a:pPr algn="ctr" rtl="0"/>
          <a:r>
            <a:rPr lang="el-GR" sz="2000" dirty="0" smtClean="0">
              <a:solidFill>
                <a:schemeClr val="tx1"/>
              </a:solidFill>
              <a:latin typeface="Comic Sans MS" pitchFamily="66" charset="0"/>
            </a:rPr>
            <a:t>Αίτια παθήσεως:</a:t>
          </a:r>
        </a:p>
        <a:p>
          <a:pPr algn="ctr" rtl="0"/>
          <a:r>
            <a:rPr lang="el-GR" sz="2000" b="1" dirty="0" smtClean="0">
              <a:solidFill>
                <a:schemeClr val="tx1"/>
              </a:solidFill>
              <a:latin typeface="Comic Sans MS" pitchFamily="66" charset="0"/>
            </a:rPr>
            <a:t>1) Μειωμένος αριθμός  </a:t>
          </a:r>
          <a:r>
            <a:rPr lang="el-GR" sz="2000" b="1" dirty="0" err="1" smtClean="0">
              <a:solidFill>
                <a:schemeClr val="tx1"/>
              </a:solidFill>
              <a:latin typeface="Comic Sans MS" pitchFamily="66" charset="0"/>
            </a:rPr>
            <a:t>ερυθροκυττάρων</a:t>
          </a:r>
          <a:endParaRPr lang="el-GR" sz="2000" dirty="0">
            <a:solidFill>
              <a:schemeClr val="tx1"/>
            </a:solidFill>
            <a:latin typeface="Comic Sans MS" pitchFamily="66" charset="0"/>
          </a:endParaRPr>
        </a:p>
      </dgm:t>
    </dgm:pt>
    <dgm:pt modelId="{E5A61BD9-2748-437B-B039-8B28AA363908}" type="parTrans" cxnId="{2E7E6135-2C66-4047-9111-64D9F5F4CB0E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E7D512E4-8459-4892-8D9B-7C908188CA08}" type="sibTrans" cxnId="{2E7E6135-2C66-4047-9111-64D9F5F4CB0E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B340A8FC-D5A4-47EB-8E2F-335E6B183909}">
      <dgm:prSet custT="1"/>
      <dgm:spPr/>
      <dgm:t>
        <a:bodyPr/>
        <a:lstStyle/>
        <a:p>
          <a:pPr rtl="0"/>
          <a:r>
            <a:rPr lang="el-GR" sz="2000" dirty="0" smtClean="0">
              <a:latin typeface="Comic Sans MS" pitchFamily="66" charset="0"/>
            </a:rPr>
            <a:t>κούραση, </a:t>
          </a:r>
          <a:endParaRPr lang="el-GR" sz="2000" dirty="0">
            <a:latin typeface="Comic Sans MS" pitchFamily="66" charset="0"/>
          </a:endParaRPr>
        </a:p>
      </dgm:t>
    </dgm:pt>
    <dgm:pt modelId="{8BE3A863-36B1-4F56-9E51-40679DB35B1B}" type="parTrans" cxnId="{C6D5BF7B-F60A-4C13-A7C7-7800A518AD03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CB05CFAD-569C-4666-8961-BB216D90AF92}" type="sibTrans" cxnId="{C6D5BF7B-F60A-4C13-A7C7-7800A518AD03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46B95BDE-439B-4D2C-B8BA-B85FBABBE597}">
      <dgm:prSet custT="1"/>
      <dgm:spPr/>
      <dgm:t>
        <a:bodyPr/>
        <a:lstStyle/>
        <a:p>
          <a:pPr rtl="0"/>
          <a:r>
            <a:rPr lang="el-GR" sz="2000" dirty="0" smtClean="0">
              <a:latin typeface="Comic Sans MS" pitchFamily="66" charset="0"/>
            </a:rPr>
            <a:t>ατονία</a:t>
          </a:r>
          <a:endParaRPr lang="el-GR" sz="2000" dirty="0">
            <a:latin typeface="Comic Sans MS" pitchFamily="66" charset="0"/>
          </a:endParaRPr>
        </a:p>
      </dgm:t>
    </dgm:pt>
    <dgm:pt modelId="{BE8A3720-EFCE-47AC-B256-B90DABB7C008}" type="parTrans" cxnId="{1D1FADF8-2F9C-4952-93DB-32ECAF205BB9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053D6233-C1A5-448C-8A97-1FA1681F1C39}" type="sibTrans" cxnId="{1D1FADF8-2F9C-4952-93DB-32ECAF205BB9}">
      <dgm:prSet/>
      <dgm:spPr/>
      <dgm:t>
        <a:bodyPr/>
        <a:lstStyle/>
        <a:p>
          <a:endParaRPr lang="el-GR" sz="1600">
            <a:latin typeface="Comic Sans MS" pitchFamily="66" charset="0"/>
          </a:endParaRPr>
        </a:p>
      </dgm:t>
    </dgm:pt>
    <dgm:pt modelId="{81BF3658-934B-43A7-BD3F-73CBD7C9D635}" type="pres">
      <dgm:prSet presAssocID="{4984D293-3B28-4571-9ADC-ED0CF70B7C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A8734C2-F134-4AF3-B571-2340BB7F0D39}" type="pres">
      <dgm:prSet presAssocID="{4984D293-3B28-4571-9ADC-ED0CF70B7C1A}" presName="bkgdShp" presStyleLbl="alignAccFollowNode1" presStyleIdx="0" presStyleCnt="1"/>
      <dgm:spPr/>
    </dgm:pt>
    <dgm:pt modelId="{D0AB13DB-3FD8-4BF3-8EA5-8557A23D381C}" type="pres">
      <dgm:prSet presAssocID="{4984D293-3B28-4571-9ADC-ED0CF70B7C1A}" presName="linComp" presStyleCnt="0"/>
      <dgm:spPr/>
    </dgm:pt>
    <dgm:pt modelId="{6ECBFA3E-F14F-41B9-B78C-0CFFD5250640}" type="pres">
      <dgm:prSet presAssocID="{E80A4AE7-21A6-49F2-B413-149461B268FB}" presName="compNode" presStyleCnt="0"/>
      <dgm:spPr/>
    </dgm:pt>
    <dgm:pt modelId="{DF7C2EAB-B04C-4557-BD1C-07C5EA5D44E6}" type="pres">
      <dgm:prSet presAssocID="{E80A4AE7-21A6-49F2-B413-149461B268FB}" presName="node" presStyleLbl="node1" presStyleIdx="0" presStyleCnt="2" custScaleY="80409" custLinFactNeighborY="-121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FA5994-D3ED-490B-AD59-80903D196E1D}" type="pres">
      <dgm:prSet presAssocID="{E80A4AE7-21A6-49F2-B413-149461B268FB}" presName="invisiNode" presStyleLbl="node1" presStyleIdx="0" presStyleCnt="2"/>
      <dgm:spPr/>
    </dgm:pt>
    <dgm:pt modelId="{257A5AA6-CB4C-42F9-B9F2-6DB6A727C0F2}" type="pres">
      <dgm:prSet presAssocID="{E80A4AE7-21A6-49F2-B413-149461B268FB}" presName="imagNode" presStyleLbl="fgImgPlace1" presStyleIdx="0" presStyleCnt="2" custScaleY="140759" custLinFactNeighborY="-154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3DC998-1CD9-46E3-A3E9-FDC4B10BDFC1}" type="pres">
      <dgm:prSet presAssocID="{5B7CAF4B-04AE-4818-8031-9DFBF7044353}" presName="sibTrans" presStyleLbl="sibTrans2D1" presStyleIdx="0" presStyleCnt="0"/>
      <dgm:spPr/>
      <dgm:t>
        <a:bodyPr/>
        <a:lstStyle/>
        <a:p>
          <a:endParaRPr lang="el-GR"/>
        </a:p>
      </dgm:t>
    </dgm:pt>
    <dgm:pt modelId="{68C88ACD-E853-460F-B490-4A66464562F7}" type="pres">
      <dgm:prSet presAssocID="{41468D5B-F1D6-4E71-A779-1E9592AD59EB}" presName="compNode" presStyleCnt="0"/>
      <dgm:spPr/>
    </dgm:pt>
    <dgm:pt modelId="{4594181B-565E-4C45-9D7E-2B65473B858B}" type="pres">
      <dgm:prSet presAssocID="{41468D5B-F1D6-4E71-A779-1E9592AD59EB}" presName="node" presStyleLbl="node1" presStyleIdx="1" presStyleCnt="2" custScaleY="82286" custLinFactNeighborY="-1018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72F08A2-B483-4023-A267-170FDDA4AECD}" type="pres">
      <dgm:prSet presAssocID="{41468D5B-F1D6-4E71-A779-1E9592AD59EB}" presName="invisiNode" presStyleLbl="node1" presStyleIdx="1" presStyleCnt="2"/>
      <dgm:spPr/>
    </dgm:pt>
    <dgm:pt modelId="{3E4334D8-DE37-4A89-A514-6B4917E1580D}" type="pres">
      <dgm:prSet presAssocID="{41468D5B-F1D6-4E71-A779-1E9592AD59EB}" presName="imagNode" presStyleLbl="fgImgPlace1" presStyleIdx="1" presStyleCnt="2" custScaleY="152893" custLinFactNeighborY="-164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C6D5BF7B-F60A-4C13-A7C7-7800A518AD03}" srcId="{E80A4AE7-21A6-49F2-B413-149461B268FB}" destId="{B340A8FC-D5A4-47EB-8E2F-335E6B183909}" srcOrd="0" destOrd="0" parTransId="{8BE3A863-36B1-4F56-9E51-40679DB35B1B}" sibTransId="{CB05CFAD-569C-4666-8961-BB216D90AF92}"/>
    <dgm:cxn modelId="{E7FD6C6F-C153-4A99-8BFF-DBDB1F1E2B91}" type="presOf" srcId="{41468D5B-F1D6-4E71-A779-1E9592AD59EB}" destId="{4594181B-565E-4C45-9D7E-2B65473B858B}" srcOrd="0" destOrd="0" presId="urn:microsoft.com/office/officeart/2005/8/layout/pList2"/>
    <dgm:cxn modelId="{A39F8F9F-335C-4B31-B8D3-A19C30BFA66A}" type="presOf" srcId="{B340A8FC-D5A4-47EB-8E2F-335E6B183909}" destId="{DF7C2EAB-B04C-4557-BD1C-07C5EA5D44E6}" srcOrd="0" destOrd="1" presId="urn:microsoft.com/office/officeart/2005/8/layout/pList2"/>
    <dgm:cxn modelId="{F09067AF-F5A1-48A1-8A4A-D58068137A3F}" type="presOf" srcId="{4984D293-3B28-4571-9ADC-ED0CF70B7C1A}" destId="{81BF3658-934B-43A7-BD3F-73CBD7C9D635}" srcOrd="0" destOrd="0" presId="urn:microsoft.com/office/officeart/2005/8/layout/pList2"/>
    <dgm:cxn modelId="{2E7E6135-2C66-4047-9111-64D9F5F4CB0E}" srcId="{4984D293-3B28-4571-9ADC-ED0CF70B7C1A}" destId="{41468D5B-F1D6-4E71-A779-1E9592AD59EB}" srcOrd="1" destOrd="0" parTransId="{E5A61BD9-2748-437B-B039-8B28AA363908}" sibTransId="{E7D512E4-8459-4892-8D9B-7C908188CA08}"/>
    <dgm:cxn modelId="{031A56AB-C2D2-4845-90D7-39F0E97953B3}" type="presOf" srcId="{E80A4AE7-21A6-49F2-B413-149461B268FB}" destId="{DF7C2EAB-B04C-4557-BD1C-07C5EA5D44E6}" srcOrd="0" destOrd="0" presId="urn:microsoft.com/office/officeart/2005/8/layout/pList2"/>
    <dgm:cxn modelId="{A122CBDE-D31C-402C-BF46-4FF2B84E0D25}" srcId="{4984D293-3B28-4571-9ADC-ED0CF70B7C1A}" destId="{E80A4AE7-21A6-49F2-B413-149461B268FB}" srcOrd="0" destOrd="0" parTransId="{4249D5C4-6F40-40DD-8EFA-9773B006461A}" sibTransId="{5B7CAF4B-04AE-4818-8031-9DFBF7044353}"/>
    <dgm:cxn modelId="{CD957299-C3FC-4E68-A526-5DA69C53ADCC}" type="presOf" srcId="{5B7CAF4B-04AE-4818-8031-9DFBF7044353}" destId="{DC3DC998-1CD9-46E3-A3E9-FDC4B10BDFC1}" srcOrd="0" destOrd="0" presId="urn:microsoft.com/office/officeart/2005/8/layout/pList2"/>
    <dgm:cxn modelId="{1D1FADF8-2F9C-4952-93DB-32ECAF205BB9}" srcId="{E80A4AE7-21A6-49F2-B413-149461B268FB}" destId="{46B95BDE-439B-4D2C-B8BA-B85FBABBE597}" srcOrd="1" destOrd="0" parTransId="{BE8A3720-EFCE-47AC-B256-B90DABB7C008}" sibTransId="{053D6233-C1A5-448C-8A97-1FA1681F1C39}"/>
    <dgm:cxn modelId="{C54C92B2-32BF-428D-A43A-10287C069143}" type="presOf" srcId="{46B95BDE-439B-4D2C-B8BA-B85FBABBE597}" destId="{DF7C2EAB-B04C-4557-BD1C-07C5EA5D44E6}" srcOrd="0" destOrd="2" presId="urn:microsoft.com/office/officeart/2005/8/layout/pList2"/>
    <dgm:cxn modelId="{080BBB61-0BD9-4044-8629-A7D5F2431AF2}" type="presParOf" srcId="{81BF3658-934B-43A7-BD3F-73CBD7C9D635}" destId="{3A8734C2-F134-4AF3-B571-2340BB7F0D39}" srcOrd="0" destOrd="0" presId="urn:microsoft.com/office/officeart/2005/8/layout/pList2"/>
    <dgm:cxn modelId="{D7DD68DA-0F68-4B37-9627-DE47D778E803}" type="presParOf" srcId="{81BF3658-934B-43A7-BD3F-73CBD7C9D635}" destId="{D0AB13DB-3FD8-4BF3-8EA5-8557A23D381C}" srcOrd="1" destOrd="0" presId="urn:microsoft.com/office/officeart/2005/8/layout/pList2"/>
    <dgm:cxn modelId="{DCAB0CBF-C3D8-4812-B070-D52E6B2BE42A}" type="presParOf" srcId="{D0AB13DB-3FD8-4BF3-8EA5-8557A23D381C}" destId="{6ECBFA3E-F14F-41B9-B78C-0CFFD5250640}" srcOrd="0" destOrd="0" presId="urn:microsoft.com/office/officeart/2005/8/layout/pList2"/>
    <dgm:cxn modelId="{6E446773-1530-43B1-81CC-0C0654FC72A1}" type="presParOf" srcId="{6ECBFA3E-F14F-41B9-B78C-0CFFD5250640}" destId="{DF7C2EAB-B04C-4557-BD1C-07C5EA5D44E6}" srcOrd="0" destOrd="0" presId="urn:microsoft.com/office/officeart/2005/8/layout/pList2"/>
    <dgm:cxn modelId="{7EE34BFE-630C-4108-9A97-A12BE465D042}" type="presParOf" srcId="{6ECBFA3E-F14F-41B9-B78C-0CFFD5250640}" destId="{62FA5994-D3ED-490B-AD59-80903D196E1D}" srcOrd="1" destOrd="0" presId="urn:microsoft.com/office/officeart/2005/8/layout/pList2"/>
    <dgm:cxn modelId="{2E665873-6A34-4B0E-B3E3-A0BFB831F5B8}" type="presParOf" srcId="{6ECBFA3E-F14F-41B9-B78C-0CFFD5250640}" destId="{257A5AA6-CB4C-42F9-B9F2-6DB6A727C0F2}" srcOrd="2" destOrd="0" presId="urn:microsoft.com/office/officeart/2005/8/layout/pList2"/>
    <dgm:cxn modelId="{220AE193-D90C-49B3-978D-9B40D026B053}" type="presParOf" srcId="{D0AB13DB-3FD8-4BF3-8EA5-8557A23D381C}" destId="{DC3DC998-1CD9-46E3-A3E9-FDC4B10BDFC1}" srcOrd="1" destOrd="0" presId="urn:microsoft.com/office/officeart/2005/8/layout/pList2"/>
    <dgm:cxn modelId="{483C2109-4ECB-43E4-9739-E9F5F41C80FE}" type="presParOf" srcId="{D0AB13DB-3FD8-4BF3-8EA5-8557A23D381C}" destId="{68C88ACD-E853-460F-B490-4A66464562F7}" srcOrd="2" destOrd="0" presId="urn:microsoft.com/office/officeart/2005/8/layout/pList2"/>
    <dgm:cxn modelId="{9CEDD869-BF1A-4B67-8CAA-43F64E2E3535}" type="presParOf" srcId="{68C88ACD-E853-460F-B490-4A66464562F7}" destId="{4594181B-565E-4C45-9D7E-2B65473B858B}" srcOrd="0" destOrd="0" presId="urn:microsoft.com/office/officeart/2005/8/layout/pList2"/>
    <dgm:cxn modelId="{C9EFFF3B-63CC-4C1E-99FD-9E7C23C02FC3}" type="presParOf" srcId="{68C88ACD-E853-460F-B490-4A66464562F7}" destId="{272F08A2-B483-4023-A267-170FDDA4AECD}" srcOrd="1" destOrd="0" presId="urn:microsoft.com/office/officeart/2005/8/layout/pList2"/>
    <dgm:cxn modelId="{A7409C71-F150-45A1-99E4-A27F1CA32A0F}" type="presParOf" srcId="{68C88ACD-E853-460F-B490-4A66464562F7}" destId="{3E4334D8-DE37-4A89-A514-6B4917E1580D}" srcOrd="2" destOrd="0" presId="urn:microsoft.com/office/officeart/2005/8/layout/p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65C59-8B18-4D87-842B-213C4842C12E}" type="datetimeFigureOut">
              <a:rPr lang="el-GR" smtClean="0"/>
              <a:pPr/>
              <a:t>26/11/2023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97C21-3B0D-451B-8D2A-501240AD79C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7C21-3B0D-451B-8D2A-501240AD79CA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A583-172F-4648-8858-634499BE26D3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3F3F8-89C5-4936-B066-9DA43B7D66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D6BD-18F7-40C0-992B-8B8563422329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D87A9-9E04-4CAB-A269-B6E317D463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5E05C-4697-4861-939E-023372F74416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55E2C-1916-47EC-AA50-7D7C4B882D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5CF3F-E102-4537-8F3A-EA01BA269901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3C83-4FED-408D-8B49-1E24D5B5B9B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AF027-AAB5-45F9-A22B-E2DA7C1D3DE0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F410-3B34-4E07-B062-512BCB4245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0EDB1-6D78-4B53-B59C-06C9AB11CD92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BEF6D-29B3-456C-9731-9A5AF8E16AC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5F92-1641-43D0-B5DC-162C7F2E8F42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F8ED8-FAB0-4A9F-81A9-2B64AD94D4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571B-A03F-4AC5-B3DF-5B1AE3E24C2C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C6B3-3C4E-4D5B-86FB-3DDB0D0DA49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86532-F724-4D3E-9876-8A6BC68953C1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2521-2EC8-475C-9CEE-77E61786DB2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CC0DF-6D9B-4354-983E-8D5BB4E0CB3B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0BA7-1802-43EC-9478-2E93CA1FDB4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5C8C0-0503-4E2D-BBA8-0EDA264DDDE0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8A09-A1D8-4F37-98D0-2CC70EF02CB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04C1-0E2A-470A-B5D5-C0501A6F35B0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88D2F-6FA0-490F-A0BC-46E169DE79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44580E-C2BD-4D18-8BF0-C9900D51FD2E}" type="datetimeFigureOut">
              <a:rPr lang="el-GR"/>
              <a:pPr>
                <a:defRPr/>
              </a:pPr>
              <a:t>26/11/2023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41D59-35C3-47B9-810F-06FDC8BF98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Data" Target="../diagrams/data14.xml"/><Relationship Id="rId7" Type="http://schemas.openxmlformats.org/officeDocument/2006/relationships/diagramData" Target="../diagrams/data15.xml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diagramColors" Target="../diagrams/colors15.xml"/><Relationship Id="rId4" Type="http://schemas.openxmlformats.org/officeDocument/2006/relationships/diagramLayout" Target="../diagrams/layout14.xml"/><Relationship Id="rId9" Type="http://schemas.openxmlformats.org/officeDocument/2006/relationships/diagramQuickStyle" Target="../diagrams/quickStyl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diagramLayout" Target="../diagrams/layout17.xml"/><Relationship Id="rId7" Type="http://schemas.openxmlformats.org/officeDocument/2006/relationships/diagramLayout" Target="../diagrams/layout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8.xml"/><Relationship Id="rId11" Type="http://schemas.openxmlformats.org/officeDocument/2006/relationships/image" Target="../media/image21.jpe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17.xml"/><Relationship Id="rId9" Type="http://schemas.openxmlformats.org/officeDocument/2006/relationships/diagramColors" Target="../diagrams/colors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23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23.xml"/><Relationship Id="rId7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Data" Target="../diagrams/data27.xml"/><Relationship Id="rId7" Type="http://schemas.openxmlformats.org/officeDocument/2006/relationships/diagramData" Target="../diagrams/data2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10" Type="http://schemas.openxmlformats.org/officeDocument/2006/relationships/diagramColors" Target="../diagrams/colors28.xml"/><Relationship Id="rId4" Type="http://schemas.openxmlformats.org/officeDocument/2006/relationships/diagramLayout" Target="../diagrams/layout27.xml"/><Relationship Id="rId9" Type="http://schemas.openxmlformats.org/officeDocument/2006/relationships/diagramQuickStyle" Target="../diagrams/quickStyle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13" Type="http://schemas.openxmlformats.org/officeDocument/2006/relationships/image" Target="../media/image46.jpeg"/><Relationship Id="rId3" Type="http://schemas.openxmlformats.org/officeDocument/2006/relationships/diagramLayout" Target="../diagrams/layout29.xml"/><Relationship Id="rId7" Type="http://schemas.openxmlformats.org/officeDocument/2006/relationships/diagramLayout" Target="../diagrams/layout30.xml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diagramData" Target="../diagrams/data2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0.xml"/><Relationship Id="rId11" Type="http://schemas.openxmlformats.org/officeDocument/2006/relationships/image" Target="../media/image44.jpeg"/><Relationship Id="rId5" Type="http://schemas.openxmlformats.org/officeDocument/2006/relationships/diagramColors" Target="../diagrams/colors29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29.xml"/><Relationship Id="rId9" Type="http://schemas.openxmlformats.org/officeDocument/2006/relationships/diagramColors" Target="../diagrams/colors30.xml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31.xml"/><Relationship Id="rId7" Type="http://schemas.openxmlformats.org/officeDocument/2006/relationships/image" Target="../media/image52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55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w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QuickStyle" Target="../diagrams/quickStyle9.xml"/><Relationship Id="rId3" Type="http://schemas.openxmlformats.org/officeDocument/2006/relationships/diagramData" Target="../diagrams/data7.xml"/><Relationship Id="rId7" Type="http://schemas.openxmlformats.org/officeDocument/2006/relationships/diagramData" Target="../diagrams/data8.xml"/><Relationship Id="rId12" Type="http://schemas.openxmlformats.org/officeDocument/2006/relationships/diagramLayout" Target="../diagrams/layou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Data" Target="../diagrams/data9.xml"/><Relationship Id="rId5" Type="http://schemas.openxmlformats.org/officeDocument/2006/relationships/diagramQuickStyle" Target="../diagrams/quickStyle7.xml"/><Relationship Id="rId10" Type="http://schemas.openxmlformats.org/officeDocument/2006/relationships/diagramColors" Target="../diagrams/colors8.xml"/><Relationship Id="rId4" Type="http://schemas.openxmlformats.org/officeDocument/2006/relationships/diagramLayout" Target="../diagrams/layout7.xml"/><Relationship Id="rId9" Type="http://schemas.openxmlformats.org/officeDocument/2006/relationships/diagramQuickStyle" Target="../diagrams/quickStyle8.xml"/><Relationship Id="rId14" Type="http://schemas.openxmlformats.org/officeDocument/2006/relationships/diagramColors" Target="../diagrams/colors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49208"/>
            <a:ext cx="8229600" cy="8509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latin typeface="Century Schoolbook" pitchFamily="18" charset="0"/>
              </a:rPr>
              <a:t>3</a:t>
            </a:r>
            <a:r>
              <a:rPr lang="el-GR" sz="4800" b="1" baseline="30000" dirty="0" smtClean="0">
                <a:latin typeface="Century Schoolbook" pitchFamily="18" charset="0"/>
              </a:rPr>
              <a:t>ο</a:t>
            </a:r>
            <a:r>
              <a:rPr lang="el-GR" sz="4800" b="1" dirty="0" smtClean="0">
                <a:latin typeface="Century Schoolbook" pitchFamily="18" charset="0"/>
              </a:rPr>
              <a:t> ΚΕΦΑΛΑΙΟ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4508500"/>
            <a:ext cx="8229600" cy="23050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7200" b="1" i="1" dirty="0" smtClean="0">
                <a:latin typeface="Century Schoolbook" pitchFamily="18" charset="0"/>
              </a:rPr>
              <a:t>Κυκλοφορικό Σύστημα - Αίμα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25538"/>
            <a:ext cx="5459413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- Διάγραμμα"/>
          <p:cNvGraphicFramePr/>
          <p:nvPr/>
        </p:nvGraphicFramePr>
        <p:xfrm>
          <a:off x="0" y="0"/>
          <a:ext cx="571500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792229"/>
            <a:ext cx="3143240" cy="599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531127" cy="431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- Διάγραμμα"/>
          <p:cNvGraphicFramePr/>
          <p:nvPr/>
        </p:nvGraphicFramePr>
        <p:xfrm>
          <a:off x="0" y="4357694"/>
          <a:ext cx="9144000" cy="249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99"/>
            <a:ext cx="9144000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- Διάγραμμα"/>
          <p:cNvGraphicFramePr/>
          <p:nvPr/>
        </p:nvGraphicFramePr>
        <p:xfrm>
          <a:off x="0" y="4572008"/>
          <a:ext cx="9144000" cy="2359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- Διάγραμμα"/>
          <p:cNvGraphicFramePr/>
          <p:nvPr/>
        </p:nvGraphicFramePr>
        <p:xfrm>
          <a:off x="5357818" y="-142900"/>
          <a:ext cx="3357586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89948"/>
            <a:ext cx="7500990" cy="519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- Διάγραμμα"/>
          <p:cNvGraphicFramePr/>
          <p:nvPr/>
        </p:nvGraphicFramePr>
        <p:xfrm>
          <a:off x="0" y="0"/>
          <a:ext cx="5429256" cy="15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214282" y="214290"/>
          <a:ext cx="4572000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- Διάγραμμα"/>
          <p:cNvGraphicFramePr/>
          <p:nvPr/>
        </p:nvGraphicFramePr>
        <p:xfrm>
          <a:off x="5357818" y="214290"/>
          <a:ext cx="3786182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2530" name="Picture 2" descr="Λευχαιμία :: Ο Ροδόκηπος των Φιλοσόφων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8964" y="3643314"/>
            <a:ext cx="4193630" cy="3071834"/>
          </a:xfrm>
          <a:prstGeom prst="rect">
            <a:avLst/>
          </a:prstGeom>
          <a:noFill/>
        </p:spPr>
      </p:pic>
      <p:pic>
        <p:nvPicPr>
          <p:cNvPr id="22532" name="Picture 4" descr="Leukocytosis και λευκοπενία Διανυσματική απεικόνιση - εικονογραφία από  anemone: 12495897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7753" y="3786190"/>
            <a:ext cx="4286248" cy="2936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/>
          <p:cNvSpPr txBox="1">
            <a:spLocks noChangeArrowheads="1"/>
          </p:cNvSpPr>
          <p:nvPr/>
        </p:nvSpPr>
        <p:spPr bwMode="auto">
          <a:xfrm>
            <a:off x="0" y="476250"/>
            <a:ext cx="1979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1800"/>
          </a:p>
        </p:txBody>
      </p:sp>
      <p:graphicFrame>
        <p:nvGraphicFramePr>
          <p:cNvPr id="7" name="6 - Διάγραμμα"/>
          <p:cNvGraphicFramePr/>
          <p:nvPr/>
        </p:nvGraphicFramePr>
        <p:xfrm>
          <a:off x="0" y="0"/>
          <a:ext cx="521494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8066" name="Picture 2" descr="Αιμοπετάλιο - Βικιπαίδει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3" y="1857364"/>
            <a:ext cx="3214709" cy="3214710"/>
          </a:xfrm>
          <a:prstGeom prst="rect">
            <a:avLst/>
          </a:prstGeom>
          <a:noFill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1392" y="-24"/>
            <a:ext cx="3215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185738"/>
            <a:ext cx="775335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9" name="Picture 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6173" y="3357562"/>
            <a:ext cx="4007827" cy="32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Χορήγηση αυτόλογου πλάσματος αίματος εμπλουτισμένου με αιμοπετάλια  (Platelet Rich Plasma, PRP) για την αντιμετώπιση της στυτικής  δυσλειτουργίας - Ι. Μπουζαλά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5135" y="928671"/>
            <a:ext cx="3998865" cy="2071701"/>
          </a:xfrm>
          <a:prstGeom prst="rect">
            <a:avLst/>
          </a:prstGeom>
          <a:noFill/>
        </p:spPr>
      </p:pic>
      <p:graphicFrame>
        <p:nvGraphicFramePr>
          <p:cNvPr id="5" name="4 - Διάγραμμα"/>
          <p:cNvGraphicFramePr/>
          <p:nvPr/>
        </p:nvGraphicFramePr>
        <p:xfrm>
          <a:off x="0" y="0"/>
          <a:ext cx="507206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 descr="Netfizi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17" y="4000504"/>
            <a:ext cx="2047889" cy="3071834"/>
          </a:xfrm>
          <a:prstGeom prst="rect">
            <a:avLst/>
          </a:prstGeom>
          <a:noFill/>
        </p:spPr>
      </p:pic>
      <p:graphicFrame>
        <p:nvGraphicFramePr>
          <p:cNvPr id="7" name="6 - Διάγραμμα"/>
          <p:cNvGraphicFramePr/>
          <p:nvPr/>
        </p:nvGraphicFramePr>
        <p:xfrm>
          <a:off x="0" y="44450"/>
          <a:ext cx="9144000" cy="617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6020" name="Picture 4" descr="Blood Separation. Learn the process, techniques, recommendation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610657"/>
            <a:ext cx="3080695" cy="2247343"/>
          </a:xfrm>
          <a:prstGeom prst="rect">
            <a:avLst/>
          </a:prstGeom>
          <a:noFill/>
        </p:spPr>
      </p:pic>
      <p:sp>
        <p:nvSpPr>
          <p:cNvPr id="12" name="11 - Στρογγυλεμένο ορθογώνιο"/>
          <p:cNvSpPr/>
          <p:nvPr/>
        </p:nvSpPr>
        <p:spPr>
          <a:xfrm>
            <a:off x="5715008" y="4714884"/>
            <a:ext cx="2143140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C0B98E"/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just" eaLnBrk="0" hangingPunct="0"/>
            <a:r>
              <a:rPr lang="el-GR" sz="4400" b="1" dirty="0" smtClean="0">
                <a:latin typeface="Calibri" pitchFamily="34" charset="0"/>
              </a:rPr>
              <a:t>    Πήξη </a:t>
            </a:r>
            <a:r>
              <a:rPr lang="el-GR" sz="4400" b="1" dirty="0">
                <a:latin typeface="Calibri" pitchFamily="34" charset="0"/>
              </a:rPr>
              <a:t>του αίματος</a:t>
            </a:r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53945"/>
            <a:ext cx="3643338" cy="67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- Δεξιό βέλος"/>
          <p:cNvSpPr/>
          <p:nvPr/>
        </p:nvSpPr>
        <p:spPr>
          <a:xfrm>
            <a:off x="2500298" y="3357562"/>
            <a:ext cx="2643206" cy="714380"/>
          </a:xfrm>
          <a:prstGeom prst="rightArrow">
            <a:avLst/>
          </a:prstGeom>
          <a:solidFill>
            <a:srgbClr val="F49790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- Διάγραμμα"/>
          <p:cNvGraphicFramePr/>
          <p:nvPr/>
        </p:nvGraphicFramePr>
        <p:xfrm>
          <a:off x="0" y="0"/>
          <a:ext cx="9144000" cy="90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- Διάγραμμα"/>
          <p:cNvGraphicFramePr/>
          <p:nvPr/>
        </p:nvGraphicFramePr>
        <p:xfrm>
          <a:off x="3500430" y="928670"/>
          <a:ext cx="5643570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071546"/>
            <a:ext cx="353417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0" name="AutoShape 2" descr="Λευχαιμίες | Ελληνική Αντικαρκινική Εταιρεία – Ε.Α.Ε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916113"/>
            <a:ext cx="4500562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6"/>
          <p:cNvSpPr>
            <a:spLocks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C0B98E"/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just" eaLnBrk="0" hangingPunct="0"/>
            <a:r>
              <a:rPr lang="el-GR" sz="4400" b="1" dirty="0" smtClean="0">
                <a:latin typeface="Calibri" pitchFamily="34" charset="0"/>
              </a:rPr>
              <a:t>    Πήξη </a:t>
            </a:r>
            <a:r>
              <a:rPr lang="el-GR" sz="4400" b="1" dirty="0">
                <a:latin typeface="Calibri" pitchFamily="34" charset="0"/>
              </a:rPr>
              <a:t>του αίματος</a:t>
            </a:r>
          </a:p>
        </p:txBody>
      </p:sp>
      <p:sp>
        <p:nvSpPr>
          <p:cNvPr id="47108" name="Rectangle 10"/>
          <p:cNvSpPr>
            <a:spLocks noChangeArrowheads="1"/>
          </p:cNvSpPr>
          <p:nvPr/>
        </p:nvSpPr>
        <p:spPr bwMode="auto">
          <a:xfrm>
            <a:off x="-71438" y="4724400"/>
            <a:ext cx="4643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>
                <a:latin typeface="Cambria" pitchFamily="18" charset="0"/>
              </a:rPr>
              <a:t>μικροσκοπικό δίκτυο </a:t>
            </a:r>
            <a:r>
              <a:rPr lang="el-GR" sz="2000" dirty="0" smtClean="0">
                <a:latin typeface="Cambria" pitchFamily="18" charset="0"/>
              </a:rPr>
              <a:t>μη διαλυτών ινών εγκλωβίζει </a:t>
            </a:r>
            <a:r>
              <a:rPr lang="el-GR" sz="2000" dirty="0">
                <a:latin typeface="Cambria" pitchFamily="18" charset="0"/>
              </a:rPr>
              <a:t>τα ερυθρά αιμοσφαίρια</a:t>
            </a:r>
          </a:p>
        </p:txBody>
      </p:sp>
      <p:sp>
        <p:nvSpPr>
          <p:cNvPr id="47109" name="Rectangle 16"/>
          <p:cNvSpPr>
            <a:spLocks noChangeArrowheads="1"/>
          </p:cNvSpPr>
          <p:nvPr/>
        </p:nvSpPr>
        <p:spPr bwMode="auto">
          <a:xfrm>
            <a:off x="1217612" y="6165850"/>
            <a:ext cx="299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dirty="0">
                <a:latin typeface="Cambria" pitchFamily="18" charset="0"/>
              </a:rPr>
              <a:t>σταματά τη ροή του αίματος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95288" y="3009900"/>
            <a:ext cx="2008188" cy="523875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l-GR" sz="2800" b="1">
                <a:latin typeface="Cambria" pitchFamily="18" charset="0"/>
              </a:rPr>
              <a:t>ινωδογόνο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1835150" y="2133600"/>
            <a:ext cx="1687513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l-GR" b="1" dirty="0">
                <a:latin typeface="Cambria" pitchFamily="18" charset="0"/>
              </a:rPr>
              <a:t>θρομβίνης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3276600" y="3048000"/>
            <a:ext cx="1341438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l-GR" sz="2800" b="1">
                <a:latin typeface="Cambria" pitchFamily="18" charset="0"/>
              </a:rPr>
              <a:t>ινώδες</a:t>
            </a: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1685925" y="5643563"/>
            <a:ext cx="1885950" cy="523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mbria" pitchFamily="18" charset="0"/>
              </a:rPr>
              <a:t>θρόμβος</a:t>
            </a: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1979613" y="908050"/>
            <a:ext cx="15303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latin typeface="Cambria" pitchFamily="18" charset="0"/>
              </a:rPr>
              <a:t>ασβέστιο</a:t>
            </a: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34925" y="908050"/>
            <a:ext cx="17478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latin typeface="Cambria" pitchFamily="18" charset="0"/>
              </a:rPr>
              <a:t>βιταμίνη Κ</a:t>
            </a: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3659188" y="892175"/>
            <a:ext cx="1992313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Cambria" pitchFamily="18" charset="0"/>
              </a:rPr>
              <a:t>αιμοπετάλια</a:t>
            </a: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4800600" y="1412875"/>
            <a:ext cx="4343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l-GR" sz="1800" dirty="0">
                <a:latin typeface="Cambria" pitchFamily="18" charset="0"/>
              </a:rPr>
              <a:t>ο ένας παράγοντας ενεργοποιεί τον άλλον.</a:t>
            </a:r>
          </a:p>
        </p:txBody>
      </p:sp>
      <p:sp>
        <p:nvSpPr>
          <p:cNvPr id="47119" name="Rectangle 17"/>
          <p:cNvSpPr>
            <a:spLocks noChangeArrowheads="1"/>
          </p:cNvSpPr>
          <p:nvPr/>
        </p:nvSpPr>
        <p:spPr bwMode="auto">
          <a:xfrm>
            <a:off x="3276600" y="3500438"/>
            <a:ext cx="13668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800" dirty="0">
                <a:latin typeface="Cambria" pitchFamily="18" charset="0"/>
              </a:rPr>
              <a:t>μη διαλυτό πρωτεϊνικό πλέγμα</a:t>
            </a:r>
          </a:p>
        </p:txBody>
      </p:sp>
      <p:sp>
        <p:nvSpPr>
          <p:cNvPr id="47120" name="Rectangle 18"/>
          <p:cNvSpPr>
            <a:spLocks noChangeArrowheads="1"/>
          </p:cNvSpPr>
          <p:nvPr/>
        </p:nvSpPr>
        <p:spPr bwMode="auto">
          <a:xfrm>
            <a:off x="3563938" y="2205038"/>
            <a:ext cx="1031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>
                <a:latin typeface="Cambria" pitchFamily="18" charset="0"/>
              </a:rPr>
              <a:t>(ένζυμο)</a:t>
            </a:r>
          </a:p>
        </p:txBody>
      </p:sp>
      <p:sp>
        <p:nvSpPr>
          <p:cNvPr id="47121" name="Line 19"/>
          <p:cNvSpPr>
            <a:spLocks noChangeShapeType="1"/>
          </p:cNvSpPr>
          <p:nvPr/>
        </p:nvSpPr>
        <p:spPr bwMode="auto">
          <a:xfrm>
            <a:off x="1042988" y="1412875"/>
            <a:ext cx="10795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7122" name="Line 20"/>
          <p:cNvSpPr>
            <a:spLocks noChangeShapeType="1"/>
          </p:cNvSpPr>
          <p:nvPr/>
        </p:nvSpPr>
        <p:spPr bwMode="auto">
          <a:xfrm>
            <a:off x="2627313" y="14128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7123" name="Line 21"/>
          <p:cNvSpPr>
            <a:spLocks noChangeShapeType="1"/>
          </p:cNvSpPr>
          <p:nvPr/>
        </p:nvSpPr>
        <p:spPr bwMode="auto">
          <a:xfrm flipH="1">
            <a:off x="3132138" y="1412875"/>
            <a:ext cx="10080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7124" name="Line 22"/>
          <p:cNvSpPr>
            <a:spLocks noChangeShapeType="1"/>
          </p:cNvSpPr>
          <p:nvPr/>
        </p:nvSpPr>
        <p:spPr bwMode="auto">
          <a:xfrm>
            <a:off x="2700338" y="2636838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7126" name="AutoShape 24"/>
          <p:cNvSpPr>
            <a:spLocks noChangeArrowheads="1"/>
          </p:cNvSpPr>
          <p:nvPr/>
        </p:nvSpPr>
        <p:spPr bwMode="auto">
          <a:xfrm>
            <a:off x="4357688" y="4221163"/>
            <a:ext cx="358775" cy="1079500"/>
          </a:xfrm>
          <a:prstGeom prst="curvedLeftArrow">
            <a:avLst>
              <a:gd name="adj1" fmla="val 41664"/>
              <a:gd name="adj2" fmla="val 144327"/>
              <a:gd name="adj3" fmla="val 36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sz="1800"/>
          </a:p>
        </p:txBody>
      </p:sp>
      <p:sp>
        <p:nvSpPr>
          <p:cNvPr id="47127" name="AutoShape 25"/>
          <p:cNvSpPr>
            <a:spLocks noChangeArrowheads="1"/>
          </p:cNvSpPr>
          <p:nvPr/>
        </p:nvSpPr>
        <p:spPr bwMode="auto">
          <a:xfrm>
            <a:off x="3852863" y="5302250"/>
            <a:ext cx="574675" cy="1006475"/>
          </a:xfrm>
          <a:prstGeom prst="curvedLeftArrow">
            <a:avLst>
              <a:gd name="adj1" fmla="val 24252"/>
              <a:gd name="adj2" fmla="val 84010"/>
              <a:gd name="adj3" fmla="val 36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sz="1800"/>
          </a:p>
        </p:txBody>
      </p:sp>
      <p:sp>
        <p:nvSpPr>
          <p:cNvPr id="25" name="24 - Δεξιό βέλος"/>
          <p:cNvSpPr/>
          <p:nvPr/>
        </p:nvSpPr>
        <p:spPr>
          <a:xfrm>
            <a:off x="2500298" y="3071810"/>
            <a:ext cx="714380" cy="428628"/>
          </a:xfrm>
          <a:prstGeom prst="rightArrow">
            <a:avLst/>
          </a:prstGeom>
          <a:solidFill>
            <a:srgbClr val="F49790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876"/>
            <a:ext cx="30289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5455102"/>
            <a:ext cx="1857389" cy="14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  <p:bldP spid="47112" grpId="0" animBg="1"/>
      <p:bldP spid="47114" grpId="0" animBg="1"/>
      <p:bldP spid="47115" grpId="0" animBg="1"/>
      <p:bldP spid="47116" grpId="0" animBg="1"/>
      <p:bldP spid="47117" grpId="0" animBg="1"/>
      <p:bldP spid="47118" grpId="0"/>
      <p:bldP spid="47119" grpId="0"/>
      <p:bldP spid="47120" grpId="0"/>
      <p:bldP spid="47121" grpId="0" animBg="1"/>
      <p:bldP spid="47122" grpId="0" animBg="1"/>
      <p:bldP spid="47123" grpId="0" animBg="1"/>
      <p:bldP spid="47124" grpId="0" animBg="1"/>
      <p:bldP spid="47126" grpId="0" animBg="1"/>
      <p:bldP spid="47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4357686" y="0"/>
          <a:ext cx="500066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3970" name="Picture 2" descr="Αιμορροφιλία: Αιτίες, τύποι, συμπτώματα και θεραπεί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830283" cy="2928934"/>
          </a:xfrm>
          <a:prstGeom prst="rect">
            <a:avLst/>
          </a:prstGeom>
          <a:noFill/>
        </p:spPr>
      </p:pic>
      <p:pic>
        <p:nvPicPr>
          <p:cNvPr id="83974" name="Picture 6" descr="Αιμορροφιλία - Βικιπαίδεια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2857496"/>
            <a:ext cx="4762503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06" y="2055317"/>
            <a:ext cx="2233986" cy="480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- Διάγραμμα"/>
          <p:cNvGraphicFramePr/>
          <p:nvPr/>
        </p:nvGraphicFramePr>
        <p:xfrm>
          <a:off x="0" y="0"/>
          <a:ext cx="9144000" cy="200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38" name="Picture 2" descr="Πνευμονική εμβολή: Πότε πρέπει να αναζητήσετε επειγόντως ιατρική βοήθεια  (εικόνες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2078069"/>
            <a:ext cx="2857488" cy="2136749"/>
          </a:xfrm>
          <a:prstGeom prst="rect">
            <a:avLst/>
          </a:prstGeom>
          <a:noFill/>
        </p:spPr>
      </p:pic>
      <p:pic>
        <p:nvPicPr>
          <p:cNvPr id="14340" name="Picture 4" descr="Αγγειακά Εγκεφαλικά Επεισόδια | Physio Hom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2786058"/>
            <a:ext cx="379015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898857"/>
            <a:ext cx="5500726" cy="499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/>
          <p:cNvPicPr>
            <a:picLocks noChangeAspect="1" noChangeArrowheads="1"/>
          </p:cNvPicPr>
          <p:nvPr/>
        </p:nvPicPr>
        <p:blipFill>
          <a:blip r:embed="rId2"/>
          <a:srcRect b="38421"/>
          <a:stretch>
            <a:fillRect/>
          </a:stretch>
        </p:blipFill>
        <p:spPr bwMode="auto">
          <a:xfrm>
            <a:off x="0" y="3109942"/>
            <a:ext cx="9144000" cy="27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- Διάγραμμα"/>
          <p:cNvGraphicFramePr/>
          <p:nvPr/>
        </p:nvGraphicFramePr>
        <p:xfrm>
          <a:off x="0" y="-26988"/>
          <a:ext cx="9144000" cy="2884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500173"/>
            <a:ext cx="7500958" cy="36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- Διάγραμμα"/>
          <p:cNvGraphicFramePr/>
          <p:nvPr/>
        </p:nvGraphicFramePr>
        <p:xfrm>
          <a:off x="0" y="1428736"/>
          <a:ext cx="3071802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3 - Ομάδα"/>
          <p:cNvGrpSpPr/>
          <p:nvPr/>
        </p:nvGrpSpPr>
        <p:grpSpPr>
          <a:xfrm>
            <a:off x="0" y="-24"/>
            <a:ext cx="9144000" cy="666507"/>
            <a:chOff x="0" y="0"/>
            <a:chExt cx="9144000" cy="666507"/>
          </a:xfrm>
        </p:grpSpPr>
        <p:sp>
          <p:nvSpPr>
            <p:cNvPr id="5" name="4 - Στρογγυλεμένο ορθογώνιο"/>
            <p:cNvSpPr/>
            <p:nvPr/>
          </p:nvSpPr>
          <p:spPr>
            <a:xfrm>
              <a:off x="0" y="0"/>
              <a:ext cx="9144000" cy="666507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Στρογγυλεμένο ορθογώνιο 4"/>
            <p:cNvSpPr/>
            <p:nvPr/>
          </p:nvSpPr>
          <p:spPr>
            <a:xfrm>
              <a:off x="32536" y="32536"/>
              <a:ext cx="9078928" cy="601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600" b="1" kern="1200" dirty="0" smtClean="0">
                  <a:latin typeface="Century Schoolbook" pitchFamily="18" charset="0"/>
                </a:rPr>
                <a:t>Ομάδες αίματος</a:t>
              </a:r>
              <a:endParaRPr lang="el-GR" sz="3600" kern="1200" dirty="0">
                <a:latin typeface="Century Schoolbook" pitchFamily="18" charset="0"/>
              </a:endParaRPr>
            </a:p>
          </p:txBody>
        </p:sp>
      </p:grpSp>
      <p:grpSp>
        <p:nvGrpSpPr>
          <p:cNvPr id="9" name="3 - Ομάδα"/>
          <p:cNvGrpSpPr/>
          <p:nvPr/>
        </p:nvGrpSpPr>
        <p:grpSpPr>
          <a:xfrm>
            <a:off x="-32" y="5977203"/>
            <a:ext cx="9144000" cy="666507"/>
            <a:chOff x="0" y="0"/>
            <a:chExt cx="9144000" cy="666507"/>
          </a:xfrm>
          <a:solidFill>
            <a:schemeClr val="bg2">
              <a:lumMod val="25000"/>
            </a:schemeClr>
          </a:solidFill>
        </p:grpSpPr>
        <p:sp>
          <p:nvSpPr>
            <p:cNvPr id="11" name="10 - Στρογγυλεμένο ορθογώνιο"/>
            <p:cNvSpPr/>
            <p:nvPr/>
          </p:nvSpPr>
          <p:spPr>
            <a:xfrm>
              <a:off x="0" y="0"/>
              <a:ext cx="9144000" cy="666507"/>
            </a:xfrm>
            <a:prstGeom prst="round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Στρογγυλεμένο ορθογώνιο 4"/>
            <p:cNvSpPr/>
            <p:nvPr/>
          </p:nvSpPr>
          <p:spPr>
            <a:xfrm>
              <a:off x="32536" y="32536"/>
              <a:ext cx="9078928" cy="601435"/>
            </a:xfrm>
            <a:prstGeom prst="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b="1" dirty="0" smtClean="0">
                  <a:latin typeface="Century Schoolbook" pitchFamily="18" charset="0"/>
                </a:rPr>
                <a:t>Οι </a:t>
              </a:r>
              <a:r>
                <a:rPr lang="el-GR" b="1" dirty="0" err="1" smtClean="0">
                  <a:latin typeface="Century Schoolbook" pitchFamily="18" charset="0"/>
                </a:rPr>
                <a:t>συγκολλητίνες</a:t>
              </a:r>
              <a:r>
                <a:rPr lang="el-GR" b="1" dirty="0" smtClean="0">
                  <a:latin typeface="Century Schoolbook" pitchFamily="18" charset="0"/>
                </a:rPr>
                <a:t> παίζουν σημαντικό ρόλο στις μεταγγίσεις του αίματος.</a:t>
              </a:r>
              <a:endParaRPr lang="el-GR" sz="2000" kern="1200" dirty="0">
                <a:latin typeface="Century Schoolbook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astasia's_Blog: Μαΐου 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7143768" cy="5357827"/>
          </a:xfrm>
          <a:prstGeom prst="rect">
            <a:avLst/>
          </a:prstGeom>
          <a:noFill/>
        </p:spPr>
      </p:pic>
      <p:graphicFrame>
        <p:nvGraphicFramePr>
          <p:cNvPr id="7" name="6 - Διάγραμμα"/>
          <p:cNvGraphicFramePr/>
          <p:nvPr/>
        </p:nvGraphicFramePr>
        <p:xfrm>
          <a:off x="0" y="928670"/>
          <a:ext cx="9001156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3 - Ομάδα"/>
          <p:cNvGrpSpPr/>
          <p:nvPr/>
        </p:nvGrpSpPr>
        <p:grpSpPr>
          <a:xfrm>
            <a:off x="-32" y="-24"/>
            <a:ext cx="9144000" cy="928694"/>
            <a:chOff x="0" y="0"/>
            <a:chExt cx="9144000" cy="666507"/>
          </a:xfrm>
          <a:solidFill>
            <a:schemeClr val="accent3">
              <a:lumMod val="75000"/>
            </a:schemeClr>
          </a:solidFill>
        </p:grpSpPr>
        <p:sp>
          <p:nvSpPr>
            <p:cNvPr id="5" name="4 - Στρογγυλεμένο ορθογώνιο"/>
            <p:cNvSpPr/>
            <p:nvPr/>
          </p:nvSpPr>
          <p:spPr>
            <a:xfrm>
              <a:off x="0" y="0"/>
              <a:ext cx="9144000" cy="666507"/>
            </a:xfrm>
            <a:prstGeom prst="round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Στρογγυλεμένο ορθογώνιο 4"/>
            <p:cNvSpPr/>
            <p:nvPr/>
          </p:nvSpPr>
          <p:spPr>
            <a:xfrm>
              <a:off x="32536" y="32536"/>
              <a:ext cx="9078928" cy="601435"/>
            </a:xfrm>
            <a:prstGeom prst="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dirty="0" smtClean="0">
                  <a:latin typeface="Century Schoolbook" pitchFamily="18" charset="0"/>
                </a:rPr>
                <a:t>Επιτρεπτές  μεταγγίσεις  αίματος:</a:t>
              </a:r>
            </a:p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b="1" dirty="0" smtClean="0">
                  <a:latin typeface="Century Schoolbook" pitchFamily="18" charset="0"/>
                </a:rPr>
                <a:t>ΣΥΜΒΑΤΟΤΗΤΑ   ΔΟΤΗ  ΚΑΙ  ΔΕΚΤΗ</a:t>
              </a:r>
              <a:endParaRPr lang="el-GR" sz="2000" b="1" kern="1200" dirty="0">
                <a:latin typeface="Century Schoolbook" pitchFamily="18" charset="0"/>
              </a:endParaRPr>
            </a:p>
          </p:txBody>
        </p:sp>
      </p:grpSp>
      <p:graphicFrame>
        <p:nvGraphicFramePr>
          <p:cNvPr id="9" name="8 - Διάγραμμα"/>
          <p:cNvGraphicFramePr/>
          <p:nvPr/>
        </p:nvGraphicFramePr>
        <p:xfrm>
          <a:off x="0" y="5500702"/>
          <a:ext cx="9144000" cy="135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ChangeArrowheads="1"/>
          </p:cNvSpPr>
          <p:nvPr/>
        </p:nvSpPr>
        <p:spPr bwMode="auto">
          <a:xfrm>
            <a:off x="1042988" y="343895"/>
            <a:ext cx="7416800" cy="5847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200" b="1" dirty="0" smtClean="0">
                <a:latin typeface="Cambria" pitchFamily="18" charset="0"/>
              </a:rPr>
              <a:t>Παράδειγμα  ασύμβατης μετάγγισης:</a:t>
            </a:r>
            <a:endParaRPr lang="el-GR" sz="3200" b="1" dirty="0">
              <a:latin typeface="Cambria" pitchFamily="18" charset="0"/>
            </a:endParaRPr>
          </a:p>
        </p:txBody>
      </p:sp>
      <p:pic>
        <p:nvPicPr>
          <p:cNvPr id="5632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12905"/>
            <a:ext cx="8840414" cy="455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Στρογγυλεμένο ορθογώνιο"/>
          <p:cNvSpPr/>
          <p:nvPr/>
        </p:nvSpPr>
        <p:spPr>
          <a:xfrm>
            <a:off x="642910" y="3000372"/>
            <a:ext cx="1714512" cy="500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Στρογγυλεμένο ορθογώνιο"/>
          <p:cNvSpPr/>
          <p:nvPr/>
        </p:nvSpPr>
        <p:spPr>
          <a:xfrm>
            <a:off x="6858016" y="3571876"/>
            <a:ext cx="2000264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96" name="Group 152"/>
          <p:cNvGraphicFramePr>
            <a:graphicFrameLocks noGrp="1"/>
          </p:cNvGraphicFramePr>
          <p:nvPr/>
        </p:nvGraphicFramePr>
        <p:xfrm>
          <a:off x="214282" y="1071544"/>
          <a:ext cx="8786841" cy="5643604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bg1">
                      <a:alpha val="0"/>
                    </a:schemeClr>
                  </a:outerShdw>
                </a:effectLst>
              </a:tblPr>
              <a:tblGrid>
                <a:gridCol w="1000132"/>
                <a:gridCol w="1899978"/>
                <a:gridCol w="1538448"/>
                <a:gridCol w="1508359"/>
                <a:gridCol w="1594872"/>
                <a:gridCol w="1245052"/>
              </a:tblGrid>
              <a:tr h="9225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Δ Ο Τ Η 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922512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Κ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Τ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ΑΒ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2251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/>
                        </a:rPr>
                        <a:t>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/>
                        </a:rPr>
                        <a:t>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92251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/>
                        </a:rPr>
                        <a:t>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/>
                        </a:rPr>
                        <a:t>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92986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ΑΒ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102369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/>
                        </a:rPr>
                        <a:t>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/>
                        </a:rPr>
                        <a:t>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/>
                        </a:rPr>
                        <a:t>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l-GR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pSp>
        <p:nvGrpSpPr>
          <p:cNvPr id="12" name="11 - Ομάδα"/>
          <p:cNvGrpSpPr/>
          <p:nvPr/>
        </p:nvGrpSpPr>
        <p:grpSpPr>
          <a:xfrm>
            <a:off x="-32" y="-24"/>
            <a:ext cx="9144000" cy="928694"/>
            <a:chOff x="0" y="0"/>
            <a:chExt cx="9144000" cy="666507"/>
          </a:xfrm>
          <a:solidFill>
            <a:srgbClr val="00B050"/>
          </a:solidFill>
        </p:grpSpPr>
        <p:sp>
          <p:nvSpPr>
            <p:cNvPr id="13" name="12 - Στρογγυλεμένο ορθογώνιο"/>
            <p:cNvSpPr/>
            <p:nvPr/>
          </p:nvSpPr>
          <p:spPr>
            <a:xfrm>
              <a:off x="0" y="0"/>
              <a:ext cx="9144000" cy="666507"/>
            </a:xfrm>
            <a:prstGeom prst="round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Στρογγυλεμένο ορθογώνιο 4"/>
            <p:cNvSpPr/>
            <p:nvPr/>
          </p:nvSpPr>
          <p:spPr>
            <a:xfrm>
              <a:off x="32536" y="32536"/>
              <a:ext cx="9078928" cy="601435"/>
            </a:xfrm>
            <a:prstGeom prst="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dirty="0" smtClean="0">
                  <a:latin typeface="Century Schoolbook" pitchFamily="18" charset="0"/>
                </a:rPr>
                <a:t>Επιτρεπτές  μεταγγίσεις  αίματος</a:t>
              </a:r>
            </a:p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b="1" dirty="0" smtClean="0">
                  <a:latin typeface="Century Schoolbook" pitchFamily="18" charset="0"/>
                </a:rPr>
                <a:t>ΣΥΜΒΑΤΟΤΗΤΑ   ΔΟΤΗ  ΚΑΙ  ΔΕΚΤΗ</a:t>
              </a:r>
              <a:endParaRPr lang="el-GR" sz="2000" b="1" kern="1200" dirty="0">
                <a:latin typeface="Century Schoolbook" pitchFamily="18" charset="0"/>
              </a:endParaRPr>
            </a:p>
          </p:txBody>
        </p:sp>
      </p:grpSp>
      <p:graphicFrame>
        <p:nvGraphicFramePr>
          <p:cNvPr id="21" name="20 - Διάγραμμα"/>
          <p:cNvGraphicFramePr/>
          <p:nvPr/>
        </p:nvGraphicFramePr>
        <p:xfrm>
          <a:off x="7429520" y="1071546"/>
          <a:ext cx="1785950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19 - Διάγραμμα"/>
          <p:cNvGraphicFramePr/>
          <p:nvPr/>
        </p:nvGraphicFramePr>
        <p:xfrm>
          <a:off x="285720" y="4925809"/>
          <a:ext cx="185735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1802" y="1571612"/>
            <a:ext cx="1538288" cy="132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 descr="C:\Users\Vasiliki\Desktop\εκπαιδευτικό υλικό\Λύκειο\ΒΙΟΛΟΓΙΑ\Α΄ΛΥΚΕΙΟΥ\3o\κυκλοφορικό αρχεία\Εικόνα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1571612"/>
            <a:ext cx="1500198" cy="1350964"/>
          </a:xfrm>
          <a:prstGeom prst="rect">
            <a:avLst/>
          </a:prstGeom>
          <a:noFill/>
        </p:spPr>
      </p:pic>
      <p:pic>
        <p:nvPicPr>
          <p:cNvPr id="9223" name="Picture 7" descr="C:\Users\Vasiliki\Desktop\εκπαιδευτικό υλικό\Λύκειο\ΒΙΟΛΟΓΙΑ\Α΄ΛΥΚΕΙΟΥ\3o\κυκλοφορικό αρχεία\Εικόνα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36" y="1571612"/>
            <a:ext cx="1643074" cy="1350964"/>
          </a:xfrm>
          <a:prstGeom prst="rect">
            <a:avLst/>
          </a:prstGeom>
          <a:noFill/>
        </p:spPr>
      </p:pic>
      <p:pic>
        <p:nvPicPr>
          <p:cNvPr id="9224" name="Picture 8" descr="C:\Users\Vasiliki\Desktop\εκπαιδευτικό υλικό\Λύκειο\ΒΙΟΛΟΓΙΑ\Α΄ΛΥΚΕΙΟΥ\3o\κυκλοφορικό αρχεία\Εικόνα8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86710" y="1571612"/>
            <a:ext cx="1394712" cy="1358901"/>
          </a:xfrm>
          <a:prstGeom prst="rect">
            <a:avLst/>
          </a:prstGeom>
          <a:noFill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56" y="2857496"/>
            <a:ext cx="1214446" cy="94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57356" y="3857629"/>
            <a:ext cx="12144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56" y="4786322"/>
            <a:ext cx="1214446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14480" y="5715016"/>
            <a:ext cx="142398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7" name="Picture 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8605" y="0"/>
            <a:ext cx="3125427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5217" y="2643182"/>
            <a:ext cx="1868749" cy="40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- Διάγραμμα"/>
          <p:cNvGraphicFramePr/>
          <p:nvPr/>
        </p:nvGraphicFramePr>
        <p:xfrm>
          <a:off x="0" y="0"/>
          <a:ext cx="6286512" cy="7072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- Διάγραμμα"/>
          <p:cNvGraphicFramePr/>
          <p:nvPr/>
        </p:nvGraphicFramePr>
        <p:xfrm>
          <a:off x="428596" y="3214686"/>
          <a:ext cx="8429684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https://ekea.gr/wp-content/uploads/%CE%B1%CE%B9%CE%BC%CE%BF%CE%B4%CE%BF%CF%83%CE%AF%CE%B1_%CF%86%CF%8E%CF%84%CE%BF-300x1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1071546"/>
            <a:ext cx="2857500" cy="1428750"/>
          </a:xfrm>
          <a:prstGeom prst="rect">
            <a:avLst/>
          </a:prstGeom>
          <a:noFill/>
        </p:spPr>
      </p:pic>
      <p:pic>
        <p:nvPicPr>
          <p:cNvPr id="8196" name="Picture 4" descr="https://ekea.gr/wp-content/uploads/ekea-logo-n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642918"/>
            <a:ext cx="1143000" cy="1905000"/>
          </a:xfrm>
          <a:prstGeom prst="rect">
            <a:avLst/>
          </a:prstGeom>
          <a:noFill/>
        </p:spPr>
      </p:pic>
      <p:sp>
        <p:nvSpPr>
          <p:cNvPr id="8198" name="AutoShape 6" descr="Εθελοντική Αιμοδοσία - Τζούρτζ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200" name="AutoShape 8" descr="Εθελοντική Αιμοδοσία - Τζούρτζ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202" name="Picture 10" descr="Αιμοδοσία την Παρασκευή στον Αλμυρό - Λαός της Μαγνησίας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928670"/>
            <a:ext cx="2505075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- Διάγραμμα"/>
          <p:cNvGraphicFramePr/>
          <p:nvPr/>
        </p:nvGraphicFramePr>
        <p:xfrm>
          <a:off x="0" y="-26988"/>
          <a:ext cx="9144000" cy="4598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4886385"/>
            <a:ext cx="4500561" cy="14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4857760"/>
            <a:ext cx="4357686" cy="136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4214810" y="94871"/>
          <a:ext cx="4929190" cy="669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71371"/>
            <a:ext cx="3529027" cy="647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/>
          </p:cNvSpPr>
          <p:nvPr/>
        </p:nvSpPr>
        <p:spPr bwMode="auto">
          <a:xfrm>
            <a:off x="0" y="-26988"/>
            <a:ext cx="9144000" cy="1223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hangingPunct="0"/>
            <a:r>
              <a:rPr lang="el-GR" sz="3600" b="1" dirty="0">
                <a:latin typeface="Century Schoolbook" pitchFamily="18" charset="0"/>
              </a:rPr>
              <a:t>Πότε ο παράγοντας </a:t>
            </a:r>
            <a:r>
              <a:rPr lang="el-GR" sz="3600" b="1" dirty="0" err="1">
                <a:latin typeface="Century Schoolbook" pitchFamily="18" charset="0"/>
              </a:rPr>
              <a:t>Rh</a:t>
            </a:r>
            <a:r>
              <a:rPr lang="el-GR" sz="3600" b="1" dirty="0">
                <a:latin typeface="Century Schoolbook" pitchFamily="18" charset="0"/>
              </a:rPr>
              <a:t> μπορεί να δημιουργήσει προβλήματα;</a:t>
            </a:r>
          </a:p>
        </p:txBody>
      </p:sp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0" y="1273175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l-GR" b="1" i="1" dirty="0">
                <a:latin typeface="Century Schoolbook" pitchFamily="18" charset="0"/>
              </a:rPr>
              <a:t>Ανάπτυξη αιμολυτικής νόσου στο έμβρυο</a:t>
            </a:r>
          </a:p>
          <a:p>
            <a:pPr>
              <a:buFontTx/>
              <a:buChar char="•"/>
            </a:pPr>
            <a:r>
              <a:rPr lang="el-GR" b="1" dirty="0">
                <a:latin typeface="Century Schoolbook" pitchFamily="18" charset="0"/>
              </a:rPr>
              <a:t>μητέρα </a:t>
            </a:r>
            <a:r>
              <a:rPr lang="el-GR" b="1" dirty="0" err="1">
                <a:latin typeface="Century Schoolbook" pitchFamily="18" charset="0"/>
              </a:rPr>
              <a:t>Rh</a:t>
            </a:r>
            <a:r>
              <a:rPr lang="el-GR" b="1" dirty="0">
                <a:latin typeface="Century Schoolbook" pitchFamily="18" charset="0"/>
              </a:rPr>
              <a:t>-</a:t>
            </a:r>
            <a:r>
              <a:rPr lang="el-GR" dirty="0">
                <a:latin typeface="Century Schoolbook" pitchFamily="18" charset="0"/>
              </a:rPr>
              <a:t> και ο σύζυγος της </a:t>
            </a:r>
            <a:r>
              <a:rPr lang="el-GR" dirty="0" err="1">
                <a:latin typeface="Century Schoolbook" pitchFamily="18" charset="0"/>
              </a:rPr>
              <a:t>Rh</a:t>
            </a:r>
            <a:r>
              <a:rPr lang="el-GR" dirty="0">
                <a:latin typeface="Century Schoolbook" pitchFamily="18" charset="0"/>
              </a:rPr>
              <a:t>+.</a:t>
            </a:r>
          </a:p>
          <a:p>
            <a:pPr>
              <a:buFontTx/>
              <a:buChar char="•"/>
            </a:pPr>
            <a:r>
              <a:rPr lang="el-GR" b="1" dirty="0">
                <a:latin typeface="Century Schoolbook" pitchFamily="18" charset="0"/>
              </a:rPr>
              <a:t>παιδί </a:t>
            </a:r>
            <a:r>
              <a:rPr lang="el-GR" b="1" dirty="0" err="1">
                <a:latin typeface="Century Schoolbook" pitchFamily="18" charset="0"/>
              </a:rPr>
              <a:t>Rh</a:t>
            </a:r>
            <a:r>
              <a:rPr lang="el-GR" b="1" dirty="0">
                <a:latin typeface="Century Schoolbook" pitchFamily="18" charset="0"/>
              </a:rPr>
              <a:t>+</a:t>
            </a:r>
            <a:r>
              <a:rPr lang="el-GR" dirty="0">
                <a:latin typeface="Century Schoolbook" pitchFamily="18" charset="0"/>
              </a:rPr>
              <a:t> (κληρονομικό από τον πατέρα)</a:t>
            </a:r>
          </a:p>
          <a:p>
            <a:pPr>
              <a:buFont typeface="Wingdings" pitchFamily="2" charset="2"/>
              <a:buChar char="è"/>
            </a:pPr>
            <a:r>
              <a:rPr lang="el-GR" dirty="0">
                <a:latin typeface="Century Schoolbook" pitchFamily="18" charset="0"/>
              </a:rPr>
              <a:t> Τότε, </a:t>
            </a:r>
            <a:r>
              <a:rPr lang="el-GR" u="sng" dirty="0">
                <a:latin typeface="Century Schoolbook" pitchFamily="18" charset="0"/>
              </a:rPr>
              <a:t>κατά τη διάρκεια του τοκετού ή λίγο πριν σπάσει ο πλακούντας</a:t>
            </a:r>
            <a:r>
              <a:rPr lang="el-GR" dirty="0">
                <a:latin typeface="Century Schoolbook" pitchFamily="18" charset="0"/>
              </a:rPr>
              <a:t>  (οπότε τα κύτταρα του ανοσοποιητικού μηχανισμού της μητέρας έρχονται σε επαφή με τα ερυθρά αιμοσφαίρια του παιδιού) </a:t>
            </a:r>
          </a:p>
          <a:p>
            <a:pPr>
              <a:buFont typeface="Wingdings" pitchFamily="2" charset="2"/>
              <a:buChar char="è"/>
            </a:pPr>
            <a:r>
              <a:rPr lang="el-GR" b="1" dirty="0">
                <a:latin typeface="Century Schoolbook" pitchFamily="18" charset="0"/>
              </a:rPr>
              <a:t> η μητέρα παράγει αντισωμάτων αντί-</a:t>
            </a:r>
            <a:r>
              <a:rPr lang="el-GR" b="1" dirty="0" err="1">
                <a:latin typeface="Century Schoolbook" pitchFamily="18" charset="0"/>
              </a:rPr>
              <a:t>Rh</a:t>
            </a:r>
            <a:r>
              <a:rPr lang="el-GR" dirty="0">
                <a:latin typeface="Century Schoolbook" pitchFamily="18" charset="0"/>
              </a:rPr>
              <a:t>. </a:t>
            </a:r>
          </a:p>
          <a:p>
            <a:pPr>
              <a:buClr>
                <a:srgbClr val="CC0000"/>
              </a:buClr>
              <a:buFont typeface="Wingdings" pitchFamily="2" charset="2"/>
              <a:buChar char="ð"/>
            </a:pPr>
            <a:r>
              <a:rPr lang="el-GR" dirty="0">
                <a:latin typeface="Century Schoolbook" pitchFamily="18" charset="0"/>
              </a:rPr>
              <a:t>δε θα επηρεαστεί το παιδί που γεννιέται</a:t>
            </a:r>
          </a:p>
          <a:p>
            <a:pPr>
              <a:buFont typeface="Wingdings" pitchFamily="2" charset="2"/>
              <a:buChar char="è"/>
            </a:pPr>
            <a:r>
              <a:rPr lang="el-GR" dirty="0">
                <a:latin typeface="Century Schoolbook" pitchFamily="18" charset="0"/>
              </a:rPr>
              <a:t> Σε </a:t>
            </a:r>
            <a:r>
              <a:rPr lang="el-GR" b="1" dirty="0">
                <a:latin typeface="Century Schoolbook" pitchFamily="18" charset="0"/>
              </a:rPr>
              <a:t>επόμενη εγκυμοσύνη</a:t>
            </a:r>
            <a:r>
              <a:rPr lang="el-GR" dirty="0">
                <a:latin typeface="Century Schoolbook" pitchFamily="18" charset="0"/>
              </a:rPr>
              <a:t>, η μητέρα είναι ήδη ευαισθητοποιημένη (έχει αντισώματα έναντι του παράγοντα </a:t>
            </a:r>
            <a:r>
              <a:rPr lang="el-GR" dirty="0" err="1">
                <a:latin typeface="Century Schoolbook" pitchFamily="18" charset="0"/>
              </a:rPr>
              <a:t>Rh</a:t>
            </a:r>
            <a:r>
              <a:rPr lang="el-GR" dirty="0">
                <a:latin typeface="Century Schoolbook" pitchFamily="18" charset="0"/>
              </a:rPr>
              <a:t>)</a:t>
            </a:r>
          </a:p>
          <a:p>
            <a:pPr>
              <a:buFont typeface="Wingdings" pitchFamily="2" charset="2"/>
              <a:buChar char="è"/>
            </a:pPr>
            <a:r>
              <a:rPr lang="el-GR" b="1" dirty="0">
                <a:latin typeface="Century Schoolbook" pitchFamily="18" charset="0"/>
              </a:rPr>
              <a:t> αν το έμβρυο είναι πάλι </a:t>
            </a:r>
            <a:r>
              <a:rPr lang="el-GR" b="1" dirty="0" err="1">
                <a:latin typeface="Century Schoolbook" pitchFamily="18" charset="0"/>
              </a:rPr>
              <a:t>Rh</a:t>
            </a:r>
            <a:r>
              <a:rPr lang="el-GR" b="1" dirty="0">
                <a:latin typeface="Century Schoolbook" pitchFamily="18" charset="0"/>
              </a:rPr>
              <a:t>+ </a:t>
            </a:r>
          </a:p>
          <a:p>
            <a:pPr>
              <a:buClr>
                <a:srgbClr val="CC0000"/>
              </a:buClr>
              <a:buFont typeface="Wingdings" pitchFamily="2" charset="2"/>
              <a:buChar char="ð"/>
            </a:pPr>
            <a:r>
              <a:rPr lang="el-GR" dirty="0">
                <a:latin typeface="Century Schoolbook" pitchFamily="18" charset="0"/>
              </a:rPr>
              <a:t>τα </a:t>
            </a:r>
            <a:r>
              <a:rPr lang="el-GR" dirty="0" err="1">
                <a:latin typeface="Century Schoolbook" pitchFamily="18" charset="0"/>
              </a:rPr>
              <a:t>ερυθροκύτταρά</a:t>
            </a:r>
            <a:r>
              <a:rPr lang="el-GR" dirty="0">
                <a:latin typeface="Century Schoolbook" pitchFamily="18" charset="0"/>
              </a:rPr>
              <a:t> του εμβρύου θα καταστραφούν από τα αντισώματα της μητέρας (</a:t>
            </a:r>
            <a:r>
              <a:rPr lang="el-GR" b="1" dirty="0" err="1">
                <a:latin typeface="Century Schoolbook" pitchFamily="18" charset="0"/>
              </a:rPr>
              <a:t>αιμόλυση</a:t>
            </a:r>
            <a:r>
              <a:rPr lang="el-GR" dirty="0">
                <a:latin typeface="Century Schoolbook" pitchFamily="18" charset="0"/>
              </a:rPr>
              <a:t>)</a:t>
            </a:r>
          </a:p>
          <a:p>
            <a:pPr>
              <a:buClr>
                <a:srgbClr val="CC0000"/>
              </a:buClr>
              <a:buFont typeface="Wingdings" pitchFamily="2" charset="2"/>
              <a:buChar char="ð"/>
            </a:pPr>
            <a:r>
              <a:rPr lang="el-GR" dirty="0">
                <a:latin typeface="Century Schoolbook" pitchFamily="18" charset="0"/>
              </a:rPr>
              <a:t>το παιδί θα πεθάνει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3" y="44450"/>
            <a:ext cx="8532812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492500" y="333375"/>
            <a:ext cx="507996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/>
              <a:t>Rh</a:t>
            </a:r>
            <a:r>
              <a:rPr lang="en-US" sz="2800" b="1" baseline="30000" dirty="0"/>
              <a:t>-</a:t>
            </a:r>
            <a:endParaRPr lang="el-GR" sz="2800" b="1" dirty="0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357554" y="2065338"/>
            <a:ext cx="574675" cy="42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/>
              <a:t>Rh</a:t>
            </a:r>
            <a:r>
              <a:rPr lang="en-US" sz="2800" b="1" baseline="30000" dirty="0"/>
              <a:t>+</a:t>
            </a:r>
            <a:endParaRPr lang="el-G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0" y="0"/>
          <a:ext cx="9144000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668982"/>
            <a:ext cx="7786742" cy="318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71810"/>
            <a:ext cx="9144000" cy="433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latin typeface="Century Schoolbook" pitchFamily="18" charset="0"/>
              </a:rPr>
              <a:t>Μεταφορά οξυγόνου και διοξειδίου του άνθρακα</a:t>
            </a:r>
          </a:p>
        </p:txBody>
      </p:sp>
      <p:graphicFrame>
        <p:nvGraphicFramePr>
          <p:cNvPr id="6" name="5 - Διάγραμμα"/>
          <p:cNvGraphicFramePr/>
          <p:nvPr/>
        </p:nvGraphicFramePr>
        <p:xfrm>
          <a:off x="0" y="2857497"/>
          <a:ext cx="9144000" cy="395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91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517578"/>
            <a:ext cx="3460464" cy="226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4" y="500042"/>
            <a:ext cx="5000628" cy="227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Διάγραμμα"/>
          <p:cNvGraphicFramePr/>
          <p:nvPr/>
        </p:nvGraphicFramePr>
        <p:xfrm>
          <a:off x="0" y="0"/>
          <a:ext cx="9144000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- Διάγραμμα"/>
          <p:cNvGraphicFramePr/>
          <p:nvPr/>
        </p:nvGraphicFramePr>
        <p:xfrm>
          <a:off x="0" y="0"/>
          <a:ext cx="9144000" cy="7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10 - Διάγραμμα"/>
          <p:cNvGraphicFramePr/>
          <p:nvPr/>
        </p:nvGraphicFramePr>
        <p:xfrm>
          <a:off x="0" y="3571876"/>
          <a:ext cx="9144000" cy="4357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9 - Διάγραμμα"/>
          <p:cNvGraphicFramePr/>
          <p:nvPr/>
        </p:nvGraphicFramePr>
        <p:xfrm>
          <a:off x="0" y="714356"/>
          <a:ext cx="9144000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- Διάγραμμα"/>
          <p:cNvGraphicFramePr/>
          <p:nvPr/>
        </p:nvGraphicFramePr>
        <p:xfrm>
          <a:off x="0" y="0"/>
          <a:ext cx="9144000" cy="178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12 - Διάγραμμα"/>
          <p:cNvGraphicFramePr/>
          <p:nvPr/>
        </p:nvGraphicFramePr>
        <p:xfrm>
          <a:off x="0" y="1714512"/>
          <a:ext cx="9144000" cy="514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38"/>
            <a:ext cx="9144000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16955</TotalTime>
  <Words>1335</Words>
  <Application>Microsoft Office PowerPoint</Application>
  <PresentationFormat>Προβολή στην οθόνη (4:3)</PresentationFormat>
  <Paragraphs>260</Paragraphs>
  <Slides>34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Θέμα του Office</vt:lpstr>
      <vt:lpstr>3ο ΚΕΦΑΛΑΙΟ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ΑΝΑΠΑΡΑΓΩΓΗ ΑΝΑΠΤΥΞΗ</dc:title>
  <dc:creator>Valued Acer Customer</dc:creator>
  <cp:lastModifiedBy>Vasiliki</cp:lastModifiedBy>
  <cp:revision>183</cp:revision>
  <dcterms:created xsi:type="dcterms:W3CDTF">2011-09-27T09:25:56Z</dcterms:created>
  <dcterms:modified xsi:type="dcterms:W3CDTF">2023-11-26T18:09:15Z</dcterms:modified>
</cp:coreProperties>
</file>