
<file path=[Content_Types].xml><?xml version="1.0" encoding="utf-8"?>
<Types xmlns="http://schemas.openxmlformats.org/package/2006/content-types">
  <Override PartName="/ppt/diagrams/colors22.xml" ContentType="application/vnd.openxmlformats-officedocument.drawingml.diagramColors+xml"/>
  <Override PartName="/ppt/diagrams/data35.xml" ContentType="application/vnd.openxmlformats-officedocument.drawingml.diagramData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diagrams/quickStyle39.xml" ContentType="application/vnd.openxmlformats-officedocument.drawingml.diagramStyl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diagrams/quickStyle28.xml" ContentType="application/vnd.openxmlformats-officedocument.drawingml.diagramStyle+xml"/>
  <Override PartName="/ppt/diagrams/data60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diagrams/quickStyle17.xml" ContentType="application/vnd.openxmlformats-officedocument.drawingml.diagramStyle+xml"/>
  <Override PartName="/ppt/diagrams/layout39.xml" ContentType="application/vnd.openxmlformats-officedocument.drawingml.diagramLayout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layout28.xml" ContentType="application/vnd.openxmlformats-officedocument.drawingml.diagramLayout+xml"/>
  <Override PartName="/ppt/diagrams/colors49.xml" ContentType="application/vnd.openxmlformats-officedocument.drawingml.diagramColors+xml"/>
  <Override PartName="/ppt/diagrams/quickStyle53.xml" ContentType="application/vnd.openxmlformats-officedocument.drawingml.diagramStyle+xml"/>
  <Override PartName="/ppt/diagrams/quickStyle31.xml" ContentType="application/vnd.openxmlformats-officedocument.drawingml.diagramStyle+xml"/>
  <Override PartName="/ppt/diagrams/colors38.xml" ContentType="application/vnd.openxmlformats-officedocument.drawingml.diagramColors+xml"/>
  <Override PartName="/ppt/diagrams/quickStyle42.xml" ContentType="application/vnd.openxmlformats-officedocument.drawingml.diagramStyle+xml"/>
  <Override PartName="/ppt/diagrams/layout5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quickStyle20.xml" ContentType="application/vnd.openxmlformats-officedocument.drawingml.diagramStyle+xml"/>
  <Override PartName="/ppt/diagrams/colors27.xml" ContentType="application/vnd.openxmlformats-officedocument.drawingml.diagramColors+xml"/>
  <Override PartName="/ppt/diagrams/data29.xml" ContentType="application/vnd.openxmlformats-officedocument.drawingml.diagramData+xml"/>
  <Override PartName="/ppt/diagrams/layout42.xml" ContentType="application/vnd.openxmlformats-officedocument.drawingml.diagramLayout+xml"/>
  <Override PartName="/ppt/diagrams/colors4.xml" ContentType="application/vnd.openxmlformats-officedocument.drawingml.diagramColors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layout31.xml" ContentType="application/vnd.openxmlformats-officedocument.drawingml.diagramLayout+xml"/>
  <Override PartName="/ppt/diagrams/colors52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layout20.xml" ContentType="application/vnd.openxmlformats-officedocument.drawingml.diagramLayout+xml"/>
  <Override PartName="/ppt/diagrams/colors41.xml" ContentType="application/vnd.openxmlformats-officedocument.drawingml.diagramColors+xml"/>
  <Override PartName="/ppt/diagrams/data54.xml" ContentType="application/vnd.openxmlformats-officedocument.drawingml.diagramData+xml"/>
  <Override PartName="/ppt/diagrams/quickStyle3.xml" ContentType="application/vnd.openxmlformats-officedocument.drawingml.diagramStyle+xml"/>
  <Override PartName="/ppt/diagrams/colors30.xml" ContentType="application/vnd.openxmlformats-officedocument.drawingml.diagramColors+xml"/>
  <Override PartName="/ppt/diagrams/data32.xml" ContentType="application/vnd.openxmlformats-officedocument.drawingml.diagramData+xml"/>
  <Override PartName="/ppt/diagrams/data43.xml" ContentType="application/vnd.openxmlformats-officedocument.drawingml.diagramData+xml"/>
  <Override PartName="/ppt/diagrams/quickStyle58.xml" ContentType="application/vnd.openxmlformats-officedocument.drawingml.diagramStyle+xml"/>
  <Override PartName="/ppt/slides/slide33.xml" ContentType="application/vnd.openxmlformats-officedocument.presentationml.slide+xml"/>
  <Override PartName="/ppt/diagrams/data21.xml" ContentType="application/vnd.openxmlformats-officedocument.drawingml.diagramData+xml"/>
  <Override PartName="/ppt/diagrams/quickStyle47.xml" ContentType="application/vnd.openxmlformats-officedocument.drawingml.diagramStyl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36.xml" ContentType="application/vnd.openxmlformats-officedocument.drawingml.diagramStyle+xml"/>
  <Override PartName="/ppt/diagrams/layout58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quickStyle25.xml" ContentType="application/vnd.openxmlformats-officedocument.drawingml.diagramStyle+xml"/>
  <Override PartName="/ppt/diagrams/layout36.xml" ContentType="application/vnd.openxmlformats-officedocument.drawingml.diagramLayout+xml"/>
  <Override PartName="/ppt/diagrams/layout47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5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7.xml" ContentType="application/vnd.openxmlformats-officedocument.drawingml.diagramColors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diagrams/colors35.xml" ContentType="application/vnd.openxmlformats-officedocument.drawingml.diagramColors+xml"/>
  <Override PartName="/ppt/diagrams/colors46.xml" ContentType="application/vnd.openxmlformats-officedocument.drawingml.diagramColors+xml"/>
  <Override PartName="/ppt/diagrams/data48.xml" ContentType="application/vnd.openxmlformats-officedocument.drawingml.diagramData+xml"/>
  <Override PartName="/ppt/diagrams/data59.xml" ContentType="application/vnd.openxmlformats-officedocument.drawingml.diagramData+xml"/>
  <Override PartName="/ppt/diagrams/colors24.xml" ContentType="application/vnd.openxmlformats-officedocument.drawingml.diagramColors+xml"/>
  <Override PartName="/ppt/diagrams/data37.xml" ContentType="application/vnd.openxmlformats-officedocument.drawingml.diagramData+xml"/>
  <Override PartName="/ppt/diagrams/layout50.xml" ContentType="application/vnd.openxmlformats-officedocument.drawingml.diagramLayout+xml"/>
  <Override PartName="/ppt/slides/slide38.xml" ContentType="application/vnd.openxmlformats-officedocument.presentationml.slide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diagrams/colors60.xml" ContentType="application/vnd.openxmlformats-officedocument.drawingml.diagramColor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data51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Default Extension="wmf" ContentType="image/x-wmf"/>
  <Override PartName="/ppt/diagrams/quickStyle19.xml" ContentType="application/vnd.openxmlformats-officedocument.drawingml.diagramStyle+xml"/>
  <Override PartName="/ppt/diagrams/data40.xml" ContentType="application/vnd.openxmlformats-officedocument.drawingml.diagramData+xml"/>
  <Override PartName="/ppt/slides/slide41.xml" ContentType="application/vnd.openxmlformats-officedocument.presentationml.slide+xml"/>
  <Override PartName="/ppt/diagrams/quickStyle55.xml" ContentType="application/vnd.openxmlformats-officedocument.drawingml.diagramStyl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19.xml" ContentType="application/vnd.openxmlformats-officedocument.drawingml.diagramLayout+xml"/>
  <Override PartName="/ppt/diagrams/quickStyle33.xml" ContentType="application/vnd.openxmlformats-officedocument.drawingml.diagramStyle+xml"/>
  <Override PartName="/ppt/diagrams/layout37.xml" ContentType="application/vnd.openxmlformats-officedocument.drawingml.diagramLayout+xml"/>
  <Override PartName="/ppt/diagrams/quickStyle44.xml" ContentType="application/vnd.openxmlformats-officedocument.drawingml.diagramStyle+xml"/>
  <Override PartName="/ppt/diagrams/layout55.xml" ContentType="application/vnd.openxmlformats-officedocument.drawingml.diagramLayout+xml"/>
  <Override PartName="/ppt/diagrams/colors58.xml" ContentType="application/vnd.openxmlformats-officedocument.drawingml.diagramCol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layout26.xml" ContentType="application/vnd.openxmlformats-officedocument.drawingml.diagramLayout+xml"/>
  <Override PartName="/ppt/diagrams/colors29.xml" ContentType="application/vnd.openxmlformats-officedocument.drawingml.diagramColors+xml"/>
  <Override PartName="/ppt/diagrams/layout44.xml" ContentType="application/vnd.openxmlformats-officedocument.drawingml.diagramLayout+xml"/>
  <Override PartName="/ppt/diagrams/colors47.xml" ContentType="application/vnd.openxmlformats-officedocument.drawingml.diagramColors+xml"/>
  <Override PartName="/ppt/diagrams/quickStyle51.xml" ContentType="application/vnd.openxmlformats-officedocument.drawingml.diagramStyl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layout33.xml" ContentType="application/vnd.openxmlformats-officedocument.drawingml.diagramLayout+xml"/>
  <Override PartName="/ppt/diagrams/colors36.xml" ContentType="application/vnd.openxmlformats-officedocument.drawingml.diagramColors+xml"/>
  <Override PartName="/ppt/diagrams/quickStyle40.xml" ContentType="application/vnd.openxmlformats-officedocument.drawingml.diagramStyle+xml"/>
  <Override PartName="/ppt/diagrams/data49.xml" ContentType="application/vnd.openxmlformats-officedocument.drawingml.diagramData+xml"/>
  <Override PartName="/ppt/diagrams/layout51.xml" ContentType="application/vnd.openxmlformats-officedocument.drawingml.diagramLayout+xml"/>
  <Override PartName="/ppt/diagrams/colors54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diagrams/data38.xml" ContentType="application/vnd.openxmlformats-officedocument.drawingml.diagramData+xml"/>
  <Override PartName="/ppt/diagrams/layout40.xml" ContentType="application/vnd.openxmlformats-officedocument.drawingml.diagramLayout+xml"/>
  <Override PartName="/ppt/diagrams/colors43.xml" ContentType="application/vnd.openxmlformats-officedocument.drawingml.diagramColors+xml"/>
  <Override PartName="/ppt/diagrams/data56.xml" ContentType="application/vnd.openxmlformats-officedocument.drawingml.diagramData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diagrams/colors32.xml" ContentType="application/vnd.openxmlformats-officedocument.drawingml.diagramColors+xml"/>
  <Override PartName="/ppt/diagrams/data34.xml" ContentType="application/vnd.openxmlformats-officedocument.drawingml.diagramData+xml"/>
  <Override PartName="/ppt/diagrams/data45.xml" ContentType="application/vnd.openxmlformats-officedocument.drawingml.diagramData+xml"/>
  <Override PartName="/ppt/diagrams/colors50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diagrams/quickStyle49.xml" ContentType="application/vnd.openxmlformats-officedocument.drawingml.diagramStyle+xml"/>
  <Override PartName="/ppt/diagrams/data52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diagrams/data30.xml" ContentType="application/vnd.openxmlformats-officedocument.drawingml.diagramData+xml"/>
  <Override PartName="/ppt/diagrams/quickStyle38.xml" ContentType="application/vnd.openxmlformats-officedocument.drawingml.diagramStyle+xml"/>
  <Override PartName="/ppt/diagrams/data41.xml" ContentType="application/vnd.openxmlformats-officedocument.drawingml.diagramData+xml"/>
  <Override PartName="/ppt/diagrams/quickStyle56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quickStyle27.xml" ContentType="application/vnd.openxmlformats-officedocument.drawingml.diagramStyle+xml"/>
  <Override PartName="/ppt/diagrams/layout38.xml" ContentType="application/vnd.openxmlformats-officedocument.drawingml.diagramLayout+xml"/>
  <Override PartName="/ppt/diagrams/quickStyle45.xml" ContentType="application/vnd.openxmlformats-officedocument.drawingml.diagramStyle+xml"/>
  <Override PartName="/ppt/diagrams/layout49.xml" ContentType="application/vnd.openxmlformats-officedocument.drawingml.diagram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27.xml" ContentType="application/vnd.openxmlformats-officedocument.drawingml.diagramLayout+xml"/>
  <Override PartName="/ppt/diagrams/quickStyle34.xml" ContentType="application/vnd.openxmlformats-officedocument.drawingml.diagramStyle+xml"/>
  <Override PartName="/ppt/diagrams/quickStyle52.xml" ContentType="application/vnd.openxmlformats-officedocument.drawingml.diagramStyle+xml"/>
  <Override PartName="/ppt/diagrams/layout56.xml" ContentType="application/vnd.openxmlformats-officedocument.drawingml.diagramLayout+xml"/>
  <Override PartName="/ppt/diagrams/colors59.xml" ContentType="application/vnd.openxmlformats-officedocument.drawingml.diagramColors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layout34.xml" ContentType="application/vnd.openxmlformats-officedocument.drawingml.diagramLayout+xml"/>
  <Override PartName="/ppt/diagrams/colors37.xml" ContentType="application/vnd.openxmlformats-officedocument.drawingml.diagramColors+xml"/>
  <Override PartName="/ppt/diagrams/quickStyle41.xml" ContentType="application/vnd.openxmlformats-officedocument.drawingml.diagramStyle+xml"/>
  <Override PartName="/ppt/diagrams/layout45.xml" ContentType="application/vnd.openxmlformats-officedocument.drawingml.diagramLayout+xml"/>
  <Override PartName="/ppt/diagrams/colors48.xml" ContentType="application/vnd.openxmlformats-officedocument.drawingml.diagramColors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diagrams/data39.xml" ContentType="application/vnd.openxmlformats-officedocument.drawingml.diagramData+xml"/>
  <Override PartName="/ppt/diagrams/layout41.xml" ContentType="application/vnd.openxmlformats-officedocument.drawingml.diagramLayout+xml"/>
  <Override PartName="/ppt/diagrams/layout52.xml" ContentType="application/vnd.openxmlformats-officedocument.drawingml.diagramLayout+xml"/>
  <Override PartName="/ppt/diagrams/colors55.xml" ContentType="application/vnd.openxmlformats-officedocument.drawingml.diagramColors+xml"/>
  <Override PartName="/ppt/diagrams/data57.xml" ContentType="application/vnd.openxmlformats-officedocument.drawingml.diagramData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diagrams/colors33.xml" ContentType="application/vnd.openxmlformats-officedocument.drawingml.diagramColors+xml"/>
  <Override PartName="/ppt/diagrams/colors44.xml" ContentType="application/vnd.openxmlformats-officedocument.drawingml.diagramColors+xml"/>
  <Override PartName="/ppt/diagrams/data46.xml" ContentType="application/vnd.openxmlformats-officedocument.drawingml.diagramData+xml"/>
  <Override PartName="/ppt/slides/slide29.xml" ContentType="application/vnd.openxmlformats-officedocument.presentationml.slide+xml"/>
  <Override PartName="/ppt/diagrams/data17.xml" ContentType="application/vnd.openxmlformats-officedocument.drawingml.diagramData+xml"/>
  <Override PartName="/ppt/diagrams/colors51.xml" ContentType="application/vnd.openxmlformats-officedocument.drawingml.diagramColors+xml"/>
  <Override PartName="/ppt/diagrams/data53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40.xml" ContentType="application/vnd.openxmlformats-officedocument.drawingml.diagramColors+xml"/>
  <Override PartName="/ppt/diagrams/data42.xml" ContentType="application/vnd.openxmlformats-officedocument.drawingml.diagramData+xml"/>
  <Override PartName="/ppt/theme/theme1.xml" ContentType="application/vnd.openxmlformats-officedocument.theme+xml"/>
  <Override PartName="/ppt/diagrams/data31.xml" ContentType="application/vnd.openxmlformats-officedocument.drawingml.diagramData+xml"/>
  <Override PartName="/ppt/diagrams/quickStyle57.xml" ContentType="application/vnd.openxmlformats-officedocument.drawingml.diagramStyle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diagrams/quickStyle35.xml" ContentType="application/vnd.openxmlformats-officedocument.drawingml.diagramStyle+xml"/>
  <Override PartName="/ppt/diagrams/quickStyle46.xml" ContentType="application/vnd.openxmlformats-officedocument.drawingml.diagramStyle+xml"/>
  <Override PartName="/ppt/diagrams/layout57.xml" ContentType="application/vnd.openxmlformats-officedocument.drawingml.diagram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layout46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35.xml" ContentType="application/vnd.openxmlformats-officedocument.drawingml.diagramLayout+xml"/>
  <Override PartName="/ppt/diagrams/colors56.xml" ContentType="application/vnd.openxmlformats-officedocument.drawingml.diagramColors+xml"/>
  <Override PartName="/ppt/diagrams/quickStyle60.xml" ContentType="application/vnd.openxmlformats-officedocument.drawingml.diagramStyle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diagrams/colors45.xml" ContentType="application/vnd.openxmlformats-officedocument.drawingml.diagramColors+xml"/>
  <Override PartName="/ppt/diagrams/data58.xml" ContentType="application/vnd.openxmlformats-officedocument.drawingml.diagramData+xml"/>
  <Override PartName="/ppt/diagrams/layout60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diagrams/colors34.xml" ContentType="application/vnd.openxmlformats-officedocument.drawingml.diagramColors+xml"/>
  <Override PartName="/ppt/diagrams/data47.xml" ContentType="application/vnd.openxmlformats-officedocument.drawingml.diagramData+xml"/>
  <Default Extension="bin" ContentType="application/vnd.openxmlformats-officedocument.oleObject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diagrams/data36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29.xml" ContentType="application/vnd.openxmlformats-officedocument.drawingml.diagramStyle+xml"/>
  <Override PartName="/ppt/diagrams/data50.xml" ContentType="application/vnd.openxmlformats-officedocument.drawingml.diagramData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ppt/diagrams/quickStyle54.xml" ContentType="application/vnd.openxmlformats-officedocument.drawingml.diagramStyle+xml"/>
  <Override PartName="/ppt/slides/slide40.xml" ContentType="application/vnd.openxmlformats-officedocument.presentationml.slide+xml"/>
  <Override PartName="/ppt/diagrams/layout18.xml" ContentType="application/vnd.openxmlformats-officedocument.drawingml.diagramLayout+xml"/>
  <Override PartName="/ppt/diagrams/quickStyle43.xml" ContentType="application/vnd.openxmlformats-officedocument.drawingml.diagramStyle+xml"/>
  <Override PartName="/ppt/diagrams/layout2.xml" ContentType="application/vnd.openxmlformats-officedocument.drawingml.diagramLayout+xml"/>
  <Default Extension="vml" ContentType="application/vnd.openxmlformats-officedocument.vmlDrawing"/>
  <Override PartName="/ppt/diagrams/colors28.xml" ContentType="application/vnd.openxmlformats-officedocument.drawingml.diagramColors+xml"/>
  <Override PartName="/ppt/diagrams/quickStyle32.xml" ContentType="application/vnd.openxmlformats-officedocument.drawingml.diagramStyle+xml"/>
  <Override PartName="/ppt/diagrams/colors39.xml" ContentType="application/vnd.openxmlformats-officedocument.drawingml.diagramColors+xml"/>
  <Override PartName="/ppt/diagrams/layout54.xml" ContentType="application/vnd.openxmlformats-officedocument.drawingml.diagram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layout32.xml" ContentType="application/vnd.openxmlformats-officedocument.drawingml.diagramLayout+xml"/>
  <Override PartName="/ppt/diagrams/layout43.xml" ContentType="application/vnd.openxmlformats-officedocument.drawingml.diagramLayout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53.xml" ContentType="application/vnd.openxmlformats-officedocument.drawingml.diagramColors+xml"/>
  <Override PartName="/ppt/diagrams/data55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31.xml" ContentType="application/vnd.openxmlformats-officedocument.drawingml.diagramColors+xml"/>
  <Override PartName="/ppt/diagrams/colors42.xml" ContentType="application/vnd.openxmlformats-officedocument.drawingml.diagramColors+xml"/>
  <Override PartName="/ppt/diagrams/data44.xml" ContentType="application/vnd.openxmlformats-officedocument.drawingml.diagramData+xml"/>
  <Override PartName="/ppt/slideMasters/slideMaster1.xml" ContentType="application/vnd.openxmlformats-officedocument.presentationml.slideMaster+xml"/>
  <Override PartName="/ppt/diagrams/colors20.xml" ContentType="application/vnd.openxmlformats-officedocument.drawingml.diagramColors+xml"/>
  <Override PartName="/ppt/diagrams/data33.xml" ContentType="application/vnd.openxmlformats-officedocument.drawingml.diagramData+xml"/>
  <Override PartName="/ppt/diagrams/quickStyle59.xml" ContentType="application/vnd.openxmlformats-officedocument.drawingml.diagramStyl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Override PartName="/ppt/diagrams/quickStyle37.xml" ContentType="application/vnd.openxmlformats-officedocument.drawingml.diagramStyle+xml"/>
  <Override PartName="/ppt/diagrams/quickStyle48.xml" ContentType="application/vnd.openxmlformats-officedocument.drawingml.diagramStyle+xml"/>
  <Override PartName="/ppt/diagrams/layout59.xml" ContentType="application/vnd.openxmlformats-officedocument.drawingml.diagramLayout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diagrams/layout48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8" r:id="rId2"/>
    <p:sldId id="339" r:id="rId3"/>
    <p:sldId id="340" r:id="rId4"/>
    <p:sldId id="341" r:id="rId5"/>
    <p:sldId id="343" r:id="rId6"/>
    <p:sldId id="389" r:id="rId7"/>
    <p:sldId id="390" r:id="rId8"/>
    <p:sldId id="393" r:id="rId9"/>
    <p:sldId id="355" r:id="rId10"/>
    <p:sldId id="392" r:id="rId11"/>
    <p:sldId id="395" r:id="rId12"/>
    <p:sldId id="396" r:id="rId13"/>
    <p:sldId id="345" r:id="rId14"/>
    <p:sldId id="397" r:id="rId15"/>
    <p:sldId id="394" r:id="rId16"/>
    <p:sldId id="346" r:id="rId17"/>
    <p:sldId id="409" r:id="rId18"/>
    <p:sldId id="347" r:id="rId19"/>
    <p:sldId id="410" r:id="rId20"/>
    <p:sldId id="411" r:id="rId21"/>
    <p:sldId id="412" r:id="rId22"/>
    <p:sldId id="416" r:id="rId23"/>
    <p:sldId id="414" r:id="rId24"/>
    <p:sldId id="415" r:id="rId25"/>
    <p:sldId id="348" r:id="rId26"/>
    <p:sldId id="399" r:id="rId27"/>
    <p:sldId id="359" r:id="rId28"/>
    <p:sldId id="358" r:id="rId29"/>
    <p:sldId id="351" r:id="rId30"/>
    <p:sldId id="398" r:id="rId31"/>
    <p:sldId id="352" r:id="rId32"/>
    <p:sldId id="401" r:id="rId33"/>
    <p:sldId id="400" r:id="rId34"/>
    <p:sldId id="357" r:id="rId35"/>
    <p:sldId id="354" r:id="rId36"/>
    <p:sldId id="353" r:id="rId37"/>
    <p:sldId id="403" r:id="rId38"/>
    <p:sldId id="405" r:id="rId39"/>
    <p:sldId id="404" r:id="rId40"/>
    <p:sldId id="402" r:id="rId41"/>
    <p:sldId id="408" r:id="rId42"/>
    <p:sldId id="407" r:id="rId43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9790"/>
    <a:srgbClr val="6699FF"/>
    <a:srgbClr val="0088EE"/>
    <a:srgbClr val="FE605C"/>
    <a:srgbClr val="CC0000"/>
    <a:srgbClr val="653960"/>
    <a:srgbClr val="99FF66"/>
    <a:srgbClr val="C0B98E"/>
    <a:srgbClr val="CC00CC"/>
    <a:srgbClr val="F7B0AB"/>
  </p:clrMru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Στυλ με θέμα 1 - Έμφαση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65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8EB18E-D120-4734-9A1B-B47D4E22BC36}" type="doc">
      <dgm:prSet loTypeId="urn:microsoft.com/office/officeart/2005/8/layout/vList2" loCatId="list" qsTypeId="urn:microsoft.com/office/officeart/2005/8/quickstyle/simple2" qsCatId="simple" csTypeId="urn:microsoft.com/office/officeart/2005/8/colors/accent2_4" csCatId="accent2" phldr="1"/>
      <dgm:spPr/>
      <dgm:t>
        <a:bodyPr/>
        <a:lstStyle/>
        <a:p>
          <a:endParaRPr lang="el-GR"/>
        </a:p>
      </dgm:t>
    </dgm:pt>
    <dgm:pt modelId="{3E5E5905-7D2D-41FF-A629-E32C34F3D85C}">
      <dgm:prSet custT="1"/>
      <dgm:spPr/>
      <dgm:t>
        <a:bodyPr/>
        <a:lstStyle/>
        <a:p>
          <a:pPr rtl="0"/>
          <a:r>
            <a:rPr lang="el-GR" sz="3600" b="1" dirty="0" smtClean="0">
              <a:latin typeface="Century Schoolbook" pitchFamily="18" charset="0"/>
            </a:rPr>
            <a:t>Ρόλος :</a:t>
          </a:r>
          <a:endParaRPr lang="el-GR" sz="3600" dirty="0">
            <a:latin typeface="Century Schoolbook" pitchFamily="18" charset="0"/>
          </a:endParaRPr>
        </a:p>
      </dgm:t>
    </dgm:pt>
    <dgm:pt modelId="{260B22DE-4258-48FE-84C8-FE6751DCEA98}" type="parTrans" cxnId="{89D62064-F58E-4BF9-B09E-D46A147CC491}">
      <dgm:prSet/>
      <dgm:spPr/>
      <dgm:t>
        <a:bodyPr/>
        <a:lstStyle/>
        <a:p>
          <a:endParaRPr lang="el-GR" sz="2400">
            <a:latin typeface="Century Schoolbook" pitchFamily="18" charset="0"/>
          </a:endParaRPr>
        </a:p>
      </dgm:t>
    </dgm:pt>
    <dgm:pt modelId="{5F0DDF09-1B2E-4B3A-B89C-1E5D131B7329}" type="sibTrans" cxnId="{89D62064-F58E-4BF9-B09E-D46A147CC491}">
      <dgm:prSet/>
      <dgm:spPr/>
      <dgm:t>
        <a:bodyPr/>
        <a:lstStyle/>
        <a:p>
          <a:endParaRPr lang="el-GR" sz="2400">
            <a:latin typeface="Century Schoolbook" pitchFamily="18" charset="0"/>
          </a:endParaRPr>
        </a:p>
      </dgm:t>
    </dgm:pt>
    <dgm:pt modelId="{D8A1ED85-CD01-4A92-9450-2BC03F283907}" type="pres">
      <dgm:prSet presAssocID="{FA8EB18E-D120-4734-9A1B-B47D4E22BC3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5B45845-6BC9-43DE-A03D-489716C11E44}" type="pres">
      <dgm:prSet presAssocID="{3E5E5905-7D2D-41FF-A629-E32C34F3D85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37AEDA1C-93CA-4A52-900E-A5AEDACA606C}" type="presOf" srcId="{FA8EB18E-D120-4734-9A1B-B47D4E22BC36}" destId="{D8A1ED85-CD01-4A92-9450-2BC03F283907}" srcOrd="0" destOrd="0" presId="urn:microsoft.com/office/officeart/2005/8/layout/vList2"/>
    <dgm:cxn modelId="{89D62064-F58E-4BF9-B09E-D46A147CC491}" srcId="{FA8EB18E-D120-4734-9A1B-B47D4E22BC36}" destId="{3E5E5905-7D2D-41FF-A629-E32C34F3D85C}" srcOrd="0" destOrd="0" parTransId="{260B22DE-4258-48FE-84C8-FE6751DCEA98}" sibTransId="{5F0DDF09-1B2E-4B3A-B89C-1E5D131B7329}"/>
    <dgm:cxn modelId="{26E4C074-43D3-4034-95AC-B6A798BC05B2}" type="presOf" srcId="{3E5E5905-7D2D-41FF-A629-E32C34F3D85C}" destId="{35B45845-6BC9-43DE-A03D-489716C11E44}" srcOrd="0" destOrd="0" presId="urn:microsoft.com/office/officeart/2005/8/layout/vList2"/>
    <dgm:cxn modelId="{2BC45706-54AC-46AE-B003-A6FD81A65B78}" type="presParOf" srcId="{D8A1ED85-CD01-4A92-9450-2BC03F283907}" destId="{35B45845-6BC9-43DE-A03D-489716C11E44}" srcOrd="0" destOrd="0" presId="urn:microsoft.com/office/officeart/2005/8/layout/vList2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A95346-A7A1-4EF7-830A-B86505FAED31}" type="doc">
      <dgm:prSet loTypeId="urn:microsoft.com/office/officeart/2005/8/layout/hChevron3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l-GR"/>
        </a:p>
      </dgm:t>
    </dgm:pt>
    <dgm:pt modelId="{DB02963D-D01E-45FE-93B7-14F9561F9951}">
      <dgm:prSet custT="1"/>
      <dgm:spPr/>
      <dgm:t>
        <a:bodyPr/>
        <a:lstStyle/>
        <a:p>
          <a:pPr rtl="0"/>
          <a:r>
            <a:rPr lang="el-GR" sz="2300" b="1" dirty="0" smtClean="0">
              <a:solidFill>
                <a:schemeClr val="tx1"/>
              </a:solidFill>
              <a:latin typeface="Century Schoolbook" pitchFamily="18" charset="0"/>
            </a:rPr>
            <a:t>Αναρροφητική</a:t>
          </a:r>
          <a:endParaRPr lang="el-GR" sz="2300" dirty="0">
            <a:solidFill>
              <a:schemeClr val="tx1"/>
            </a:solidFill>
            <a:latin typeface="Century Schoolbook" pitchFamily="18" charset="0"/>
          </a:endParaRPr>
        </a:p>
      </dgm:t>
    </dgm:pt>
    <dgm:pt modelId="{1C182365-3E68-4A90-92D5-EFEC34D3D03D}" type="parTrans" cxnId="{EDE9DA59-6506-4454-8B31-7821B8044C3C}">
      <dgm:prSet/>
      <dgm:spPr/>
      <dgm:t>
        <a:bodyPr/>
        <a:lstStyle/>
        <a:p>
          <a:endParaRPr lang="el-GR" sz="1600">
            <a:solidFill>
              <a:schemeClr val="tx1"/>
            </a:solidFill>
            <a:latin typeface="Century Schoolbook" pitchFamily="18" charset="0"/>
          </a:endParaRPr>
        </a:p>
      </dgm:t>
    </dgm:pt>
    <dgm:pt modelId="{FF57C6C0-9D5E-4BFE-B504-7FDAE4FE3B3B}" type="sibTrans" cxnId="{EDE9DA59-6506-4454-8B31-7821B8044C3C}">
      <dgm:prSet/>
      <dgm:spPr/>
      <dgm:t>
        <a:bodyPr/>
        <a:lstStyle/>
        <a:p>
          <a:endParaRPr lang="el-GR" sz="1600">
            <a:solidFill>
              <a:schemeClr val="tx1"/>
            </a:solidFill>
            <a:latin typeface="Century Schoolbook" pitchFamily="18" charset="0"/>
          </a:endParaRPr>
        </a:p>
      </dgm:t>
    </dgm:pt>
    <dgm:pt modelId="{00995662-83E7-4B73-A00B-D550D01C907F}">
      <dgm:prSet custT="1"/>
      <dgm:spPr/>
      <dgm:t>
        <a:bodyPr/>
        <a:lstStyle/>
        <a:p>
          <a:pPr rtl="0"/>
          <a:r>
            <a:rPr lang="el-GR" sz="1800" dirty="0" smtClean="0">
              <a:solidFill>
                <a:schemeClr val="tx1"/>
              </a:solidFill>
              <a:latin typeface="Century Schoolbook" pitchFamily="18" charset="0"/>
            </a:rPr>
            <a:t>συγκεντρώνει</a:t>
          </a:r>
          <a:r>
            <a:rPr lang="el-GR" sz="2200" dirty="0" smtClean="0">
              <a:solidFill>
                <a:schemeClr val="tx1"/>
              </a:solidFill>
              <a:latin typeface="Century Schoolbook" pitchFamily="18" charset="0"/>
            </a:rPr>
            <a:t> το αίμα</a:t>
          </a:r>
          <a:endParaRPr lang="el-GR" sz="2200" dirty="0">
            <a:solidFill>
              <a:schemeClr val="tx1"/>
            </a:solidFill>
            <a:latin typeface="Century Schoolbook" pitchFamily="18" charset="0"/>
          </a:endParaRPr>
        </a:p>
      </dgm:t>
    </dgm:pt>
    <dgm:pt modelId="{594116C5-16F6-4FA5-A7FC-5ADF171EA83E}" type="parTrans" cxnId="{B8FC25BC-CCE1-496C-B75B-D10FDD1B925E}">
      <dgm:prSet/>
      <dgm:spPr/>
      <dgm:t>
        <a:bodyPr/>
        <a:lstStyle/>
        <a:p>
          <a:endParaRPr lang="el-GR" sz="1600">
            <a:solidFill>
              <a:schemeClr val="tx1"/>
            </a:solidFill>
            <a:latin typeface="Century Schoolbook" pitchFamily="18" charset="0"/>
          </a:endParaRPr>
        </a:p>
      </dgm:t>
    </dgm:pt>
    <dgm:pt modelId="{FAD1A7B0-8C65-41BF-9A66-E856918CA60F}" type="sibTrans" cxnId="{B8FC25BC-CCE1-496C-B75B-D10FDD1B925E}">
      <dgm:prSet/>
      <dgm:spPr/>
      <dgm:t>
        <a:bodyPr/>
        <a:lstStyle/>
        <a:p>
          <a:endParaRPr lang="el-GR" sz="1600">
            <a:solidFill>
              <a:schemeClr val="tx1"/>
            </a:solidFill>
            <a:latin typeface="Century Schoolbook" pitchFamily="18" charset="0"/>
          </a:endParaRPr>
        </a:p>
      </dgm:t>
    </dgm:pt>
    <dgm:pt modelId="{CCFEE9CD-EF73-48D0-9748-B006BB570CC2}">
      <dgm:prSet custT="1"/>
      <dgm:spPr/>
      <dgm:t>
        <a:bodyPr/>
        <a:lstStyle/>
        <a:p>
          <a:pPr rtl="0"/>
          <a:r>
            <a:rPr lang="el-GR" sz="2200" dirty="0" smtClean="0">
              <a:solidFill>
                <a:schemeClr val="tx1"/>
              </a:solidFill>
              <a:latin typeface="Century Schoolbook" pitchFamily="18" charset="0"/>
            </a:rPr>
            <a:t>στους κόλπους</a:t>
          </a:r>
          <a:endParaRPr lang="el-GR" sz="2200" dirty="0">
            <a:solidFill>
              <a:schemeClr val="tx1"/>
            </a:solidFill>
            <a:latin typeface="Century Schoolbook" pitchFamily="18" charset="0"/>
          </a:endParaRPr>
        </a:p>
      </dgm:t>
    </dgm:pt>
    <dgm:pt modelId="{967CF107-C2F8-4B5F-A745-B023CEE28F9C}" type="parTrans" cxnId="{EF4FC93C-58C9-4F46-BD36-311DD3108ACF}">
      <dgm:prSet/>
      <dgm:spPr/>
      <dgm:t>
        <a:bodyPr/>
        <a:lstStyle/>
        <a:p>
          <a:endParaRPr lang="el-GR" sz="1600">
            <a:solidFill>
              <a:schemeClr val="tx1"/>
            </a:solidFill>
            <a:latin typeface="Century Schoolbook" pitchFamily="18" charset="0"/>
          </a:endParaRPr>
        </a:p>
      </dgm:t>
    </dgm:pt>
    <dgm:pt modelId="{F1633A1A-7BB4-4F09-B2A6-F22FEB4A2D37}" type="sibTrans" cxnId="{EF4FC93C-58C9-4F46-BD36-311DD3108ACF}">
      <dgm:prSet/>
      <dgm:spPr/>
      <dgm:t>
        <a:bodyPr/>
        <a:lstStyle/>
        <a:p>
          <a:endParaRPr lang="el-GR" sz="1600">
            <a:solidFill>
              <a:schemeClr val="tx1"/>
            </a:solidFill>
            <a:latin typeface="Century Schoolbook" pitchFamily="18" charset="0"/>
          </a:endParaRPr>
        </a:p>
      </dgm:t>
    </dgm:pt>
    <dgm:pt modelId="{3B28A08E-E708-4661-A83C-705753EE562D}">
      <dgm:prSet custT="1"/>
      <dgm:spPr/>
      <dgm:t>
        <a:bodyPr/>
        <a:lstStyle/>
        <a:p>
          <a:pPr rtl="0"/>
          <a:r>
            <a:rPr lang="el-GR" sz="2200" smtClean="0">
              <a:solidFill>
                <a:schemeClr val="tx1"/>
              </a:solidFill>
              <a:latin typeface="Century Schoolbook" pitchFamily="18" charset="0"/>
            </a:rPr>
            <a:t>μέσω </a:t>
          </a:r>
          <a:r>
            <a:rPr lang="el-GR" sz="2200" dirty="0" smtClean="0">
              <a:solidFill>
                <a:schemeClr val="tx1"/>
              </a:solidFill>
              <a:latin typeface="Century Schoolbook" pitchFamily="18" charset="0"/>
            </a:rPr>
            <a:t>των φλεβών</a:t>
          </a:r>
          <a:endParaRPr lang="el-GR" sz="2200" dirty="0">
            <a:solidFill>
              <a:schemeClr val="tx1"/>
            </a:solidFill>
            <a:latin typeface="Century Schoolbook" pitchFamily="18" charset="0"/>
          </a:endParaRPr>
        </a:p>
      </dgm:t>
    </dgm:pt>
    <dgm:pt modelId="{DC390B82-1790-48C9-86F5-2C3B654A20D4}" type="parTrans" cxnId="{552F65BC-2724-4367-A5A4-58E720B7D0B4}">
      <dgm:prSet/>
      <dgm:spPr/>
      <dgm:t>
        <a:bodyPr/>
        <a:lstStyle/>
        <a:p>
          <a:endParaRPr lang="el-GR" sz="1600">
            <a:solidFill>
              <a:schemeClr val="tx1"/>
            </a:solidFill>
            <a:latin typeface="Century Schoolbook" pitchFamily="18" charset="0"/>
          </a:endParaRPr>
        </a:p>
      </dgm:t>
    </dgm:pt>
    <dgm:pt modelId="{275D6C84-994E-4CD8-9BA1-E42511F702D0}" type="sibTrans" cxnId="{552F65BC-2724-4367-A5A4-58E720B7D0B4}">
      <dgm:prSet/>
      <dgm:spPr/>
      <dgm:t>
        <a:bodyPr/>
        <a:lstStyle/>
        <a:p>
          <a:endParaRPr lang="el-GR" sz="1600">
            <a:solidFill>
              <a:schemeClr val="tx1"/>
            </a:solidFill>
            <a:latin typeface="Century Schoolbook" pitchFamily="18" charset="0"/>
          </a:endParaRPr>
        </a:p>
      </dgm:t>
    </dgm:pt>
    <dgm:pt modelId="{F2355684-7E96-4FCB-B16B-500E6238E0C5}" type="pres">
      <dgm:prSet presAssocID="{09A95346-A7A1-4EF7-830A-B86505FAED3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F755755D-F6ED-4AE0-A8CD-890BB089DC1A}" type="pres">
      <dgm:prSet presAssocID="{DB02963D-D01E-45FE-93B7-14F9561F9951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097AF66-17C1-4261-B350-071322124C2F}" type="pres">
      <dgm:prSet presAssocID="{FF57C6C0-9D5E-4BFE-B504-7FDAE4FE3B3B}" presName="parSpace" presStyleCnt="0"/>
      <dgm:spPr/>
    </dgm:pt>
    <dgm:pt modelId="{716B3E06-1273-4229-94B2-1E9BDE827B5E}" type="pres">
      <dgm:prSet presAssocID="{00995662-83E7-4B73-A00B-D550D01C907F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936F2AB-3F73-402C-AEB6-CE540122C57A}" type="pres">
      <dgm:prSet presAssocID="{FAD1A7B0-8C65-41BF-9A66-E856918CA60F}" presName="parSpace" presStyleCnt="0"/>
      <dgm:spPr/>
    </dgm:pt>
    <dgm:pt modelId="{A9394DE8-EAE9-43C0-93EE-8C444AF91478}" type="pres">
      <dgm:prSet presAssocID="{CCFEE9CD-EF73-48D0-9748-B006BB570CC2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34E4EBE-9EF1-4284-886E-C1DABE818D4F}" type="pres">
      <dgm:prSet presAssocID="{F1633A1A-7BB4-4F09-B2A6-F22FEB4A2D37}" presName="parSpace" presStyleCnt="0"/>
      <dgm:spPr/>
    </dgm:pt>
    <dgm:pt modelId="{28F31F75-C5E5-43B9-A98B-F772FF19882F}" type="pres">
      <dgm:prSet presAssocID="{3B28A08E-E708-4661-A83C-705753EE562D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EB0E2E54-F7F1-46A4-AB22-FB3EA07675DD}" type="presOf" srcId="{DB02963D-D01E-45FE-93B7-14F9561F9951}" destId="{F755755D-F6ED-4AE0-A8CD-890BB089DC1A}" srcOrd="0" destOrd="0" presId="urn:microsoft.com/office/officeart/2005/8/layout/hChevron3"/>
    <dgm:cxn modelId="{15678C9E-9787-4506-896B-BAA95A119272}" type="presOf" srcId="{00995662-83E7-4B73-A00B-D550D01C907F}" destId="{716B3E06-1273-4229-94B2-1E9BDE827B5E}" srcOrd="0" destOrd="0" presId="urn:microsoft.com/office/officeart/2005/8/layout/hChevron3"/>
    <dgm:cxn modelId="{EF4FC93C-58C9-4F46-BD36-311DD3108ACF}" srcId="{09A95346-A7A1-4EF7-830A-B86505FAED31}" destId="{CCFEE9CD-EF73-48D0-9748-B006BB570CC2}" srcOrd="2" destOrd="0" parTransId="{967CF107-C2F8-4B5F-A745-B023CEE28F9C}" sibTransId="{F1633A1A-7BB4-4F09-B2A6-F22FEB4A2D37}"/>
    <dgm:cxn modelId="{87E03887-E541-4B70-8DAE-47EFFA483938}" type="presOf" srcId="{3B28A08E-E708-4661-A83C-705753EE562D}" destId="{28F31F75-C5E5-43B9-A98B-F772FF19882F}" srcOrd="0" destOrd="0" presId="urn:microsoft.com/office/officeart/2005/8/layout/hChevron3"/>
    <dgm:cxn modelId="{95B5E108-879D-42CE-BB30-E8383CBA0326}" type="presOf" srcId="{09A95346-A7A1-4EF7-830A-B86505FAED31}" destId="{F2355684-7E96-4FCB-B16B-500E6238E0C5}" srcOrd="0" destOrd="0" presId="urn:microsoft.com/office/officeart/2005/8/layout/hChevron3"/>
    <dgm:cxn modelId="{552F65BC-2724-4367-A5A4-58E720B7D0B4}" srcId="{09A95346-A7A1-4EF7-830A-B86505FAED31}" destId="{3B28A08E-E708-4661-A83C-705753EE562D}" srcOrd="3" destOrd="0" parTransId="{DC390B82-1790-48C9-86F5-2C3B654A20D4}" sibTransId="{275D6C84-994E-4CD8-9BA1-E42511F702D0}"/>
    <dgm:cxn modelId="{B8FC25BC-CCE1-496C-B75B-D10FDD1B925E}" srcId="{09A95346-A7A1-4EF7-830A-B86505FAED31}" destId="{00995662-83E7-4B73-A00B-D550D01C907F}" srcOrd="1" destOrd="0" parTransId="{594116C5-16F6-4FA5-A7FC-5ADF171EA83E}" sibTransId="{FAD1A7B0-8C65-41BF-9A66-E856918CA60F}"/>
    <dgm:cxn modelId="{AA9AE431-AD64-40D2-9BDD-385F90E0569D}" type="presOf" srcId="{CCFEE9CD-EF73-48D0-9748-B006BB570CC2}" destId="{A9394DE8-EAE9-43C0-93EE-8C444AF91478}" srcOrd="0" destOrd="0" presId="urn:microsoft.com/office/officeart/2005/8/layout/hChevron3"/>
    <dgm:cxn modelId="{EDE9DA59-6506-4454-8B31-7821B8044C3C}" srcId="{09A95346-A7A1-4EF7-830A-B86505FAED31}" destId="{DB02963D-D01E-45FE-93B7-14F9561F9951}" srcOrd="0" destOrd="0" parTransId="{1C182365-3E68-4A90-92D5-EFEC34D3D03D}" sibTransId="{FF57C6C0-9D5E-4BFE-B504-7FDAE4FE3B3B}"/>
    <dgm:cxn modelId="{75733FF1-28D1-4BED-9848-C37D7EACE690}" type="presParOf" srcId="{F2355684-7E96-4FCB-B16B-500E6238E0C5}" destId="{F755755D-F6ED-4AE0-A8CD-890BB089DC1A}" srcOrd="0" destOrd="0" presId="urn:microsoft.com/office/officeart/2005/8/layout/hChevron3"/>
    <dgm:cxn modelId="{DF10A49E-FCE2-4CD2-953D-FB47657C9FA2}" type="presParOf" srcId="{F2355684-7E96-4FCB-B16B-500E6238E0C5}" destId="{C097AF66-17C1-4261-B350-071322124C2F}" srcOrd="1" destOrd="0" presId="urn:microsoft.com/office/officeart/2005/8/layout/hChevron3"/>
    <dgm:cxn modelId="{1216D3F1-11AF-4DD8-823D-6CE1B859ADC8}" type="presParOf" srcId="{F2355684-7E96-4FCB-B16B-500E6238E0C5}" destId="{716B3E06-1273-4229-94B2-1E9BDE827B5E}" srcOrd="2" destOrd="0" presId="urn:microsoft.com/office/officeart/2005/8/layout/hChevron3"/>
    <dgm:cxn modelId="{EB2F725A-C269-4FFE-B67D-626EFB0492C4}" type="presParOf" srcId="{F2355684-7E96-4FCB-B16B-500E6238E0C5}" destId="{0936F2AB-3F73-402C-AEB6-CE540122C57A}" srcOrd="3" destOrd="0" presId="urn:microsoft.com/office/officeart/2005/8/layout/hChevron3"/>
    <dgm:cxn modelId="{A5B586A5-CDDC-4389-9B04-2332FBC2892C}" type="presParOf" srcId="{F2355684-7E96-4FCB-B16B-500E6238E0C5}" destId="{A9394DE8-EAE9-43C0-93EE-8C444AF91478}" srcOrd="4" destOrd="0" presId="urn:microsoft.com/office/officeart/2005/8/layout/hChevron3"/>
    <dgm:cxn modelId="{3C9B6AF4-1A96-4717-B1B6-D4D6F93A3C55}" type="presParOf" srcId="{F2355684-7E96-4FCB-B16B-500E6238E0C5}" destId="{B34E4EBE-9EF1-4284-886E-C1DABE818D4F}" srcOrd="5" destOrd="0" presId="urn:microsoft.com/office/officeart/2005/8/layout/hChevron3"/>
    <dgm:cxn modelId="{403F9C35-3AF4-436B-BDD4-B50158EDB4C4}" type="presParOf" srcId="{F2355684-7E96-4FCB-B16B-500E6238E0C5}" destId="{28F31F75-C5E5-43B9-A98B-F772FF19882F}" srcOrd="6" destOrd="0" presId="urn:microsoft.com/office/officeart/2005/8/layout/hChevron3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93C6EB9-A555-47FA-9E9C-0167528C7FF9}" type="doc">
      <dgm:prSet loTypeId="urn:microsoft.com/office/officeart/2005/8/layout/orgChart1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F46DC79B-DE13-4474-BCB2-6FA48541DD5F}">
      <dgm:prSet/>
      <dgm:spPr/>
      <dgm:t>
        <a:bodyPr/>
        <a:lstStyle/>
        <a:p>
          <a:pPr rtl="0"/>
          <a:r>
            <a:rPr lang="el-GR" b="1" dirty="0" smtClean="0">
              <a:latin typeface="Century Schoolbook" pitchFamily="18" charset="0"/>
            </a:rPr>
            <a:t>ΚΥΚΛΟΦΟΡΙΑ ΤΟΥ ΑΙΜΑΤΟΣ</a:t>
          </a:r>
          <a:endParaRPr lang="el-GR" dirty="0">
            <a:latin typeface="Century Schoolbook" pitchFamily="18" charset="0"/>
          </a:endParaRPr>
        </a:p>
      </dgm:t>
    </dgm:pt>
    <dgm:pt modelId="{4001F16D-64C2-4A3E-8BC6-3BF41BF1A9A9}" type="parTrans" cxnId="{5E5E257B-B163-46F4-A232-AE7A35A7F978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36FCA5F2-2C13-4E73-A1A7-EDA4C8C00DF6}" type="sibTrans" cxnId="{5E5E257B-B163-46F4-A232-AE7A35A7F978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0586B874-6FCC-4502-BEBA-87A8E8CAEA61}">
      <dgm:prSet/>
      <dgm:spPr/>
      <dgm:t>
        <a:bodyPr/>
        <a:lstStyle/>
        <a:p>
          <a:pPr rtl="0"/>
          <a:r>
            <a:rPr lang="el-GR" b="1" dirty="0" smtClean="0">
              <a:latin typeface="Century Schoolbook" pitchFamily="18" charset="0"/>
            </a:rPr>
            <a:t>Μικρή κυκλοφορία</a:t>
          </a:r>
          <a:endParaRPr lang="el-GR" b="1" dirty="0">
            <a:latin typeface="Century Schoolbook" pitchFamily="18" charset="0"/>
          </a:endParaRPr>
        </a:p>
      </dgm:t>
    </dgm:pt>
    <dgm:pt modelId="{41AF1BFB-EA50-4076-9575-1EAA1564A464}" type="parTrans" cxnId="{770FC156-FF70-4989-ACC9-372405553D85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C817021F-E0F1-445F-9B81-E407F8060B37}" type="sibTrans" cxnId="{770FC156-FF70-4989-ACC9-372405553D85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2A3D087B-1F76-4E9E-9A6E-47F0AE65F1CC}">
      <dgm:prSet/>
      <dgm:spPr/>
      <dgm:t>
        <a:bodyPr/>
        <a:lstStyle/>
        <a:p>
          <a:pPr rtl="0"/>
          <a:r>
            <a:rPr lang="el-GR" b="1" dirty="0" smtClean="0">
              <a:latin typeface="Century Schoolbook" pitchFamily="18" charset="0"/>
            </a:rPr>
            <a:t>Μεγάλη κυκλοφορία</a:t>
          </a:r>
          <a:endParaRPr lang="el-GR" b="1" dirty="0">
            <a:latin typeface="Century Schoolbook" pitchFamily="18" charset="0"/>
          </a:endParaRPr>
        </a:p>
      </dgm:t>
    </dgm:pt>
    <dgm:pt modelId="{F3C157B1-5CA5-4517-9071-E4934137F0F5}" type="parTrans" cxnId="{562A2596-603D-4FA3-BF14-227B5C87FF81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FD3F9F4F-A878-43DC-A174-218E7DA5B14E}" type="sibTrans" cxnId="{562A2596-603D-4FA3-BF14-227B5C87FF81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9D0C7207-E749-44DF-BE3C-C6951669D78F}">
      <dgm:prSet/>
      <dgm:spPr/>
      <dgm:t>
        <a:bodyPr/>
        <a:lstStyle/>
        <a:p>
          <a:pPr rtl="0"/>
          <a:r>
            <a:rPr lang="el-GR" b="1" dirty="0" smtClean="0">
              <a:latin typeface="Century Schoolbook" pitchFamily="18" charset="0"/>
            </a:rPr>
            <a:t>Στεφανιαία κυκλοφορία</a:t>
          </a:r>
          <a:endParaRPr lang="el-GR" b="1" dirty="0">
            <a:latin typeface="Century Schoolbook" pitchFamily="18" charset="0"/>
          </a:endParaRPr>
        </a:p>
      </dgm:t>
    </dgm:pt>
    <dgm:pt modelId="{073FB4E8-A2A5-4250-825F-E1D8DA6C52D8}" type="parTrans" cxnId="{29458FB4-A108-4F4F-B066-B3DDF5BF2798}">
      <dgm:prSet/>
      <dgm:spPr/>
    </dgm:pt>
    <dgm:pt modelId="{90A62382-7F46-4BA0-B14A-8C19A73AD3EA}" type="sibTrans" cxnId="{29458FB4-A108-4F4F-B066-B3DDF5BF2798}">
      <dgm:prSet/>
      <dgm:spPr/>
    </dgm:pt>
    <dgm:pt modelId="{3CDCA270-0E4F-437E-8728-B4A722444AD8}" type="pres">
      <dgm:prSet presAssocID="{593C6EB9-A555-47FA-9E9C-0167528C7FF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4812D0CD-975F-4001-9BA9-B0DAB75368F7}" type="pres">
      <dgm:prSet presAssocID="{F46DC79B-DE13-4474-BCB2-6FA48541DD5F}" presName="hierRoot1" presStyleCnt="0">
        <dgm:presLayoutVars>
          <dgm:hierBranch val="init"/>
        </dgm:presLayoutVars>
      </dgm:prSet>
      <dgm:spPr/>
    </dgm:pt>
    <dgm:pt modelId="{2E3D84C3-B05D-4D98-91BE-63B7A0D6E356}" type="pres">
      <dgm:prSet presAssocID="{F46DC79B-DE13-4474-BCB2-6FA48541DD5F}" presName="rootComposite1" presStyleCnt="0"/>
      <dgm:spPr/>
    </dgm:pt>
    <dgm:pt modelId="{66DB2273-6817-4636-9B7E-79D89E31DD0E}" type="pres">
      <dgm:prSet presAssocID="{F46DC79B-DE13-4474-BCB2-6FA48541DD5F}" presName="rootText1" presStyleLbl="node0" presStyleIdx="0" presStyleCnt="1" custScaleX="33861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13E00170-D65C-4454-AD30-FDA33CCCF38D}" type="pres">
      <dgm:prSet presAssocID="{F46DC79B-DE13-4474-BCB2-6FA48541DD5F}" presName="rootConnector1" presStyleLbl="node1" presStyleIdx="0" presStyleCnt="0"/>
      <dgm:spPr/>
      <dgm:t>
        <a:bodyPr/>
        <a:lstStyle/>
        <a:p>
          <a:endParaRPr lang="el-GR"/>
        </a:p>
      </dgm:t>
    </dgm:pt>
    <dgm:pt modelId="{2A43D855-51AA-4A01-A2C7-6A4E03D2D7FD}" type="pres">
      <dgm:prSet presAssocID="{F46DC79B-DE13-4474-BCB2-6FA48541DD5F}" presName="hierChild2" presStyleCnt="0"/>
      <dgm:spPr/>
    </dgm:pt>
    <dgm:pt modelId="{654EAE91-E4FE-4926-B0CD-0572B93454B2}" type="pres">
      <dgm:prSet presAssocID="{41AF1BFB-EA50-4076-9575-1EAA1564A464}" presName="Name37" presStyleLbl="parChTrans1D2" presStyleIdx="0" presStyleCnt="3"/>
      <dgm:spPr/>
      <dgm:t>
        <a:bodyPr/>
        <a:lstStyle/>
        <a:p>
          <a:endParaRPr lang="el-GR"/>
        </a:p>
      </dgm:t>
    </dgm:pt>
    <dgm:pt modelId="{D9AB15D5-36C5-4821-A5AC-7A99202752E8}" type="pres">
      <dgm:prSet presAssocID="{0586B874-6FCC-4502-BEBA-87A8E8CAEA61}" presName="hierRoot2" presStyleCnt="0">
        <dgm:presLayoutVars>
          <dgm:hierBranch val="init"/>
        </dgm:presLayoutVars>
      </dgm:prSet>
      <dgm:spPr/>
    </dgm:pt>
    <dgm:pt modelId="{C13343ED-3AEC-43E7-8EB3-460C3FE43269}" type="pres">
      <dgm:prSet presAssocID="{0586B874-6FCC-4502-BEBA-87A8E8CAEA61}" presName="rootComposite" presStyleCnt="0"/>
      <dgm:spPr/>
    </dgm:pt>
    <dgm:pt modelId="{5960116E-7C7F-456C-81DD-C4554567ABD7}" type="pres">
      <dgm:prSet presAssocID="{0586B874-6FCC-4502-BEBA-87A8E8CAEA61}" presName="rootText" presStyleLbl="node2" presStyleIdx="0" presStyleCnt="3" custScaleX="12358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1FD07377-2263-4C5E-830F-1713A05453D2}" type="pres">
      <dgm:prSet presAssocID="{0586B874-6FCC-4502-BEBA-87A8E8CAEA61}" presName="rootConnector" presStyleLbl="node2" presStyleIdx="0" presStyleCnt="3"/>
      <dgm:spPr/>
      <dgm:t>
        <a:bodyPr/>
        <a:lstStyle/>
        <a:p>
          <a:endParaRPr lang="el-GR"/>
        </a:p>
      </dgm:t>
    </dgm:pt>
    <dgm:pt modelId="{EEAE090E-C109-479E-BE7C-B9130E9B8B62}" type="pres">
      <dgm:prSet presAssocID="{0586B874-6FCC-4502-BEBA-87A8E8CAEA61}" presName="hierChild4" presStyleCnt="0"/>
      <dgm:spPr/>
    </dgm:pt>
    <dgm:pt modelId="{0BEF9FF0-7B57-474D-A692-2C9A3F85E7DA}" type="pres">
      <dgm:prSet presAssocID="{0586B874-6FCC-4502-BEBA-87A8E8CAEA61}" presName="hierChild5" presStyleCnt="0"/>
      <dgm:spPr/>
    </dgm:pt>
    <dgm:pt modelId="{EF4C840A-C0D9-489B-99B5-F368FEDBABDB}" type="pres">
      <dgm:prSet presAssocID="{F3C157B1-5CA5-4517-9071-E4934137F0F5}" presName="Name37" presStyleLbl="parChTrans1D2" presStyleIdx="1" presStyleCnt="3"/>
      <dgm:spPr/>
      <dgm:t>
        <a:bodyPr/>
        <a:lstStyle/>
        <a:p>
          <a:endParaRPr lang="el-GR"/>
        </a:p>
      </dgm:t>
    </dgm:pt>
    <dgm:pt modelId="{1F9BB341-757A-45AA-8A2D-BD15685F7FAC}" type="pres">
      <dgm:prSet presAssocID="{2A3D087B-1F76-4E9E-9A6E-47F0AE65F1CC}" presName="hierRoot2" presStyleCnt="0">
        <dgm:presLayoutVars>
          <dgm:hierBranch val="init"/>
        </dgm:presLayoutVars>
      </dgm:prSet>
      <dgm:spPr/>
    </dgm:pt>
    <dgm:pt modelId="{DEC357B4-2A1F-4FDF-8AEB-92C7C3107693}" type="pres">
      <dgm:prSet presAssocID="{2A3D087B-1F76-4E9E-9A6E-47F0AE65F1CC}" presName="rootComposite" presStyleCnt="0"/>
      <dgm:spPr/>
    </dgm:pt>
    <dgm:pt modelId="{D6D27A13-A9A0-4792-88A3-F5C5A21177D7}" type="pres">
      <dgm:prSet presAssocID="{2A3D087B-1F76-4E9E-9A6E-47F0AE65F1CC}" presName="rootText" presStyleLbl="node2" presStyleIdx="1" presStyleCnt="3" custScaleX="12358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749A9065-3175-4EBA-A1C5-F2E3EAD1CCF2}" type="pres">
      <dgm:prSet presAssocID="{2A3D087B-1F76-4E9E-9A6E-47F0AE65F1CC}" presName="rootConnector" presStyleLbl="node2" presStyleIdx="1" presStyleCnt="3"/>
      <dgm:spPr/>
      <dgm:t>
        <a:bodyPr/>
        <a:lstStyle/>
        <a:p>
          <a:endParaRPr lang="el-GR"/>
        </a:p>
      </dgm:t>
    </dgm:pt>
    <dgm:pt modelId="{8BEC8B81-DC08-40E2-8178-BEE15565AB32}" type="pres">
      <dgm:prSet presAssocID="{2A3D087B-1F76-4E9E-9A6E-47F0AE65F1CC}" presName="hierChild4" presStyleCnt="0"/>
      <dgm:spPr/>
    </dgm:pt>
    <dgm:pt modelId="{982207AD-E9A5-48CF-8592-7CC40288737A}" type="pres">
      <dgm:prSet presAssocID="{2A3D087B-1F76-4E9E-9A6E-47F0AE65F1CC}" presName="hierChild5" presStyleCnt="0"/>
      <dgm:spPr/>
    </dgm:pt>
    <dgm:pt modelId="{E8102509-5A4C-4928-B0D7-B573153C51C2}" type="pres">
      <dgm:prSet presAssocID="{073FB4E8-A2A5-4250-825F-E1D8DA6C52D8}" presName="Name37" presStyleLbl="parChTrans1D2" presStyleIdx="2" presStyleCnt="3"/>
      <dgm:spPr/>
    </dgm:pt>
    <dgm:pt modelId="{654A1C97-AEC1-419F-AD6C-56266DA056D0}" type="pres">
      <dgm:prSet presAssocID="{9D0C7207-E749-44DF-BE3C-C6951669D78F}" presName="hierRoot2" presStyleCnt="0">
        <dgm:presLayoutVars>
          <dgm:hierBranch val="init"/>
        </dgm:presLayoutVars>
      </dgm:prSet>
      <dgm:spPr/>
    </dgm:pt>
    <dgm:pt modelId="{6C00EA62-B1E0-452D-BBF7-3A3E11420D6B}" type="pres">
      <dgm:prSet presAssocID="{9D0C7207-E749-44DF-BE3C-C6951669D78F}" presName="rootComposite" presStyleCnt="0"/>
      <dgm:spPr/>
    </dgm:pt>
    <dgm:pt modelId="{0218F2A4-2544-4C65-B2B5-76D1E154820B}" type="pres">
      <dgm:prSet presAssocID="{9D0C7207-E749-44DF-BE3C-C6951669D78F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E92D1C25-0F31-465A-95DD-BCA1160F4255}" type="pres">
      <dgm:prSet presAssocID="{9D0C7207-E749-44DF-BE3C-C6951669D78F}" presName="rootConnector" presStyleLbl="node2" presStyleIdx="2" presStyleCnt="3"/>
      <dgm:spPr/>
      <dgm:t>
        <a:bodyPr/>
        <a:lstStyle/>
        <a:p>
          <a:endParaRPr lang="el-GR"/>
        </a:p>
      </dgm:t>
    </dgm:pt>
    <dgm:pt modelId="{67B7E1F8-0274-486B-BD59-7822397B8FFA}" type="pres">
      <dgm:prSet presAssocID="{9D0C7207-E749-44DF-BE3C-C6951669D78F}" presName="hierChild4" presStyleCnt="0"/>
      <dgm:spPr/>
    </dgm:pt>
    <dgm:pt modelId="{C7F8EB6D-1C2B-4602-A079-57880EDBE0E7}" type="pres">
      <dgm:prSet presAssocID="{9D0C7207-E749-44DF-BE3C-C6951669D78F}" presName="hierChild5" presStyleCnt="0"/>
      <dgm:spPr/>
    </dgm:pt>
    <dgm:pt modelId="{CC291A69-1812-4F51-ACA0-EB1BD9D2B262}" type="pres">
      <dgm:prSet presAssocID="{F46DC79B-DE13-4474-BCB2-6FA48541DD5F}" presName="hierChild3" presStyleCnt="0"/>
      <dgm:spPr/>
    </dgm:pt>
  </dgm:ptLst>
  <dgm:cxnLst>
    <dgm:cxn modelId="{722B5B7B-6F05-40A5-A99E-004D83506E2E}" type="presOf" srcId="{F3C157B1-5CA5-4517-9071-E4934137F0F5}" destId="{EF4C840A-C0D9-489B-99B5-F368FEDBABDB}" srcOrd="0" destOrd="0" presId="urn:microsoft.com/office/officeart/2005/8/layout/orgChart1"/>
    <dgm:cxn modelId="{599D2305-EB28-4C83-BF0A-A0B9B76B58D5}" type="presOf" srcId="{2A3D087B-1F76-4E9E-9A6E-47F0AE65F1CC}" destId="{749A9065-3175-4EBA-A1C5-F2E3EAD1CCF2}" srcOrd="1" destOrd="0" presId="urn:microsoft.com/office/officeart/2005/8/layout/orgChart1"/>
    <dgm:cxn modelId="{770FC156-FF70-4989-ACC9-372405553D85}" srcId="{F46DC79B-DE13-4474-BCB2-6FA48541DD5F}" destId="{0586B874-6FCC-4502-BEBA-87A8E8CAEA61}" srcOrd="0" destOrd="0" parTransId="{41AF1BFB-EA50-4076-9575-1EAA1564A464}" sibTransId="{C817021F-E0F1-445F-9B81-E407F8060B37}"/>
    <dgm:cxn modelId="{4CCD01F0-C171-45A4-A901-C1B747B1AC52}" type="presOf" srcId="{F46DC79B-DE13-4474-BCB2-6FA48541DD5F}" destId="{13E00170-D65C-4454-AD30-FDA33CCCF38D}" srcOrd="1" destOrd="0" presId="urn:microsoft.com/office/officeart/2005/8/layout/orgChart1"/>
    <dgm:cxn modelId="{CC04A7D7-F3C3-4A24-8F3D-12790C3DA2EB}" type="presOf" srcId="{0586B874-6FCC-4502-BEBA-87A8E8CAEA61}" destId="{5960116E-7C7F-456C-81DD-C4554567ABD7}" srcOrd="0" destOrd="0" presId="urn:microsoft.com/office/officeart/2005/8/layout/orgChart1"/>
    <dgm:cxn modelId="{52D8FAA1-E4D9-43F3-8AFA-646C9A1FE9C0}" type="presOf" srcId="{41AF1BFB-EA50-4076-9575-1EAA1564A464}" destId="{654EAE91-E4FE-4926-B0CD-0572B93454B2}" srcOrd="0" destOrd="0" presId="urn:microsoft.com/office/officeart/2005/8/layout/orgChart1"/>
    <dgm:cxn modelId="{7004FEE9-7DB1-4973-8B61-9FD242DDFF3A}" type="presOf" srcId="{593C6EB9-A555-47FA-9E9C-0167528C7FF9}" destId="{3CDCA270-0E4F-437E-8728-B4A722444AD8}" srcOrd="0" destOrd="0" presId="urn:microsoft.com/office/officeart/2005/8/layout/orgChart1"/>
    <dgm:cxn modelId="{29458FB4-A108-4F4F-B066-B3DDF5BF2798}" srcId="{F46DC79B-DE13-4474-BCB2-6FA48541DD5F}" destId="{9D0C7207-E749-44DF-BE3C-C6951669D78F}" srcOrd="2" destOrd="0" parTransId="{073FB4E8-A2A5-4250-825F-E1D8DA6C52D8}" sibTransId="{90A62382-7F46-4BA0-B14A-8C19A73AD3EA}"/>
    <dgm:cxn modelId="{5E5E257B-B163-46F4-A232-AE7A35A7F978}" srcId="{593C6EB9-A555-47FA-9E9C-0167528C7FF9}" destId="{F46DC79B-DE13-4474-BCB2-6FA48541DD5F}" srcOrd="0" destOrd="0" parTransId="{4001F16D-64C2-4A3E-8BC6-3BF41BF1A9A9}" sibTransId="{36FCA5F2-2C13-4E73-A1A7-EDA4C8C00DF6}"/>
    <dgm:cxn modelId="{724632D3-E1B6-4A2C-9F92-31647B6AB29D}" type="presOf" srcId="{9D0C7207-E749-44DF-BE3C-C6951669D78F}" destId="{E92D1C25-0F31-465A-95DD-BCA1160F4255}" srcOrd="1" destOrd="0" presId="urn:microsoft.com/office/officeart/2005/8/layout/orgChart1"/>
    <dgm:cxn modelId="{219222E1-AD28-4700-B889-B4A0D8A3BAB5}" type="presOf" srcId="{0586B874-6FCC-4502-BEBA-87A8E8CAEA61}" destId="{1FD07377-2263-4C5E-830F-1713A05453D2}" srcOrd="1" destOrd="0" presId="urn:microsoft.com/office/officeart/2005/8/layout/orgChart1"/>
    <dgm:cxn modelId="{CD8050C2-CC3E-47AA-B5CC-A2D85C1B72EC}" type="presOf" srcId="{F46DC79B-DE13-4474-BCB2-6FA48541DD5F}" destId="{66DB2273-6817-4636-9B7E-79D89E31DD0E}" srcOrd="0" destOrd="0" presId="urn:microsoft.com/office/officeart/2005/8/layout/orgChart1"/>
    <dgm:cxn modelId="{A2146F5A-B77F-43ED-A986-9BFC8C2DE74D}" type="presOf" srcId="{2A3D087B-1F76-4E9E-9A6E-47F0AE65F1CC}" destId="{D6D27A13-A9A0-4792-88A3-F5C5A21177D7}" srcOrd="0" destOrd="0" presId="urn:microsoft.com/office/officeart/2005/8/layout/orgChart1"/>
    <dgm:cxn modelId="{6EC16A0B-A045-449C-9D96-4872478816D0}" type="presOf" srcId="{073FB4E8-A2A5-4250-825F-E1D8DA6C52D8}" destId="{E8102509-5A4C-4928-B0D7-B573153C51C2}" srcOrd="0" destOrd="0" presId="urn:microsoft.com/office/officeart/2005/8/layout/orgChart1"/>
    <dgm:cxn modelId="{562A2596-603D-4FA3-BF14-227B5C87FF81}" srcId="{F46DC79B-DE13-4474-BCB2-6FA48541DD5F}" destId="{2A3D087B-1F76-4E9E-9A6E-47F0AE65F1CC}" srcOrd="1" destOrd="0" parTransId="{F3C157B1-5CA5-4517-9071-E4934137F0F5}" sibTransId="{FD3F9F4F-A878-43DC-A174-218E7DA5B14E}"/>
    <dgm:cxn modelId="{F62D071F-6C88-490C-98F7-3AEC02800E81}" type="presOf" srcId="{9D0C7207-E749-44DF-BE3C-C6951669D78F}" destId="{0218F2A4-2544-4C65-B2B5-76D1E154820B}" srcOrd="0" destOrd="0" presId="urn:microsoft.com/office/officeart/2005/8/layout/orgChart1"/>
    <dgm:cxn modelId="{D540F0E3-2977-4231-9949-F6FBAC5BA73B}" type="presParOf" srcId="{3CDCA270-0E4F-437E-8728-B4A722444AD8}" destId="{4812D0CD-975F-4001-9BA9-B0DAB75368F7}" srcOrd="0" destOrd="0" presId="urn:microsoft.com/office/officeart/2005/8/layout/orgChart1"/>
    <dgm:cxn modelId="{F1380C48-82E8-48D7-8495-C524EE9CE234}" type="presParOf" srcId="{4812D0CD-975F-4001-9BA9-B0DAB75368F7}" destId="{2E3D84C3-B05D-4D98-91BE-63B7A0D6E356}" srcOrd="0" destOrd="0" presId="urn:microsoft.com/office/officeart/2005/8/layout/orgChart1"/>
    <dgm:cxn modelId="{161DFED4-1FE0-4E63-B9D2-FE7690067DBC}" type="presParOf" srcId="{2E3D84C3-B05D-4D98-91BE-63B7A0D6E356}" destId="{66DB2273-6817-4636-9B7E-79D89E31DD0E}" srcOrd="0" destOrd="0" presId="urn:microsoft.com/office/officeart/2005/8/layout/orgChart1"/>
    <dgm:cxn modelId="{C039E068-BBE0-45EE-B5C1-71DBAFFC7862}" type="presParOf" srcId="{2E3D84C3-B05D-4D98-91BE-63B7A0D6E356}" destId="{13E00170-D65C-4454-AD30-FDA33CCCF38D}" srcOrd="1" destOrd="0" presId="urn:microsoft.com/office/officeart/2005/8/layout/orgChart1"/>
    <dgm:cxn modelId="{C34B0438-07AA-4B74-9831-367731156559}" type="presParOf" srcId="{4812D0CD-975F-4001-9BA9-B0DAB75368F7}" destId="{2A43D855-51AA-4A01-A2C7-6A4E03D2D7FD}" srcOrd="1" destOrd="0" presId="urn:microsoft.com/office/officeart/2005/8/layout/orgChart1"/>
    <dgm:cxn modelId="{900AF86E-88A7-4BED-A858-A09EC3BF582C}" type="presParOf" srcId="{2A43D855-51AA-4A01-A2C7-6A4E03D2D7FD}" destId="{654EAE91-E4FE-4926-B0CD-0572B93454B2}" srcOrd="0" destOrd="0" presId="urn:microsoft.com/office/officeart/2005/8/layout/orgChart1"/>
    <dgm:cxn modelId="{49606733-75EA-4BC6-B7E2-12B9228F900B}" type="presParOf" srcId="{2A43D855-51AA-4A01-A2C7-6A4E03D2D7FD}" destId="{D9AB15D5-36C5-4821-A5AC-7A99202752E8}" srcOrd="1" destOrd="0" presId="urn:microsoft.com/office/officeart/2005/8/layout/orgChart1"/>
    <dgm:cxn modelId="{1B2162CC-B0BB-469B-BCA0-322C6379140A}" type="presParOf" srcId="{D9AB15D5-36C5-4821-A5AC-7A99202752E8}" destId="{C13343ED-3AEC-43E7-8EB3-460C3FE43269}" srcOrd="0" destOrd="0" presId="urn:microsoft.com/office/officeart/2005/8/layout/orgChart1"/>
    <dgm:cxn modelId="{CDA4BF1C-F866-4D8E-B2FA-4E550952F611}" type="presParOf" srcId="{C13343ED-3AEC-43E7-8EB3-460C3FE43269}" destId="{5960116E-7C7F-456C-81DD-C4554567ABD7}" srcOrd="0" destOrd="0" presId="urn:microsoft.com/office/officeart/2005/8/layout/orgChart1"/>
    <dgm:cxn modelId="{0BEF9A37-2D56-4565-96DC-81401ED59E4C}" type="presParOf" srcId="{C13343ED-3AEC-43E7-8EB3-460C3FE43269}" destId="{1FD07377-2263-4C5E-830F-1713A05453D2}" srcOrd="1" destOrd="0" presId="urn:microsoft.com/office/officeart/2005/8/layout/orgChart1"/>
    <dgm:cxn modelId="{2F94C9B7-29B4-4439-9BA8-CB1CD2C57035}" type="presParOf" srcId="{D9AB15D5-36C5-4821-A5AC-7A99202752E8}" destId="{EEAE090E-C109-479E-BE7C-B9130E9B8B62}" srcOrd="1" destOrd="0" presId="urn:microsoft.com/office/officeart/2005/8/layout/orgChart1"/>
    <dgm:cxn modelId="{B5752C2F-181B-48AF-869B-7A21A01EBA08}" type="presParOf" srcId="{D9AB15D5-36C5-4821-A5AC-7A99202752E8}" destId="{0BEF9FF0-7B57-474D-A692-2C9A3F85E7DA}" srcOrd="2" destOrd="0" presId="urn:microsoft.com/office/officeart/2005/8/layout/orgChart1"/>
    <dgm:cxn modelId="{23120D81-8947-4C44-848B-749A4110523D}" type="presParOf" srcId="{2A43D855-51AA-4A01-A2C7-6A4E03D2D7FD}" destId="{EF4C840A-C0D9-489B-99B5-F368FEDBABDB}" srcOrd="2" destOrd="0" presId="urn:microsoft.com/office/officeart/2005/8/layout/orgChart1"/>
    <dgm:cxn modelId="{D92E8F22-8638-47F6-82B7-49F0FFF9F460}" type="presParOf" srcId="{2A43D855-51AA-4A01-A2C7-6A4E03D2D7FD}" destId="{1F9BB341-757A-45AA-8A2D-BD15685F7FAC}" srcOrd="3" destOrd="0" presId="urn:microsoft.com/office/officeart/2005/8/layout/orgChart1"/>
    <dgm:cxn modelId="{F8054A62-FCCD-414D-B188-CC9CFCD958B7}" type="presParOf" srcId="{1F9BB341-757A-45AA-8A2D-BD15685F7FAC}" destId="{DEC357B4-2A1F-4FDF-8AEB-92C7C3107693}" srcOrd="0" destOrd="0" presId="urn:microsoft.com/office/officeart/2005/8/layout/orgChart1"/>
    <dgm:cxn modelId="{C3D201BB-0586-46BA-A6E2-4BCF0FF1CDB3}" type="presParOf" srcId="{DEC357B4-2A1F-4FDF-8AEB-92C7C3107693}" destId="{D6D27A13-A9A0-4792-88A3-F5C5A21177D7}" srcOrd="0" destOrd="0" presId="urn:microsoft.com/office/officeart/2005/8/layout/orgChart1"/>
    <dgm:cxn modelId="{E759E97E-EAE2-4587-966F-FA5C1C50CE07}" type="presParOf" srcId="{DEC357B4-2A1F-4FDF-8AEB-92C7C3107693}" destId="{749A9065-3175-4EBA-A1C5-F2E3EAD1CCF2}" srcOrd="1" destOrd="0" presId="urn:microsoft.com/office/officeart/2005/8/layout/orgChart1"/>
    <dgm:cxn modelId="{BBC69B73-E47E-4DF1-9E03-C83524754D3A}" type="presParOf" srcId="{1F9BB341-757A-45AA-8A2D-BD15685F7FAC}" destId="{8BEC8B81-DC08-40E2-8178-BEE15565AB32}" srcOrd="1" destOrd="0" presId="urn:microsoft.com/office/officeart/2005/8/layout/orgChart1"/>
    <dgm:cxn modelId="{43B0779A-DF4D-438D-93C9-AF25BFD85E0A}" type="presParOf" srcId="{1F9BB341-757A-45AA-8A2D-BD15685F7FAC}" destId="{982207AD-E9A5-48CF-8592-7CC40288737A}" srcOrd="2" destOrd="0" presId="urn:microsoft.com/office/officeart/2005/8/layout/orgChart1"/>
    <dgm:cxn modelId="{07E1B30E-83F8-4583-B2A5-022AE4B7FEFF}" type="presParOf" srcId="{2A43D855-51AA-4A01-A2C7-6A4E03D2D7FD}" destId="{E8102509-5A4C-4928-B0D7-B573153C51C2}" srcOrd="4" destOrd="0" presId="urn:microsoft.com/office/officeart/2005/8/layout/orgChart1"/>
    <dgm:cxn modelId="{AF2880AF-C9FD-43F3-AC47-6AB844786976}" type="presParOf" srcId="{2A43D855-51AA-4A01-A2C7-6A4E03D2D7FD}" destId="{654A1C97-AEC1-419F-AD6C-56266DA056D0}" srcOrd="5" destOrd="0" presId="urn:microsoft.com/office/officeart/2005/8/layout/orgChart1"/>
    <dgm:cxn modelId="{492276C5-75D9-4F06-B98E-8BEF8318F0D3}" type="presParOf" srcId="{654A1C97-AEC1-419F-AD6C-56266DA056D0}" destId="{6C00EA62-B1E0-452D-BBF7-3A3E11420D6B}" srcOrd="0" destOrd="0" presId="urn:microsoft.com/office/officeart/2005/8/layout/orgChart1"/>
    <dgm:cxn modelId="{FF112B63-8A91-4276-A982-A284FD106970}" type="presParOf" srcId="{6C00EA62-B1E0-452D-BBF7-3A3E11420D6B}" destId="{0218F2A4-2544-4C65-B2B5-76D1E154820B}" srcOrd="0" destOrd="0" presId="urn:microsoft.com/office/officeart/2005/8/layout/orgChart1"/>
    <dgm:cxn modelId="{7ACCF0E2-8A9C-4973-A8E2-4CA31077F390}" type="presParOf" srcId="{6C00EA62-B1E0-452D-BBF7-3A3E11420D6B}" destId="{E92D1C25-0F31-465A-95DD-BCA1160F4255}" srcOrd="1" destOrd="0" presId="urn:microsoft.com/office/officeart/2005/8/layout/orgChart1"/>
    <dgm:cxn modelId="{B589E57D-2D4E-44A4-9EEF-BA54B9A9E1E3}" type="presParOf" srcId="{654A1C97-AEC1-419F-AD6C-56266DA056D0}" destId="{67B7E1F8-0274-486B-BD59-7822397B8FFA}" srcOrd="1" destOrd="0" presId="urn:microsoft.com/office/officeart/2005/8/layout/orgChart1"/>
    <dgm:cxn modelId="{5DD998B0-8883-4026-B176-11C9BFA30BCF}" type="presParOf" srcId="{654A1C97-AEC1-419F-AD6C-56266DA056D0}" destId="{C7F8EB6D-1C2B-4602-A079-57880EDBE0E7}" srcOrd="2" destOrd="0" presId="urn:microsoft.com/office/officeart/2005/8/layout/orgChart1"/>
    <dgm:cxn modelId="{D7947D05-86D9-41EB-8761-8AD00E8D6E8E}" type="presParOf" srcId="{4812D0CD-975F-4001-9BA9-B0DAB75368F7}" destId="{CC291A69-1812-4F51-ACA0-EB1BD9D2B262}" srcOrd="2" destOrd="0" presId="urn:microsoft.com/office/officeart/2005/8/layout/orgChart1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93C6EB9-A555-47FA-9E9C-0167528C7FF9}" type="doc">
      <dgm:prSet loTypeId="urn:microsoft.com/office/officeart/2005/8/layout/orgChart1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F46DC79B-DE13-4474-BCB2-6FA48541DD5F}">
      <dgm:prSet/>
      <dgm:spPr/>
      <dgm:t>
        <a:bodyPr/>
        <a:lstStyle/>
        <a:p>
          <a:pPr rtl="0"/>
          <a:r>
            <a:rPr lang="el-GR" b="1" dirty="0" smtClean="0">
              <a:latin typeface="Century Schoolbook" pitchFamily="18" charset="0"/>
            </a:rPr>
            <a:t>ΚΥΚΛΟΦΟΡΙΑ ΤΟΥ ΑΙΜΑΤΟΣ</a:t>
          </a:r>
          <a:endParaRPr lang="el-GR" dirty="0">
            <a:latin typeface="Century Schoolbook" pitchFamily="18" charset="0"/>
          </a:endParaRPr>
        </a:p>
      </dgm:t>
    </dgm:pt>
    <dgm:pt modelId="{4001F16D-64C2-4A3E-8BC6-3BF41BF1A9A9}" type="parTrans" cxnId="{5E5E257B-B163-46F4-A232-AE7A35A7F978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36FCA5F2-2C13-4E73-A1A7-EDA4C8C00DF6}" type="sibTrans" cxnId="{5E5E257B-B163-46F4-A232-AE7A35A7F978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0586B874-6FCC-4502-BEBA-87A8E8CAEA61}">
      <dgm:prSet/>
      <dgm:spPr/>
      <dgm:t>
        <a:bodyPr/>
        <a:lstStyle/>
        <a:p>
          <a:pPr rtl="0"/>
          <a:r>
            <a:rPr lang="el-GR" b="1" dirty="0" smtClean="0">
              <a:latin typeface="Century Schoolbook" pitchFamily="18" charset="0"/>
            </a:rPr>
            <a:t>Μικρή κυκλοφορία</a:t>
          </a:r>
          <a:endParaRPr lang="el-GR" b="1" dirty="0">
            <a:latin typeface="Century Schoolbook" pitchFamily="18" charset="0"/>
          </a:endParaRPr>
        </a:p>
      </dgm:t>
    </dgm:pt>
    <dgm:pt modelId="{41AF1BFB-EA50-4076-9575-1EAA1564A464}" type="parTrans" cxnId="{770FC156-FF70-4989-ACC9-372405553D85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C817021F-E0F1-445F-9B81-E407F8060B37}" type="sibTrans" cxnId="{770FC156-FF70-4989-ACC9-372405553D85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3CDCA270-0E4F-437E-8728-B4A722444AD8}" type="pres">
      <dgm:prSet presAssocID="{593C6EB9-A555-47FA-9E9C-0167528C7FF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4812D0CD-975F-4001-9BA9-B0DAB75368F7}" type="pres">
      <dgm:prSet presAssocID="{F46DC79B-DE13-4474-BCB2-6FA48541DD5F}" presName="hierRoot1" presStyleCnt="0">
        <dgm:presLayoutVars>
          <dgm:hierBranch val="init"/>
        </dgm:presLayoutVars>
      </dgm:prSet>
      <dgm:spPr/>
    </dgm:pt>
    <dgm:pt modelId="{2E3D84C3-B05D-4D98-91BE-63B7A0D6E356}" type="pres">
      <dgm:prSet presAssocID="{F46DC79B-DE13-4474-BCB2-6FA48541DD5F}" presName="rootComposite1" presStyleCnt="0"/>
      <dgm:spPr/>
    </dgm:pt>
    <dgm:pt modelId="{66DB2273-6817-4636-9B7E-79D89E31DD0E}" type="pres">
      <dgm:prSet presAssocID="{F46DC79B-DE13-4474-BCB2-6FA48541DD5F}" presName="rootText1" presStyleLbl="node0" presStyleIdx="0" presStyleCnt="1" custScaleX="33861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13E00170-D65C-4454-AD30-FDA33CCCF38D}" type="pres">
      <dgm:prSet presAssocID="{F46DC79B-DE13-4474-BCB2-6FA48541DD5F}" presName="rootConnector1" presStyleLbl="node1" presStyleIdx="0" presStyleCnt="0"/>
      <dgm:spPr/>
      <dgm:t>
        <a:bodyPr/>
        <a:lstStyle/>
        <a:p>
          <a:endParaRPr lang="el-GR"/>
        </a:p>
      </dgm:t>
    </dgm:pt>
    <dgm:pt modelId="{2A43D855-51AA-4A01-A2C7-6A4E03D2D7FD}" type="pres">
      <dgm:prSet presAssocID="{F46DC79B-DE13-4474-BCB2-6FA48541DD5F}" presName="hierChild2" presStyleCnt="0"/>
      <dgm:spPr/>
    </dgm:pt>
    <dgm:pt modelId="{654EAE91-E4FE-4926-B0CD-0572B93454B2}" type="pres">
      <dgm:prSet presAssocID="{41AF1BFB-EA50-4076-9575-1EAA1564A464}" presName="Name37" presStyleLbl="parChTrans1D2" presStyleIdx="0" presStyleCnt="1"/>
      <dgm:spPr/>
      <dgm:t>
        <a:bodyPr/>
        <a:lstStyle/>
        <a:p>
          <a:endParaRPr lang="el-GR"/>
        </a:p>
      </dgm:t>
    </dgm:pt>
    <dgm:pt modelId="{D9AB15D5-36C5-4821-A5AC-7A99202752E8}" type="pres">
      <dgm:prSet presAssocID="{0586B874-6FCC-4502-BEBA-87A8E8CAEA61}" presName="hierRoot2" presStyleCnt="0">
        <dgm:presLayoutVars>
          <dgm:hierBranch val="init"/>
        </dgm:presLayoutVars>
      </dgm:prSet>
      <dgm:spPr/>
    </dgm:pt>
    <dgm:pt modelId="{C13343ED-3AEC-43E7-8EB3-460C3FE43269}" type="pres">
      <dgm:prSet presAssocID="{0586B874-6FCC-4502-BEBA-87A8E8CAEA61}" presName="rootComposite" presStyleCnt="0"/>
      <dgm:spPr/>
    </dgm:pt>
    <dgm:pt modelId="{5960116E-7C7F-456C-81DD-C4554567ABD7}" type="pres">
      <dgm:prSet presAssocID="{0586B874-6FCC-4502-BEBA-87A8E8CAEA61}" presName="rootText" presStyleLbl="node2" presStyleIdx="0" presStyleCnt="1" custScaleX="12358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1FD07377-2263-4C5E-830F-1713A05453D2}" type="pres">
      <dgm:prSet presAssocID="{0586B874-6FCC-4502-BEBA-87A8E8CAEA61}" presName="rootConnector" presStyleLbl="node2" presStyleIdx="0" presStyleCnt="1"/>
      <dgm:spPr/>
      <dgm:t>
        <a:bodyPr/>
        <a:lstStyle/>
        <a:p>
          <a:endParaRPr lang="el-GR"/>
        </a:p>
      </dgm:t>
    </dgm:pt>
    <dgm:pt modelId="{EEAE090E-C109-479E-BE7C-B9130E9B8B62}" type="pres">
      <dgm:prSet presAssocID="{0586B874-6FCC-4502-BEBA-87A8E8CAEA61}" presName="hierChild4" presStyleCnt="0"/>
      <dgm:spPr/>
    </dgm:pt>
    <dgm:pt modelId="{0BEF9FF0-7B57-474D-A692-2C9A3F85E7DA}" type="pres">
      <dgm:prSet presAssocID="{0586B874-6FCC-4502-BEBA-87A8E8CAEA61}" presName="hierChild5" presStyleCnt="0"/>
      <dgm:spPr/>
    </dgm:pt>
    <dgm:pt modelId="{CC291A69-1812-4F51-ACA0-EB1BD9D2B262}" type="pres">
      <dgm:prSet presAssocID="{F46DC79B-DE13-4474-BCB2-6FA48541DD5F}" presName="hierChild3" presStyleCnt="0"/>
      <dgm:spPr/>
    </dgm:pt>
  </dgm:ptLst>
  <dgm:cxnLst>
    <dgm:cxn modelId="{5BAA05E8-7DA2-4BE0-84E0-4B2E8892F04D}" type="presOf" srcId="{F46DC79B-DE13-4474-BCB2-6FA48541DD5F}" destId="{66DB2273-6817-4636-9B7E-79D89E31DD0E}" srcOrd="0" destOrd="0" presId="urn:microsoft.com/office/officeart/2005/8/layout/orgChart1"/>
    <dgm:cxn modelId="{AA5E7ACB-9E11-44F1-B6E8-746649A53827}" type="presOf" srcId="{0586B874-6FCC-4502-BEBA-87A8E8CAEA61}" destId="{5960116E-7C7F-456C-81DD-C4554567ABD7}" srcOrd="0" destOrd="0" presId="urn:microsoft.com/office/officeart/2005/8/layout/orgChart1"/>
    <dgm:cxn modelId="{627E861F-09AB-4566-AC0F-C3301F45F816}" type="presOf" srcId="{F46DC79B-DE13-4474-BCB2-6FA48541DD5F}" destId="{13E00170-D65C-4454-AD30-FDA33CCCF38D}" srcOrd="1" destOrd="0" presId="urn:microsoft.com/office/officeart/2005/8/layout/orgChart1"/>
    <dgm:cxn modelId="{2B071533-BA67-47E2-93AA-06E7BE9E3A70}" type="presOf" srcId="{41AF1BFB-EA50-4076-9575-1EAA1564A464}" destId="{654EAE91-E4FE-4926-B0CD-0572B93454B2}" srcOrd="0" destOrd="0" presId="urn:microsoft.com/office/officeart/2005/8/layout/orgChart1"/>
    <dgm:cxn modelId="{5E5E257B-B163-46F4-A232-AE7A35A7F978}" srcId="{593C6EB9-A555-47FA-9E9C-0167528C7FF9}" destId="{F46DC79B-DE13-4474-BCB2-6FA48541DD5F}" srcOrd="0" destOrd="0" parTransId="{4001F16D-64C2-4A3E-8BC6-3BF41BF1A9A9}" sibTransId="{36FCA5F2-2C13-4E73-A1A7-EDA4C8C00DF6}"/>
    <dgm:cxn modelId="{770FC156-FF70-4989-ACC9-372405553D85}" srcId="{F46DC79B-DE13-4474-BCB2-6FA48541DD5F}" destId="{0586B874-6FCC-4502-BEBA-87A8E8CAEA61}" srcOrd="0" destOrd="0" parTransId="{41AF1BFB-EA50-4076-9575-1EAA1564A464}" sibTransId="{C817021F-E0F1-445F-9B81-E407F8060B37}"/>
    <dgm:cxn modelId="{666C7047-5720-4942-9D4D-D0D1A397D25F}" type="presOf" srcId="{0586B874-6FCC-4502-BEBA-87A8E8CAEA61}" destId="{1FD07377-2263-4C5E-830F-1713A05453D2}" srcOrd="1" destOrd="0" presId="urn:microsoft.com/office/officeart/2005/8/layout/orgChart1"/>
    <dgm:cxn modelId="{553263DB-8F5A-4130-83C4-14B083FEF87F}" type="presOf" srcId="{593C6EB9-A555-47FA-9E9C-0167528C7FF9}" destId="{3CDCA270-0E4F-437E-8728-B4A722444AD8}" srcOrd="0" destOrd="0" presId="urn:microsoft.com/office/officeart/2005/8/layout/orgChart1"/>
    <dgm:cxn modelId="{0D1F429F-CF88-4CD1-AC36-825C8E0D5A33}" type="presParOf" srcId="{3CDCA270-0E4F-437E-8728-B4A722444AD8}" destId="{4812D0CD-975F-4001-9BA9-B0DAB75368F7}" srcOrd="0" destOrd="0" presId="urn:microsoft.com/office/officeart/2005/8/layout/orgChart1"/>
    <dgm:cxn modelId="{277DFCDE-08F8-4872-96ED-C7FAE102AD7C}" type="presParOf" srcId="{4812D0CD-975F-4001-9BA9-B0DAB75368F7}" destId="{2E3D84C3-B05D-4D98-91BE-63B7A0D6E356}" srcOrd="0" destOrd="0" presId="urn:microsoft.com/office/officeart/2005/8/layout/orgChart1"/>
    <dgm:cxn modelId="{81D0C0F4-857D-4F10-9520-61D2F298B3C6}" type="presParOf" srcId="{2E3D84C3-B05D-4D98-91BE-63B7A0D6E356}" destId="{66DB2273-6817-4636-9B7E-79D89E31DD0E}" srcOrd="0" destOrd="0" presId="urn:microsoft.com/office/officeart/2005/8/layout/orgChart1"/>
    <dgm:cxn modelId="{957EACD8-7E68-4A01-939D-78621D2FE63A}" type="presParOf" srcId="{2E3D84C3-B05D-4D98-91BE-63B7A0D6E356}" destId="{13E00170-D65C-4454-AD30-FDA33CCCF38D}" srcOrd="1" destOrd="0" presId="urn:microsoft.com/office/officeart/2005/8/layout/orgChart1"/>
    <dgm:cxn modelId="{235D3AEA-F82D-4A92-A28B-15DD854D8660}" type="presParOf" srcId="{4812D0CD-975F-4001-9BA9-B0DAB75368F7}" destId="{2A43D855-51AA-4A01-A2C7-6A4E03D2D7FD}" srcOrd="1" destOrd="0" presId="urn:microsoft.com/office/officeart/2005/8/layout/orgChart1"/>
    <dgm:cxn modelId="{E5AF1664-44B9-414B-A8DC-867A39DE8604}" type="presParOf" srcId="{2A43D855-51AA-4A01-A2C7-6A4E03D2D7FD}" destId="{654EAE91-E4FE-4926-B0CD-0572B93454B2}" srcOrd="0" destOrd="0" presId="urn:microsoft.com/office/officeart/2005/8/layout/orgChart1"/>
    <dgm:cxn modelId="{AFCB0E17-0598-4F39-A7F5-61FCE0EB7439}" type="presParOf" srcId="{2A43D855-51AA-4A01-A2C7-6A4E03D2D7FD}" destId="{D9AB15D5-36C5-4821-A5AC-7A99202752E8}" srcOrd="1" destOrd="0" presId="urn:microsoft.com/office/officeart/2005/8/layout/orgChart1"/>
    <dgm:cxn modelId="{FF9E8C49-A564-45EF-A32B-A1CB2DD037DE}" type="presParOf" srcId="{D9AB15D5-36C5-4821-A5AC-7A99202752E8}" destId="{C13343ED-3AEC-43E7-8EB3-460C3FE43269}" srcOrd="0" destOrd="0" presId="urn:microsoft.com/office/officeart/2005/8/layout/orgChart1"/>
    <dgm:cxn modelId="{8CCF226C-E8EB-4055-B156-BBC4F67B6BBA}" type="presParOf" srcId="{C13343ED-3AEC-43E7-8EB3-460C3FE43269}" destId="{5960116E-7C7F-456C-81DD-C4554567ABD7}" srcOrd="0" destOrd="0" presId="urn:microsoft.com/office/officeart/2005/8/layout/orgChart1"/>
    <dgm:cxn modelId="{9994A36E-3BD3-4ACD-B4EF-43D9D5FC7830}" type="presParOf" srcId="{C13343ED-3AEC-43E7-8EB3-460C3FE43269}" destId="{1FD07377-2263-4C5E-830F-1713A05453D2}" srcOrd="1" destOrd="0" presId="urn:microsoft.com/office/officeart/2005/8/layout/orgChart1"/>
    <dgm:cxn modelId="{75679565-D9BF-45EE-9868-0F2AC02B0A1E}" type="presParOf" srcId="{D9AB15D5-36C5-4821-A5AC-7A99202752E8}" destId="{EEAE090E-C109-479E-BE7C-B9130E9B8B62}" srcOrd="1" destOrd="0" presId="urn:microsoft.com/office/officeart/2005/8/layout/orgChart1"/>
    <dgm:cxn modelId="{1E4CB9FF-520A-4350-A07B-38BAAC2DBDC8}" type="presParOf" srcId="{D9AB15D5-36C5-4821-A5AC-7A99202752E8}" destId="{0BEF9FF0-7B57-474D-A692-2C9A3F85E7DA}" srcOrd="2" destOrd="0" presId="urn:microsoft.com/office/officeart/2005/8/layout/orgChart1"/>
    <dgm:cxn modelId="{49D9FB91-CD20-43CD-B2EA-AC02B37CB606}" type="presParOf" srcId="{4812D0CD-975F-4001-9BA9-B0DAB75368F7}" destId="{CC291A69-1812-4F51-ACA0-EB1BD9D2B262}" srcOrd="2" destOrd="0" presId="urn:microsoft.com/office/officeart/2005/8/layout/orgChart1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825B4D8-086F-4370-BAC9-E43591615AA7}" type="doc">
      <dgm:prSet loTypeId="urn:microsoft.com/office/officeart/2005/8/layout/process1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l-GR"/>
        </a:p>
      </dgm:t>
    </dgm:pt>
    <dgm:pt modelId="{27CD7D81-0A39-4A40-8E99-E93BF34600DE}">
      <dgm:prSet custT="1"/>
      <dgm:spPr/>
      <dgm:t>
        <a:bodyPr/>
        <a:lstStyle/>
        <a:p>
          <a:pPr rtl="0"/>
          <a:r>
            <a:rPr lang="el-GR" sz="1400" b="1" dirty="0" smtClean="0">
              <a:latin typeface="Century Schoolbook" pitchFamily="18" charset="0"/>
            </a:rPr>
            <a:t>δεξιός κόλπος</a:t>
          </a:r>
          <a:endParaRPr lang="el-GR" sz="1400" b="1" dirty="0">
            <a:latin typeface="Century Schoolbook" pitchFamily="18" charset="0"/>
          </a:endParaRPr>
        </a:p>
      </dgm:t>
    </dgm:pt>
    <dgm:pt modelId="{754BEA73-5E1E-436D-B707-0CC2EF966735}" type="parTrans" cxnId="{6D512883-3C17-4A1F-906E-7CECA0C1A124}">
      <dgm:prSet/>
      <dgm:spPr/>
      <dgm:t>
        <a:bodyPr/>
        <a:lstStyle/>
        <a:p>
          <a:endParaRPr lang="el-GR" sz="1400" b="1">
            <a:solidFill>
              <a:schemeClr val="tx1"/>
            </a:solidFill>
            <a:latin typeface="Century Schoolbook" pitchFamily="18" charset="0"/>
          </a:endParaRPr>
        </a:p>
      </dgm:t>
    </dgm:pt>
    <dgm:pt modelId="{6A36A7AF-32D0-47C6-8929-BA773F6ABF2D}" type="sibTrans" cxnId="{6D512883-3C17-4A1F-906E-7CECA0C1A124}">
      <dgm:prSet custT="1"/>
      <dgm:spPr/>
      <dgm:t>
        <a:bodyPr/>
        <a:lstStyle/>
        <a:p>
          <a:endParaRPr lang="el-GR" sz="1400" b="1">
            <a:solidFill>
              <a:schemeClr val="tx1"/>
            </a:solidFill>
            <a:latin typeface="Century Schoolbook" pitchFamily="18" charset="0"/>
          </a:endParaRPr>
        </a:p>
      </dgm:t>
    </dgm:pt>
    <dgm:pt modelId="{ECF03A25-E217-443F-A144-F89023E2BD75}">
      <dgm:prSet custT="1"/>
      <dgm:spPr/>
      <dgm:t>
        <a:bodyPr/>
        <a:lstStyle/>
        <a:p>
          <a:pPr rtl="0"/>
          <a:r>
            <a:rPr lang="el-GR" sz="1400" b="1" dirty="0" smtClean="0">
              <a:latin typeface="Century Schoolbook" pitchFamily="18" charset="0"/>
            </a:rPr>
            <a:t>δεξιά κοιλία</a:t>
          </a:r>
          <a:endParaRPr lang="el-GR" sz="1400" b="1" dirty="0">
            <a:latin typeface="Century Schoolbook" pitchFamily="18" charset="0"/>
          </a:endParaRPr>
        </a:p>
      </dgm:t>
    </dgm:pt>
    <dgm:pt modelId="{A2BE476D-8DAA-44CD-8002-497D47915A0F}" type="parTrans" cxnId="{089B0B1C-3BC9-497A-9E81-E1F2AE0A115E}">
      <dgm:prSet/>
      <dgm:spPr/>
      <dgm:t>
        <a:bodyPr/>
        <a:lstStyle/>
        <a:p>
          <a:endParaRPr lang="el-GR" sz="1400" b="1">
            <a:solidFill>
              <a:schemeClr val="tx1"/>
            </a:solidFill>
            <a:latin typeface="Century Schoolbook" pitchFamily="18" charset="0"/>
          </a:endParaRPr>
        </a:p>
      </dgm:t>
    </dgm:pt>
    <dgm:pt modelId="{E8E67F2D-CA16-40B5-B716-011FEDF2AC1E}" type="sibTrans" cxnId="{089B0B1C-3BC9-497A-9E81-E1F2AE0A115E}">
      <dgm:prSet custT="1"/>
      <dgm:spPr/>
      <dgm:t>
        <a:bodyPr/>
        <a:lstStyle/>
        <a:p>
          <a:endParaRPr lang="el-GR" sz="1400" b="1">
            <a:solidFill>
              <a:schemeClr val="tx1"/>
            </a:solidFill>
            <a:latin typeface="Century Schoolbook" pitchFamily="18" charset="0"/>
          </a:endParaRPr>
        </a:p>
      </dgm:t>
    </dgm:pt>
    <dgm:pt modelId="{50D64789-ADE0-4452-BFB5-E86C92502EE2}">
      <dgm:prSet custT="1"/>
      <dgm:spPr/>
      <dgm:t>
        <a:bodyPr/>
        <a:lstStyle/>
        <a:p>
          <a:pPr rtl="0"/>
          <a:r>
            <a:rPr lang="el-GR" sz="1400" b="1" dirty="0" smtClean="0">
              <a:latin typeface="Century Schoolbook" pitchFamily="18" charset="0"/>
            </a:rPr>
            <a:t>πνευμονική αρτηρία</a:t>
          </a:r>
          <a:endParaRPr lang="el-GR" sz="1400" b="1" dirty="0">
            <a:latin typeface="Century Schoolbook" pitchFamily="18" charset="0"/>
          </a:endParaRPr>
        </a:p>
      </dgm:t>
    </dgm:pt>
    <dgm:pt modelId="{153B6EE3-7FC7-4E35-9C68-4A123783BFC1}" type="parTrans" cxnId="{E660406D-175B-4E25-AE66-06BE45E6AD85}">
      <dgm:prSet/>
      <dgm:spPr/>
      <dgm:t>
        <a:bodyPr/>
        <a:lstStyle/>
        <a:p>
          <a:endParaRPr lang="el-GR" sz="1400" b="1">
            <a:solidFill>
              <a:schemeClr val="tx1"/>
            </a:solidFill>
            <a:latin typeface="Century Schoolbook" pitchFamily="18" charset="0"/>
          </a:endParaRPr>
        </a:p>
      </dgm:t>
    </dgm:pt>
    <dgm:pt modelId="{E3997B26-FB8B-4C70-B5AF-1B387504A2D9}" type="sibTrans" cxnId="{E660406D-175B-4E25-AE66-06BE45E6AD85}">
      <dgm:prSet custT="1"/>
      <dgm:spPr/>
      <dgm:t>
        <a:bodyPr/>
        <a:lstStyle/>
        <a:p>
          <a:endParaRPr lang="el-GR" sz="1400" b="1">
            <a:solidFill>
              <a:schemeClr val="tx1"/>
            </a:solidFill>
            <a:latin typeface="Century Schoolbook" pitchFamily="18" charset="0"/>
          </a:endParaRPr>
        </a:p>
      </dgm:t>
    </dgm:pt>
    <dgm:pt modelId="{6914051D-53EB-45E9-9F08-906131546832}">
      <dgm:prSet custT="1"/>
      <dgm:spPr/>
      <dgm:t>
        <a:bodyPr/>
        <a:lstStyle/>
        <a:p>
          <a:pPr rtl="0"/>
          <a:r>
            <a:rPr lang="el-GR" sz="1400" b="1" dirty="0" smtClean="0">
              <a:latin typeface="Century Schoolbook" pitchFamily="18" charset="0"/>
            </a:rPr>
            <a:t>Πνεύμονες</a:t>
          </a:r>
          <a:endParaRPr lang="el-GR" sz="1400" b="1" dirty="0">
            <a:latin typeface="Century Schoolbook" pitchFamily="18" charset="0"/>
          </a:endParaRPr>
        </a:p>
      </dgm:t>
    </dgm:pt>
    <dgm:pt modelId="{C428ACA0-0DE6-4E26-B8C2-614D1D36D013}" type="parTrans" cxnId="{30A7463C-2693-4C97-AED4-FD9E37598020}">
      <dgm:prSet/>
      <dgm:spPr/>
      <dgm:t>
        <a:bodyPr/>
        <a:lstStyle/>
        <a:p>
          <a:endParaRPr lang="el-GR" sz="1400" b="1">
            <a:solidFill>
              <a:schemeClr val="tx1"/>
            </a:solidFill>
            <a:latin typeface="Century Schoolbook" pitchFamily="18" charset="0"/>
          </a:endParaRPr>
        </a:p>
      </dgm:t>
    </dgm:pt>
    <dgm:pt modelId="{E46B9B77-DB78-4E8D-A83B-2A623F8A3B02}" type="sibTrans" cxnId="{30A7463C-2693-4C97-AED4-FD9E37598020}">
      <dgm:prSet custT="1"/>
      <dgm:spPr/>
      <dgm:t>
        <a:bodyPr/>
        <a:lstStyle/>
        <a:p>
          <a:endParaRPr lang="el-GR" sz="1400" b="1">
            <a:solidFill>
              <a:schemeClr val="tx1"/>
            </a:solidFill>
            <a:latin typeface="Century Schoolbook" pitchFamily="18" charset="0"/>
          </a:endParaRPr>
        </a:p>
      </dgm:t>
    </dgm:pt>
    <dgm:pt modelId="{2B8428C2-F99F-4B21-B02F-2B2CA0DEA996}">
      <dgm:prSet custT="1"/>
      <dgm:spPr/>
      <dgm:t>
        <a:bodyPr/>
        <a:lstStyle/>
        <a:p>
          <a:pPr rtl="0"/>
          <a:r>
            <a:rPr lang="el-GR" sz="1400" b="1" smtClean="0">
              <a:latin typeface="Century Schoolbook" pitchFamily="18" charset="0"/>
            </a:rPr>
            <a:t>αριστερός κόλπος</a:t>
          </a:r>
          <a:endParaRPr lang="el-GR" sz="1400" b="1" dirty="0">
            <a:latin typeface="Century Schoolbook" pitchFamily="18" charset="0"/>
          </a:endParaRPr>
        </a:p>
      </dgm:t>
    </dgm:pt>
    <dgm:pt modelId="{E8D62C34-6CB8-4F67-983B-2C14EB28CE6F}" type="parTrans" cxnId="{7D77512F-A6CE-4681-B6A2-D2EDC772BCE6}">
      <dgm:prSet/>
      <dgm:spPr/>
      <dgm:t>
        <a:bodyPr/>
        <a:lstStyle/>
        <a:p>
          <a:endParaRPr lang="el-GR" sz="1400" b="1">
            <a:solidFill>
              <a:schemeClr val="tx1"/>
            </a:solidFill>
            <a:latin typeface="Century Schoolbook" pitchFamily="18" charset="0"/>
          </a:endParaRPr>
        </a:p>
      </dgm:t>
    </dgm:pt>
    <dgm:pt modelId="{E31FD9DE-BF70-4279-85E7-082B58B5B44B}" type="sibTrans" cxnId="{7D77512F-A6CE-4681-B6A2-D2EDC772BCE6}">
      <dgm:prSet custT="1"/>
      <dgm:spPr/>
      <dgm:t>
        <a:bodyPr/>
        <a:lstStyle/>
        <a:p>
          <a:endParaRPr lang="el-GR" sz="1400" b="1">
            <a:solidFill>
              <a:schemeClr val="tx1"/>
            </a:solidFill>
            <a:latin typeface="Century Schoolbook" pitchFamily="18" charset="0"/>
          </a:endParaRPr>
        </a:p>
      </dgm:t>
    </dgm:pt>
    <dgm:pt modelId="{55C67247-1FE3-46A9-9E2F-E3874FAD5C39}">
      <dgm:prSet custT="1"/>
      <dgm:spPr/>
      <dgm:t>
        <a:bodyPr/>
        <a:lstStyle/>
        <a:p>
          <a:pPr rtl="0"/>
          <a:r>
            <a:rPr lang="el-GR" sz="1400" b="1" dirty="0" smtClean="0">
              <a:latin typeface="Century Schoolbook" pitchFamily="18" charset="0"/>
            </a:rPr>
            <a:t>αριστερή κοιλία</a:t>
          </a:r>
          <a:endParaRPr lang="el-GR" sz="1400" b="1" dirty="0">
            <a:latin typeface="Century Schoolbook" pitchFamily="18" charset="0"/>
          </a:endParaRPr>
        </a:p>
      </dgm:t>
    </dgm:pt>
    <dgm:pt modelId="{1B2001EE-DA91-473F-B882-17011E19D456}" type="parTrans" cxnId="{F5C94779-7A4D-4937-8BE0-A54E2E51F04E}">
      <dgm:prSet/>
      <dgm:spPr/>
      <dgm:t>
        <a:bodyPr/>
        <a:lstStyle/>
        <a:p>
          <a:endParaRPr lang="el-GR" sz="1400" b="1">
            <a:solidFill>
              <a:schemeClr val="tx1"/>
            </a:solidFill>
            <a:latin typeface="Century Schoolbook" pitchFamily="18" charset="0"/>
          </a:endParaRPr>
        </a:p>
      </dgm:t>
    </dgm:pt>
    <dgm:pt modelId="{DBE302E0-532A-4155-905A-E1DE79D9D06B}" type="sibTrans" cxnId="{F5C94779-7A4D-4937-8BE0-A54E2E51F04E}">
      <dgm:prSet/>
      <dgm:spPr/>
      <dgm:t>
        <a:bodyPr/>
        <a:lstStyle/>
        <a:p>
          <a:endParaRPr lang="el-GR" sz="1400" b="1">
            <a:solidFill>
              <a:schemeClr val="tx1"/>
            </a:solidFill>
            <a:latin typeface="Century Schoolbook" pitchFamily="18" charset="0"/>
          </a:endParaRPr>
        </a:p>
      </dgm:t>
    </dgm:pt>
    <dgm:pt modelId="{DC0554C7-7C71-4DA5-8D17-63D01BAFAB69}" type="pres">
      <dgm:prSet presAssocID="{F825B4D8-086F-4370-BAC9-E43591615AA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56C0018B-F020-4071-BC89-63FE73E95765}" type="pres">
      <dgm:prSet presAssocID="{27CD7D81-0A39-4A40-8E99-E93BF34600DE}" presName="node" presStyleLbl="node1" presStyleIdx="0" presStyleCnt="6" custScaleX="80140" custScaleY="14075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9867DF4-908A-44BA-A681-F87F0DA38A92}" type="pres">
      <dgm:prSet presAssocID="{6A36A7AF-32D0-47C6-8929-BA773F6ABF2D}" presName="sibTrans" presStyleLbl="sibTrans2D1" presStyleIdx="0" presStyleCnt="5"/>
      <dgm:spPr/>
      <dgm:t>
        <a:bodyPr/>
        <a:lstStyle/>
        <a:p>
          <a:endParaRPr lang="el-GR"/>
        </a:p>
      </dgm:t>
    </dgm:pt>
    <dgm:pt modelId="{28CA5A02-48C9-40E3-86DF-3AE28CF56E07}" type="pres">
      <dgm:prSet presAssocID="{6A36A7AF-32D0-47C6-8929-BA773F6ABF2D}" presName="connectorText" presStyleLbl="sibTrans2D1" presStyleIdx="0" presStyleCnt="5"/>
      <dgm:spPr/>
      <dgm:t>
        <a:bodyPr/>
        <a:lstStyle/>
        <a:p>
          <a:endParaRPr lang="el-GR"/>
        </a:p>
      </dgm:t>
    </dgm:pt>
    <dgm:pt modelId="{E8390D51-E35A-43DF-9A87-6A3F97CB8EED}" type="pres">
      <dgm:prSet presAssocID="{ECF03A25-E217-443F-A144-F89023E2BD75}" presName="node" presStyleLbl="node1" presStyleIdx="1" presStyleCnt="6" custScaleX="75968" custScaleY="14075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213DBED-E6AF-4A36-962E-9D6DC34A230B}" type="pres">
      <dgm:prSet presAssocID="{E8E67F2D-CA16-40B5-B716-011FEDF2AC1E}" presName="sibTrans" presStyleLbl="sibTrans2D1" presStyleIdx="1" presStyleCnt="5"/>
      <dgm:spPr/>
      <dgm:t>
        <a:bodyPr/>
        <a:lstStyle/>
        <a:p>
          <a:endParaRPr lang="el-GR"/>
        </a:p>
      </dgm:t>
    </dgm:pt>
    <dgm:pt modelId="{3F498E12-6134-485C-9AA2-E17A33695235}" type="pres">
      <dgm:prSet presAssocID="{E8E67F2D-CA16-40B5-B716-011FEDF2AC1E}" presName="connectorText" presStyleLbl="sibTrans2D1" presStyleIdx="1" presStyleCnt="5"/>
      <dgm:spPr/>
      <dgm:t>
        <a:bodyPr/>
        <a:lstStyle/>
        <a:p>
          <a:endParaRPr lang="el-GR"/>
        </a:p>
      </dgm:t>
    </dgm:pt>
    <dgm:pt modelId="{C76F67D3-A365-4E40-9E2B-24D27FEC1082}" type="pres">
      <dgm:prSet presAssocID="{50D64789-ADE0-4452-BFB5-E86C92502EE2}" presName="node" presStyleLbl="node1" presStyleIdx="2" presStyleCnt="6" custScaleX="114968" custScaleY="14075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19F7A39-877E-4869-807D-236E5427E987}" type="pres">
      <dgm:prSet presAssocID="{E3997B26-FB8B-4C70-B5AF-1B387504A2D9}" presName="sibTrans" presStyleLbl="sibTrans2D1" presStyleIdx="2" presStyleCnt="5"/>
      <dgm:spPr/>
      <dgm:t>
        <a:bodyPr/>
        <a:lstStyle/>
        <a:p>
          <a:endParaRPr lang="el-GR"/>
        </a:p>
      </dgm:t>
    </dgm:pt>
    <dgm:pt modelId="{ECBB04E1-1FE4-4AC7-89D9-6A3F517A2C98}" type="pres">
      <dgm:prSet presAssocID="{E3997B26-FB8B-4C70-B5AF-1B387504A2D9}" presName="connectorText" presStyleLbl="sibTrans2D1" presStyleIdx="2" presStyleCnt="5"/>
      <dgm:spPr/>
      <dgm:t>
        <a:bodyPr/>
        <a:lstStyle/>
        <a:p>
          <a:endParaRPr lang="el-GR"/>
        </a:p>
      </dgm:t>
    </dgm:pt>
    <dgm:pt modelId="{5D61AC3D-0CAF-4246-B491-3F90B1A5CFDC}" type="pres">
      <dgm:prSet presAssocID="{6914051D-53EB-45E9-9F08-906131546832}" presName="node" presStyleLbl="node1" presStyleIdx="3" presStyleCnt="6" custScaleY="14075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15121D6-690B-427C-83F7-F485A21312E7}" type="pres">
      <dgm:prSet presAssocID="{E46B9B77-DB78-4E8D-A83B-2A623F8A3B02}" presName="sibTrans" presStyleLbl="sibTrans2D1" presStyleIdx="3" presStyleCnt="5"/>
      <dgm:spPr/>
      <dgm:t>
        <a:bodyPr/>
        <a:lstStyle/>
        <a:p>
          <a:endParaRPr lang="el-GR"/>
        </a:p>
      </dgm:t>
    </dgm:pt>
    <dgm:pt modelId="{7D7F2C40-8E69-463F-88E9-F84F6B6364DF}" type="pres">
      <dgm:prSet presAssocID="{E46B9B77-DB78-4E8D-A83B-2A623F8A3B02}" presName="connectorText" presStyleLbl="sibTrans2D1" presStyleIdx="3" presStyleCnt="5"/>
      <dgm:spPr/>
      <dgm:t>
        <a:bodyPr/>
        <a:lstStyle/>
        <a:p>
          <a:endParaRPr lang="el-GR"/>
        </a:p>
      </dgm:t>
    </dgm:pt>
    <dgm:pt modelId="{6E8DE820-21E5-48D0-B45E-53DBE27AE8DD}" type="pres">
      <dgm:prSet presAssocID="{2B8428C2-F99F-4B21-B02F-2B2CA0DEA996}" presName="node" presStyleLbl="node1" presStyleIdx="4" presStyleCnt="6" custScaleY="14075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F90C619-385F-4288-86B3-57539201C7EA}" type="pres">
      <dgm:prSet presAssocID="{E31FD9DE-BF70-4279-85E7-082B58B5B44B}" presName="sibTrans" presStyleLbl="sibTrans2D1" presStyleIdx="4" presStyleCnt="5"/>
      <dgm:spPr/>
      <dgm:t>
        <a:bodyPr/>
        <a:lstStyle/>
        <a:p>
          <a:endParaRPr lang="el-GR"/>
        </a:p>
      </dgm:t>
    </dgm:pt>
    <dgm:pt modelId="{37C70662-99DC-4477-A014-2682B1B21DE3}" type="pres">
      <dgm:prSet presAssocID="{E31FD9DE-BF70-4279-85E7-082B58B5B44B}" presName="connectorText" presStyleLbl="sibTrans2D1" presStyleIdx="4" presStyleCnt="5"/>
      <dgm:spPr/>
      <dgm:t>
        <a:bodyPr/>
        <a:lstStyle/>
        <a:p>
          <a:endParaRPr lang="el-GR"/>
        </a:p>
      </dgm:t>
    </dgm:pt>
    <dgm:pt modelId="{F21A5375-1787-4198-AB04-5AD966EE164F}" type="pres">
      <dgm:prSet presAssocID="{55C67247-1FE3-46A9-9E2F-E3874FAD5C39}" presName="node" presStyleLbl="node1" presStyleIdx="5" presStyleCnt="6" custScaleY="14075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C70BDD95-406A-4C53-9FAF-3E9120CCAF79}" type="presOf" srcId="{E8E67F2D-CA16-40B5-B716-011FEDF2AC1E}" destId="{3F498E12-6134-485C-9AA2-E17A33695235}" srcOrd="1" destOrd="0" presId="urn:microsoft.com/office/officeart/2005/8/layout/process1"/>
    <dgm:cxn modelId="{EB5ADBC0-B9CD-4F24-B383-EA5FE2A6E43E}" type="presOf" srcId="{ECF03A25-E217-443F-A144-F89023E2BD75}" destId="{E8390D51-E35A-43DF-9A87-6A3F97CB8EED}" srcOrd="0" destOrd="0" presId="urn:microsoft.com/office/officeart/2005/8/layout/process1"/>
    <dgm:cxn modelId="{1AA383BD-C2E7-4C44-95A2-383AF10BCA39}" type="presOf" srcId="{55C67247-1FE3-46A9-9E2F-E3874FAD5C39}" destId="{F21A5375-1787-4198-AB04-5AD966EE164F}" srcOrd="0" destOrd="0" presId="urn:microsoft.com/office/officeart/2005/8/layout/process1"/>
    <dgm:cxn modelId="{358129BD-C91E-4A07-AFD8-62D32518023B}" type="presOf" srcId="{6A36A7AF-32D0-47C6-8929-BA773F6ABF2D}" destId="{28CA5A02-48C9-40E3-86DF-3AE28CF56E07}" srcOrd="1" destOrd="0" presId="urn:microsoft.com/office/officeart/2005/8/layout/process1"/>
    <dgm:cxn modelId="{1B5EF5A5-6F8F-4B6F-B13D-AC00DA002828}" type="presOf" srcId="{E3997B26-FB8B-4C70-B5AF-1B387504A2D9}" destId="{819F7A39-877E-4869-807D-236E5427E987}" srcOrd="0" destOrd="0" presId="urn:microsoft.com/office/officeart/2005/8/layout/process1"/>
    <dgm:cxn modelId="{F5C94779-7A4D-4937-8BE0-A54E2E51F04E}" srcId="{F825B4D8-086F-4370-BAC9-E43591615AA7}" destId="{55C67247-1FE3-46A9-9E2F-E3874FAD5C39}" srcOrd="5" destOrd="0" parTransId="{1B2001EE-DA91-473F-B882-17011E19D456}" sibTransId="{DBE302E0-532A-4155-905A-E1DE79D9D06B}"/>
    <dgm:cxn modelId="{7D77512F-A6CE-4681-B6A2-D2EDC772BCE6}" srcId="{F825B4D8-086F-4370-BAC9-E43591615AA7}" destId="{2B8428C2-F99F-4B21-B02F-2B2CA0DEA996}" srcOrd="4" destOrd="0" parTransId="{E8D62C34-6CB8-4F67-983B-2C14EB28CE6F}" sibTransId="{E31FD9DE-BF70-4279-85E7-082B58B5B44B}"/>
    <dgm:cxn modelId="{8CB2ECC8-D6C5-4CDB-AC18-A0D6074648C1}" type="presOf" srcId="{27CD7D81-0A39-4A40-8E99-E93BF34600DE}" destId="{56C0018B-F020-4071-BC89-63FE73E95765}" srcOrd="0" destOrd="0" presId="urn:microsoft.com/office/officeart/2005/8/layout/process1"/>
    <dgm:cxn modelId="{198D6514-E33B-4B4A-B716-483C937D0653}" type="presOf" srcId="{E31FD9DE-BF70-4279-85E7-082B58B5B44B}" destId="{3F90C619-385F-4288-86B3-57539201C7EA}" srcOrd="0" destOrd="0" presId="urn:microsoft.com/office/officeart/2005/8/layout/process1"/>
    <dgm:cxn modelId="{CCBA2C53-C11B-4A2B-836E-0A6199B1B860}" type="presOf" srcId="{6914051D-53EB-45E9-9F08-906131546832}" destId="{5D61AC3D-0CAF-4246-B491-3F90B1A5CFDC}" srcOrd="0" destOrd="0" presId="urn:microsoft.com/office/officeart/2005/8/layout/process1"/>
    <dgm:cxn modelId="{6A11E6FE-AE29-4B7F-B71A-248EBA5B8DE7}" type="presOf" srcId="{E3997B26-FB8B-4C70-B5AF-1B387504A2D9}" destId="{ECBB04E1-1FE4-4AC7-89D9-6A3F517A2C98}" srcOrd="1" destOrd="0" presId="urn:microsoft.com/office/officeart/2005/8/layout/process1"/>
    <dgm:cxn modelId="{BC29877F-3601-4D30-A07C-A798A2588B60}" type="presOf" srcId="{E31FD9DE-BF70-4279-85E7-082B58B5B44B}" destId="{37C70662-99DC-4477-A014-2682B1B21DE3}" srcOrd="1" destOrd="0" presId="urn:microsoft.com/office/officeart/2005/8/layout/process1"/>
    <dgm:cxn modelId="{30A7463C-2693-4C97-AED4-FD9E37598020}" srcId="{F825B4D8-086F-4370-BAC9-E43591615AA7}" destId="{6914051D-53EB-45E9-9F08-906131546832}" srcOrd="3" destOrd="0" parTransId="{C428ACA0-0DE6-4E26-B8C2-614D1D36D013}" sibTransId="{E46B9B77-DB78-4E8D-A83B-2A623F8A3B02}"/>
    <dgm:cxn modelId="{221F2CF9-6644-42AF-BA9B-9A4973934503}" type="presOf" srcId="{E8E67F2D-CA16-40B5-B716-011FEDF2AC1E}" destId="{2213DBED-E6AF-4A36-962E-9D6DC34A230B}" srcOrd="0" destOrd="0" presId="urn:microsoft.com/office/officeart/2005/8/layout/process1"/>
    <dgm:cxn modelId="{6D512883-3C17-4A1F-906E-7CECA0C1A124}" srcId="{F825B4D8-086F-4370-BAC9-E43591615AA7}" destId="{27CD7D81-0A39-4A40-8E99-E93BF34600DE}" srcOrd="0" destOrd="0" parTransId="{754BEA73-5E1E-436D-B707-0CC2EF966735}" sibTransId="{6A36A7AF-32D0-47C6-8929-BA773F6ABF2D}"/>
    <dgm:cxn modelId="{571D1DD4-0D9C-429D-A416-0D1129457536}" type="presOf" srcId="{E46B9B77-DB78-4E8D-A83B-2A623F8A3B02}" destId="{7D7F2C40-8E69-463F-88E9-F84F6B6364DF}" srcOrd="1" destOrd="0" presId="urn:microsoft.com/office/officeart/2005/8/layout/process1"/>
    <dgm:cxn modelId="{907DD310-C0BE-4C16-A30A-0EBA40EA906A}" type="presOf" srcId="{E46B9B77-DB78-4E8D-A83B-2A623F8A3B02}" destId="{515121D6-690B-427C-83F7-F485A21312E7}" srcOrd="0" destOrd="0" presId="urn:microsoft.com/office/officeart/2005/8/layout/process1"/>
    <dgm:cxn modelId="{19095B3B-7E80-4BE6-8040-D83CEEC45D22}" type="presOf" srcId="{6A36A7AF-32D0-47C6-8929-BA773F6ABF2D}" destId="{39867DF4-908A-44BA-A681-F87F0DA38A92}" srcOrd="0" destOrd="0" presId="urn:microsoft.com/office/officeart/2005/8/layout/process1"/>
    <dgm:cxn modelId="{823B78AE-727A-40B0-BD67-FC8943E0FB34}" type="presOf" srcId="{2B8428C2-F99F-4B21-B02F-2B2CA0DEA996}" destId="{6E8DE820-21E5-48D0-B45E-53DBE27AE8DD}" srcOrd="0" destOrd="0" presId="urn:microsoft.com/office/officeart/2005/8/layout/process1"/>
    <dgm:cxn modelId="{089B0B1C-3BC9-497A-9E81-E1F2AE0A115E}" srcId="{F825B4D8-086F-4370-BAC9-E43591615AA7}" destId="{ECF03A25-E217-443F-A144-F89023E2BD75}" srcOrd="1" destOrd="0" parTransId="{A2BE476D-8DAA-44CD-8002-497D47915A0F}" sibTransId="{E8E67F2D-CA16-40B5-B716-011FEDF2AC1E}"/>
    <dgm:cxn modelId="{C86F3AAE-70D6-49B5-8290-537E0D005206}" type="presOf" srcId="{50D64789-ADE0-4452-BFB5-E86C92502EE2}" destId="{C76F67D3-A365-4E40-9E2B-24D27FEC1082}" srcOrd="0" destOrd="0" presId="urn:microsoft.com/office/officeart/2005/8/layout/process1"/>
    <dgm:cxn modelId="{E660406D-175B-4E25-AE66-06BE45E6AD85}" srcId="{F825B4D8-086F-4370-BAC9-E43591615AA7}" destId="{50D64789-ADE0-4452-BFB5-E86C92502EE2}" srcOrd="2" destOrd="0" parTransId="{153B6EE3-7FC7-4E35-9C68-4A123783BFC1}" sibTransId="{E3997B26-FB8B-4C70-B5AF-1B387504A2D9}"/>
    <dgm:cxn modelId="{6996B514-2D00-440F-B042-B2FA2ECD728E}" type="presOf" srcId="{F825B4D8-086F-4370-BAC9-E43591615AA7}" destId="{DC0554C7-7C71-4DA5-8D17-63D01BAFAB69}" srcOrd="0" destOrd="0" presId="urn:microsoft.com/office/officeart/2005/8/layout/process1"/>
    <dgm:cxn modelId="{680E166E-E40F-4163-81BA-4EF7284AE241}" type="presParOf" srcId="{DC0554C7-7C71-4DA5-8D17-63D01BAFAB69}" destId="{56C0018B-F020-4071-BC89-63FE73E95765}" srcOrd="0" destOrd="0" presId="urn:microsoft.com/office/officeart/2005/8/layout/process1"/>
    <dgm:cxn modelId="{1FFF15A8-7CCC-4E2C-AFC9-13CE98DE1FF3}" type="presParOf" srcId="{DC0554C7-7C71-4DA5-8D17-63D01BAFAB69}" destId="{39867DF4-908A-44BA-A681-F87F0DA38A92}" srcOrd="1" destOrd="0" presId="urn:microsoft.com/office/officeart/2005/8/layout/process1"/>
    <dgm:cxn modelId="{10153923-EB51-475A-B1D6-31744DF34D5D}" type="presParOf" srcId="{39867DF4-908A-44BA-A681-F87F0DA38A92}" destId="{28CA5A02-48C9-40E3-86DF-3AE28CF56E07}" srcOrd="0" destOrd="0" presId="urn:microsoft.com/office/officeart/2005/8/layout/process1"/>
    <dgm:cxn modelId="{D0DF1A7D-A10A-4CA6-9C84-37BCB9F30B2C}" type="presParOf" srcId="{DC0554C7-7C71-4DA5-8D17-63D01BAFAB69}" destId="{E8390D51-E35A-43DF-9A87-6A3F97CB8EED}" srcOrd="2" destOrd="0" presId="urn:microsoft.com/office/officeart/2005/8/layout/process1"/>
    <dgm:cxn modelId="{F5C768A3-17CB-4839-81E8-C36FD3E0788F}" type="presParOf" srcId="{DC0554C7-7C71-4DA5-8D17-63D01BAFAB69}" destId="{2213DBED-E6AF-4A36-962E-9D6DC34A230B}" srcOrd="3" destOrd="0" presId="urn:microsoft.com/office/officeart/2005/8/layout/process1"/>
    <dgm:cxn modelId="{E4202B82-6B58-49D8-B338-AB602C6F86A2}" type="presParOf" srcId="{2213DBED-E6AF-4A36-962E-9D6DC34A230B}" destId="{3F498E12-6134-485C-9AA2-E17A33695235}" srcOrd="0" destOrd="0" presId="urn:microsoft.com/office/officeart/2005/8/layout/process1"/>
    <dgm:cxn modelId="{ADF234EA-192B-4DBD-8071-37EA523A283E}" type="presParOf" srcId="{DC0554C7-7C71-4DA5-8D17-63D01BAFAB69}" destId="{C76F67D3-A365-4E40-9E2B-24D27FEC1082}" srcOrd="4" destOrd="0" presId="urn:microsoft.com/office/officeart/2005/8/layout/process1"/>
    <dgm:cxn modelId="{33968B69-F320-48BC-BF48-8E9DC6F1E5D8}" type="presParOf" srcId="{DC0554C7-7C71-4DA5-8D17-63D01BAFAB69}" destId="{819F7A39-877E-4869-807D-236E5427E987}" srcOrd="5" destOrd="0" presId="urn:microsoft.com/office/officeart/2005/8/layout/process1"/>
    <dgm:cxn modelId="{16065C8E-C1E8-45CB-81DF-701B778DDA6E}" type="presParOf" srcId="{819F7A39-877E-4869-807D-236E5427E987}" destId="{ECBB04E1-1FE4-4AC7-89D9-6A3F517A2C98}" srcOrd="0" destOrd="0" presId="urn:microsoft.com/office/officeart/2005/8/layout/process1"/>
    <dgm:cxn modelId="{0545D0D0-436F-4766-89A1-3036A3D82018}" type="presParOf" srcId="{DC0554C7-7C71-4DA5-8D17-63D01BAFAB69}" destId="{5D61AC3D-0CAF-4246-B491-3F90B1A5CFDC}" srcOrd="6" destOrd="0" presId="urn:microsoft.com/office/officeart/2005/8/layout/process1"/>
    <dgm:cxn modelId="{92A336A7-0986-4180-9FF3-9DE51EA582B3}" type="presParOf" srcId="{DC0554C7-7C71-4DA5-8D17-63D01BAFAB69}" destId="{515121D6-690B-427C-83F7-F485A21312E7}" srcOrd="7" destOrd="0" presId="urn:microsoft.com/office/officeart/2005/8/layout/process1"/>
    <dgm:cxn modelId="{E30AE5BE-9269-43C8-944E-AA610AC43C99}" type="presParOf" srcId="{515121D6-690B-427C-83F7-F485A21312E7}" destId="{7D7F2C40-8E69-463F-88E9-F84F6B6364DF}" srcOrd="0" destOrd="0" presId="urn:microsoft.com/office/officeart/2005/8/layout/process1"/>
    <dgm:cxn modelId="{AA933F33-792A-4C30-ABA9-EA4E96066B10}" type="presParOf" srcId="{DC0554C7-7C71-4DA5-8D17-63D01BAFAB69}" destId="{6E8DE820-21E5-48D0-B45E-53DBE27AE8DD}" srcOrd="8" destOrd="0" presId="urn:microsoft.com/office/officeart/2005/8/layout/process1"/>
    <dgm:cxn modelId="{27C6B0DB-C161-434B-BC4C-191CE18EC8BC}" type="presParOf" srcId="{DC0554C7-7C71-4DA5-8D17-63D01BAFAB69}" destId="{3F90C619-385F-4288-86B3-57539201C7EA}" srcOrd="9" destOrd="0" presId="urn:microsoft.com/office/officeart/2005/8/layout/process1"/>
    <dgm:cxn modelId="{85F67C35-8C94-4ABB-BE11-A314DABCB905}" type="presParOf" srcId="{3F90C619-385F-4288-86B3-57539201C7EA}" destId="{37C70662-99DC-4477-A014-2682B1B21DE3}" srcOrd="0" destOrd="0" presId="urn:microsoft.com/office/officeart/2005/8/layout/process1"/>
    <dgm:cxn modelId="{1D1921FE-616C-4F06-B83B-827F47C4AFE0}" type="presParOf" srcId="{DC0554C7-7C71-4DA5-8D17-63D01BAFAB69}" destId="{F21A5375-1787-4198-AB04-5AD966EE164F}" srcOrd="10" destOrd="0" presId="urn:microsoft.com/office/officeart/2005/8/layout/process1"/>
  </dgm:cxnLst>
  <dgm:bg>
    <a:solidFill>
      <a:schemeClr val="accent2"/>
    </a:solidFill>
  </dgm:bg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D2DEB8F-FEEB-4D0C-ABF3-924E4EBAD91B}" type="doc">
      <dgm:prSet loTypeId="urn:microsoft.com/office/officeart/2005/8/layout/vList2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l-GR"/>
        </a:p>
      </dgm:t>
    </dgm:pt>
    <dgm:pt modelId="{4962497D-EA63-419B-B9AD-06FB8F5CD942}">
      <dgm:prSet custT="1"/>
      <dgm:spPr/>
      <dgm:t>
        <a:bodyPr/>
        <a:lstStyle/>
        <a:p>
          <a:pPr algn="ctr" rtl="0"/>
          <a:r>
            <a:rPr lang="el-GR" sz="1600" b="0" dirty="0" smtClean="0">
              <a:latin typeface="Century Schoolbook" pitchFamily="18" charset="0"/>
            </a:rPr>
            <a:t>αίμα πλούσιο σε </a:t>
          </a:r>
          <a:r>
            <a:rPr lang="el-GR" sz="1600" b="1" dirty="0" smtClean="0">
              <a:latin typeface="Century Schoolbook" pitchFamily="18" charset="0"/>
            </a:rPr>
            <a:t>διοξείδιο του άνθρακα </a:t>
          </a:r>
        </a:p>
        <a:p>
          <a:pPr algn="ctr" rtl="0"/>
          <a:r>
            <a:rPr lang="el-GR" sz="1600" b="0" dirty="0" smtClean="0">
              <a:latin typeface="Century Schoolbook" pitchFamily="18" charset="0"/>
            </a:rPr>
            <a:t>(από την περιφέρεια του σώματος)</a:t>
          </a:r>
          <a:endParaRPr lang="el-GR" sz="1600" b="0" dirty="0">
            <a:latin typeface="Century Schoolbook" pitchFamily="18" charset="0"/>
          </a:endParaRPr>
        </a:p>
      </dgm:t>
    </dgm:pt>
    <dgm:pt modelId="{CBC8CB38-37CC-49E2-A50E-F00B307186EB}" type="parTrans" cxnId="{35446FB1-99A0-405E-ACE0-52F3A3FDFFB9}">
      <dgm:prSet/>
      <dgm:spPr/>
      <dgm:t>
        <a:bodyPr/>
        <a:lstStyle/>
        <a:p>
          <a:pPr algn="ctr"/>
          <a:endParaRPr lang="el-GR" sz="1600" b="0">
            <a:latin typeface="Century Schoolbook" pitchFamily="18" charset="0"/>
          </a:endParaRPr>
        </a:p>
      </dgm:t>
    </dgm:pt>
    <dgm:pt modelId="{CC3F3E8A-09C2-4AAB-95BD-C0E36D50185C}" type="sibTrans" cxnId="{35446FB1-99A0-405E-ACE0-52F3A3FDFFB9}">
      <dgm:prSet/>
      <dgm:spPr/>
      <dgm:t>
        <a:bodyPr/>
        <a:lstStyle/>
        <a:p>
          <a:pPr algn="ctr"/>
          <a:endParaRPr lang="el-GR" sz="1600" b="0">
            <a:latin typeface="Century Schoolbook" pitchFamily="18" charset="0"/>
          </a:endParaRPr>
        </a:p>
      </dgm:t>
    </dgm:pt>
    <dgm:pt modelId="{7D5004CC-BC83-432E-8AAE-56CD91C5E7DB}" type="pres">
      <dgm:prSet presAssocID="{3D2DEB8F-FEEB-4D0C-ABF3-924E4EBAD91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B28C0F6D-804A-49FB-8CDC-F81EF26FC95C}" type="pres">
      <dgm:prSet presAssocID="{4962497D-EA63-419B-B9AD-06FB8F5CD942}" presName="parentText" presStyleLbl="node1" presStyleIdx="0" presStyleCnt="1" custScaleY="725893" custLinFactX="-1" custLinFactNeighborX="-100000" custLinFactNeighborY="3514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EF800DFF-D918-4E78-9615-EFDD29C951CF}" type="presOf" srcId="{3D2DEB8F-FEEB-4D0C-ABF3-924E4EBAD91B}" destId="{7D5004CC-BC83-432E-8AAE-56CD91C5E7DB}" srcOrd="0" destOrd="0" presId="urn:microsoft.com/office/officeart/2005/8/layout/vList2"/>
    <dgm:cxn modelId="{35446FB1-99A0-405E-ACE0-52F3A3FDFFB9}" srcId="{3D2DEB8F-FEEB-4D0C-ABF3-924E4EBAD91B}" destId="{4962497D-EA63-419B-B9AD-06FB8F5CD942}" srcOrd="0" destOrd="0" parTransId="{CBC8CB38-37CC-49E2-A50E-F00B307186EB}" sibTransId="{CC3F3E8A-09C2-4AAB-95BD-C0E36D50185C}"/>
    <dgm:cxn modelId="{A58940AB-DE18-403A-BD7C-97C1EAC2AA30}" type="presOf" srcId="{4962497D-EA63-419B-B9AD-06FB8F5CD942}" destId="{B28C0F6D-804A-49FB-8CDC-F81EF26FC95C}" srcOrd="0" destOrd="0" presId="urn:microsoft.com/office/officeart/2005/8/layout/vList2"/>
    <dgm:cxn modelId="{070718E9-136B-4A5B-AEE4-2F7758C33E95}" type="presParOf" srcId="{7D5004CC-BC83-432E-8AAE-56CD91C5E7DB}" destId="{B28C0F6D-804A-49FB-8CDC-F81EF26FC95C}" srcOrd="0" destOrd="0" presId="urn:microsoft.com/office/officeart/2005/8/layout/vList2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D2DEB8F-FEEB-4D0C-ABF3-924E4EBAD91B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l-GR"/>
        </a:p>
      </dgm:t>
    </dgm:pt>
    <dgm:pt modelId="{4962497D-EA63-419B-B9AD-06FB8F5CD942}">
      <dgm:prSet custT="1"/>
      <dgm:spPr/>
      <dgm:t>
        <a:bodyPr/>
        <a:lstStyle/>
        <a:p>
          <a:pPr algn="ctr" rtl="0"/>
          <a:r>
            <a:rPr lang="el-GR" sz="1600" b="0" dirty="0" smtClean="0">
              <a:latin typeface="Century Schoolbook" pitchFamily="18" charset="0"/>
            </a:rPr>
            <a:t>αίμα πλούσιο σε </a:t>
          </a:r>
          <a:r>
            <a:rPr lang="el-GR" sz="1600" b="1" dirty="0" smtClean="0">
              <a:latin typeface="Century Schoolbook" pitchFamily="18" charset="0"/>
            </a:rPr>
            <a:t>οξυγόνο</a:t>
          </a:r>
        </a:p>
        <a:p>
          <a:pPr algn="ctr" rtl="0"/>
          <a:r>
            <a:rPr lang="el-GR" sz="1600" b="0" dirty="0" smtClean="0">
              <a:latin typeface="Century Schoolbook" pitchFamily="18" charset="0"/>
            </a:rPr>
            <a:t>(από τους πνεύμονες)</a:t>
          </a:r>
          <a:endParaRPr lang="el-GR" sz="1600" b="0" dirty="0">
            <a:latin typeface="Century Schoolbook" pitchFamily="18" charset="0"/>
          </a:endParaRPr>
        </a:p>
      </dgm:t>
    </dgm:pt>
    <dgm:pt modelId="{CBC8CB38-37CC-49E2-A50E-F00B307186EB}" type="parTrans" cxnId="{35446FB1-99A0-405E-ACE0-52F3A3FDFFB9}">
      <dgm:prSet/>
      <dgm:spPr/>
      <dgm:t>
        <a:bodyPr/>
        <a:lstStyle/>
        <a:p>
          <a:pPr algn="ctr"/>
          <a:endParaRPr lang="el-GR" sz="1600" b="0">
            <a:latin typeface="Century Schoolbook" pitchFamily="18" charset="0"/>
          </a:endParaRPr>
        </a:p>
      </dgm:t>
    </dgm:pt>
    <dgm:pt modelId="{CC3F3E8A-09C2-4AAB-95BD-C0E36D50185C}" type="sibTrans" cxnId="{35446FB1-99A0-405E-ACE0-52F3A3FDFFB9}">
      <dgm:prSet/>
      <dgm:spPr/>
      <dgm:t>
        <a:bodyPr/>
        <a:lstStyle/>
        <a:p>
          <a:pPr algn="ctr"/>
          <a:endParaRPr lang="el-GR" sz="1600" b="0">
            <a:latin typeface="Century Schoolbook" pitchFamily="18" charset="0"/>
          </a:endParaRPr>
        </a:p>
      </dgm:t>
    </dgm:pt>
    <dgm:pt modelId="{7D5004CC-BC83-432E-8AAE-56CD91C5E7DB}" type="pres">
      <dgm:prSet presAssocID="{3D2DEB8F-FEEB-4D0C-ABF3-924E4EBAD91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B28C0F6D-804A-49FB-8CDC-F81EF26FC95C}" type="pres">
      <dgm:prSet presAssocID="{4962497D-EA63-419B-B9AD-06FB8F5CD942}" presName="parentText" presStyleLbl="node1" presStyleIdx="0" presStyleCnt="1" custScaleY="725893" custLinFactX="-1" custLinFactNeighborX="-100000" custLinFactNeighborY="3514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543EDE9-C12D-4689-AF8B-B704081F1825}" type="presOf" srcId="{4962497D-EA63-419B-B9AD-06FB8F5CD942}" destId="{B28C0F6D-804A-49FB-8CDC-F81EF26FC95C}" srcOrd="0" destOrd="0" presId="urn:microsoft.com/office/officeart/2005/8/layout/vList2"/>
    <dgm:cxn modelId="{A2C4A8B8-006C-40FE-A865-48C2D03A7B16}" type="presOf" srcId="{3D2DEB8F-FEEB-4D0C-ABF3-924E4EBAD91B}" destId="{7D5004CC-BC83-432E-8AAE-56CD91C5E7DB}" srcOrd="0" destOrd="0" presId="urn:microsoft.com/office/officeart/2005/8/layout/vList2"/>
    <dgm:cxn modelId="{35446FB1-99A0-405E-ACE0-52F3A3FDFFB9}" srcId="{3D2DEB8F-FEEB-4D0C-ABF3-924E4EBAD91B}" destId="{4962497D-EA63-419B-B9AD-06FB8F5CD942}" srcOrd="0" destOrd="0" parTransId="{CBC8CB38-37CC-49E2-A50E-F00B307186EB}" sibTransId="{CC3F3E8A-09C2-4AAB-95BD-C0E36D50185C}"/>
    <dgm:cxn modelId="{4E34DDEB-B4B2-4BB5-B6BB-AE321FD4091C}" type="presParOf" srcId="{7D5004CC-BC83-432E-8AAE-56CD91C5E7DB}" destId="{B28C0F6D-804A-49FB-8CDC-F81EF26FC95C}" srcOrd="0" destOrd="0" presId="urn:microsoft.com/office/officeart/2005/8/layout/vList2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93C6EB9-A555-47FA-9E9C-0167528C7FF9}" type="doc">
      <dgm:prSet loTypeId="urn:microsoft.com/office/officeart/2005/8/layout/orgChart1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F46DC79B-DE13-4474-BCB2-6FA48541DD5F}">
      <dgm:prSet/>
      <dgm:spPr/>
      <dgm:t>
        <a:bodyPr/>
        <a:lstStyle/>
        <a:p>
          <a:pPr rtl="0"/>
          <a:r>
            <a:rPr lang="el-GR" b="1" dirty="0" smtClean="0">
              <a:latin typeface="Century Schoolbook" pitchFamily="18" charset="0"/>
            </a:rPr>
            <a:t>ΚΥΚΛΟΦΟΡΙΑ ΤΟΥ ΑΙΜΑΤΟΣ</a:t>
          </a:r>
          <a:endParaRPr lang="el-GR" dirty="0">
            <a:latin typeface="Century Schoolbook" pitchFamily="18" charset="0"/>
          </a:endParaRPr>
        </a:p>
      </dgm:t>
    </dgm:pt>
    <dgm:pt modelId="{4001F16D-64C2-4A3E-8BC6-3BF41BF1A9A9}" type="parTrans" cxnId="{5E5E257B-B163-46F4-A232-AE7A35A7F978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36FCA5F2-2C13-4E73-A1A7-EDA4C8C00DF6}" type="sibTrans" cxnId="{5E5E257B-B163-46F4-A232-AE7A35A7F978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0586B874-6FCC-4502-BEBA-87A8E8CAEA61}">
      <dgm:prSet/>
      <dgm:spPr/>
      <dgm:t>
        <a:bodyPr/>
        <a:lstStyle/>
        <a:p>
          <a:pPr rtl="0"/>
          <a:r>
            <a:rPr lang="el-GR" b="1" dirty="0" smtClean="0">
              <a:latin typeface="Century Schoolbook" pitchFamily="18" charset="0"/>
            </a:rPr>
            <a:t>Μεγάλη κυκλοφορία</a:t>
          </a:r>
          <a:endParaRPr lang="el-GR" b="1" dirty="0">
            <a:latin typeface="Century Schoolbook" pitchFamily="18" charset="0"/>
          </a:endParaRPr>
        </a:p>
      </dgm:t>
    </dgm:pt>
    <dgm:pt modelId="{41AF1BFB-EA50-4076-9575-1EAA1564A464}" type="parTrans" cxnId="{770FC156-FF70-4989-ACC9-372405553D85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C817021F-E0F1-445F-9B81-E407F8060B37}" type="sibTrans" cxnId="{770FC156-FF70-4989-ACC9-372405553D85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3CDCA270-0E4F-437E-8728-B4A722444AD8}" type="pres">
      <dgm:prSet presAssocID="{593C6EB9-A555-47FA-9E9C-0167528C7FF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4812D0CD-975F-4001-9BA9-B0DAB75368F7}" type="pres">
      <dgm:prSet presAssocID="{F46DC79B-DE13-4474-BCB2-6FA48541DD5F}" presName="hierRoot1" presStyleCnt="0">
        <dgm:presLayoutVars>
          <dgm:hierBranch val="init"/>
        </dgm:presLayoutVars>
      </dgm:prSet>
      <dgm:spPr/>
    </dgm:pt>
    <dgm:pt modelId="{2E3D84C3-B05D-4D98-91BE-63B7A0D6E356}" type="pres">
      <dgm:prSet presAssocID="{F46DC79B-DE13-4474-BCB2-6FA48541DD5F}" presName="rootComposite1" presStyleCnt="0"/>
      <dgm:spPr/>
    </dgm:pt>
    <dgm:pt modelId="{66DB2273-6817-4636-9B7E-79D89E31DD0E}" type="pres">
      <dgm:prSet presAssocID="{F46DC79B-DE13-4474-BCB2-6FA48541DD5F}" presName="rootText1" presStyleLbl="node0" presStyleIdx="0" presStyleCnt="1" custScaleX="33861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13E00170-D65C-4454-AD30-FDA33CCCF38D}" type="pres">
      <dgm:prSet presAssocID="{F46DC79B-DE13-4474-BCB2-6FA48541DD5F}" presName="rootConnector1" presStyleLbl="node1" presStyleIdx="0" presStyleCnt="0"/>
      <dgm:spPr/>
      <dgm:t>
        <a:bodyPr/>
        <a:lstStyle/>
        <a:p>
          <a:endParaRPr lang="el-GR"/>
        </a:p>
      </dgm:t>
    </dgm:pt>
    <dgm:pt modelId="{2A43D855-51AA-4A01-A2C7-6A4E03D2D7FD}" type="pres">
      <dgm:prSet presAssocID="{F46DC79B-DE13-4474-BCB2-6FA48541DD5F}" presName="hierChild2" presStyleCnt="0"/>
      <dgm:spPr/>
    </dgm:pt>
    <dgm:pt modelId="{654EAE91-E4FE-4926-B0CD-0572B93454B2}" type="pres">
      <dgm:prSet presAssocID="{41AF1BFB-EA50-4076-9575-1EAA1564A464}" presName="Name37" presStyleLbl="parChTrans1D2" presStyleIdx="0" presStyleCnt="1"/>
      <dgm:spPr/>
      <dgm:t>
        <a:bodyPr/>
        <a:lstStyle/>
        <a:p>
          <a:endParaRPr lang="el-GR"/>
        </a:p>
      </dgm:t>
    </dgm:pt>
    <dgm:pt modelId="{D9AB15D5-36C5-4821-A5AC-7A99202752E8}" type="pres">
      <dgm:prSet presAssocID="{0586B874-6FCC-4502-BEBA-87A8E8CAEA61}" presName="hierRoot2" presStyleCnt="0">
        <dgm:presLayoutVars>
          <dgm:hierBranch val="init"/>
        </dgm:presLayoutVars>
      </dgm:prSet>
      <dgm:spPr/>
    </dgm:pt>
    <dgm:pt modelId="{C13343ED-3AEC-43E7-8EB3-460C3FE43269}" type="pres">
      <dgm:prSet presAssocID="{0586B874-6FCC-4502-BEBA-87A8E8CAEA61}" presName="rootComposite" presStyleCnt="0"/>
      <dgm:spPr/>
    </dgm:pt>
    <dgm:pt modelId="{5960116E-7C7F-456C-81DD-C4554567ABD7}" type="pres">
      <dgm:prSet presAssocID="{0586B874-6FCC-4502-BEBA-87A8E8CAEA61}" presName="rootText" presStyleLbl="node2" presStyleIdx="0" presStyleCnt="1" custScaleX="12358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1FD07377-2263-4C5E-830F-1713A05453D2}" type="pres">
      <dgm:prSet presAssocID="{0586B874-6FCC-4502-BEBA-87A8E8CAEA61}" presName="rootConnector" presStyleLbl="node2" presStyleIdx="0" presStyleCnt="1"/>
      <dgm:spPr/>
      <dgm:t>
        <a:bodyPr/>
        <a:lstStyle/>
        <a:p>
          <a:endParaRPr lang="el-GR"/>
        </a:p>
      </dgm:t>
    </dgm:pt>
    <dgm:pt modelId="{EEAE090E-C109-479E-BE7C-B9130E9B8B62}" type="pres">
      <dgm:prSet presAssocID="{0586B874-6FCC-4502-BEBA-87A8E8CAEA61}" presName="hierChild4" presStyleCnt="0"/>
      <dgm:spPr/>
    </dgm:pt>
    <dgm:pt modelId="{0BEF9FF0-7B57-474D-A692-2C9A3F85E7DA}" type="pres">
      <dgm:prSet presAssocID="{0586B874-6FCC-4502-BEBA-87A8E8CAEA61}" presName="hierChild5" presStyleCnt="0"/>
      <dgm:spPr/>
    </dgm:pt>
    <dgm:pt modelId="{CC291A69-1812-4F51-ACA0-EB1BD9D2B262}" type="pres">
      <dgm:prSet presAssocID="{F46DC79B-DE13-4474-BCB2-6FA48541DD5F}" presName="hierChild3" presStyleCnt="0"/>
      <dgm:spPr/>
    </dgm:pt>
  </dgm:ptLst>
  <dgm:cxnLst>
    <dgm:cxn modelId="{CB81FFA0-03AE-4675-8052-8378ABF53E77}" type="presOf" srcId="{0586B874-6FCC-4502-BEBA-87A8E8CAEA61}" destId="{1FD07377-2263-4C5E-830F-1713A05453D2}" srcOrd="1" destOrd="0" presId="urn:microsoft.com/office/officeart/2005/8/layout/orgChart1"/>
    <dgm:cxn modelId="{5E5E257B-B163-46F4-A232-AE7A35A7F978}" srcId="{593C6EB9-A555-47FA-9E9C-0167528C7FF9}" destId="{F46DC79B-DE13-4474-BCB2-6FA48541DD5F}" srcOrd="0" destOrd="0" parTransId="{4001F16D-64C2-4A3E-8BC6-3BF41BF1A9A9}" sibTransId="{36FCA5F2-2C13-4E73-A1A7-EDA4C8C00DF6}"/>
    <dgm:cxn modelId="{770FC156-FF70-4989-ACC9-372405553D85}" srcId="{F46DC79B-DE13-4474-BCB2-6FA48541DD5F}" destId="{0586B874-6FCC-4502-BEBA-87A8E8CAEA61}" srcOrd="0" destOrd="0" parTransId="{41AF1BFB-EA50-4076-9575-1EAA1564A464}" sibTransId="{C817021F-E0F1-445F-9B81-E407F8060B37}"/>
    <dgm:cxn modelId="{DA088BDA-9D27-47B1-8C13-82785E2DB482}" type="presOf" srcId="{F46DC79B-DE13-4474-BCB2-6FA48541DD5F}" destId="{13E00170-D65C-4454-AD30-FDA33CCCF38D}" srcOrd="1" destOrd="0" presId="urn:microsoft.com/office/officeart/2005/8/layout/orgChart1"/>
    <dgm:cxn modelId="{994D46CB-9551-4790-AAF0-51AACF7EF0A1}" type="presOf" srcId="{F46DC79B-DE13-4474-BCB2-6FA48541DD5F}" destId="{66DB2273-6817-4636-9B7E-79D89E31DD0E}" srcOrd="0" destOrd="0" presId="urn:microsoft.com/office/officeart/2005/8/layout/orgChart1"/>
    <dgm:cxn modelId="{7C6E10B9-979E-40F1-9084-6579F05F8123}" type="presOf" srcId="{41AF1BFB-EA50-4076-9575-1EAA1564A464}" destId="{654EAE91-E4FE-4926-B0CD-0572B93454B2}" srcOrd="0" destOrd="0" presId="urn:microsoft.com/office/officeart/2005/8/layout/orgChart1"/>
    <dgm:cxn modelId="{EC6B5E83-428B-4439-ABAF-F8E8A8ED4742}" type="presOf" srcId="{593C6EB9-A555-47FA-9E9C-0167528C7FF9}" destId="{3CDCA270-0E4F-437E-8728-B4A722444AD8}" srcOrd="0" destOrd="0" presId="urn:microsoft.com/office/officeart/2005/8/layout/orgChart1"/>
    <dgm:cxn modelId="{235256F3-32FC-4805-8F1F-7BCD5FACD3A7}" type="presOf" srcId="{0586B874-6FCC-4502-BEBA-87A8E8CAEA61}" destId="{5960116E-7C7F-456C-81DD-C4554567ABD7}" srcOrd="0" destOrd="0" presId="urn:microsoft.com/office/officeart/2005/8/layout/orgChart1"/>
    <dgm:cxn modelId="{C9FBC58C-EEF1-4CE4-905F-D6632DD3F4A4}" type="presParOf" srcId="{3CDCA270-0E4F-437E-8728-B4A722444AD8}" destId="{4812D0CD-975F-4001-9BA9-B0DAB75368F7}" srcOrd="0" destOrd="0" presId="urn:microsoft.com/office/officeart/2005/8/layout/orgChart1"/>
    <dgm:cxn modelId="{BF1A0710-E9C5-47DC-85D4-32B343AB8789}" type="presParOf" srcId="{4812D0CD-975F-4001-9BA9-B0DAB75368F7}" destId="{2E3D84C3-B05D-4D98-91BE-63B7A0D6E356}" srcOrd="0" destOrd="0" presId="urn:microsoft.com/office/officeart/2005/8/layout/orgChart1"/>
    <dgm:cxn modelId="{FAA02CFF-C97B-491E-91D1-475DF85BA415}" type="presParOf" srcId="{2E3D84C3-B05D-4D98-91BE-63B7A0D6E356}" destId="{66DB2273-6817-4636-9B7E-79D89E31DD0E}" srcOrd="0" destOrd="0" presId="urn:microsoft.com/office/officeart/2005/8/layout/orgChart1"/>
    <dgm:cxn modelId="{0EB104E2-FC5F-4065-8898-9C6FD7B68BBF}" type="presParOf" srcId="{2E3D84C3-B05D-4D98-91BE-63B7A0D6E356}" destId="{13E00170-D65C-4454-AD30-FDA33CCCF38D}" srcOrd="1" destOrd="0" presId="urn:microsoft.com/office/officeart/2005/8/layout/orgChart1"/>
    <dgm:cxn modelId="{006F9BCC-D2D7-498A-ACB1-3BB2EE44B0E4}" type="presParOf" srcId="{4812D0CD-975F-4001-9BA9-B0DAB75368F7}" destId="{2A43D855-51AA-4A01-A2C7-6A4E03D2D7FD}" srcOrd="1" destOrd="0" presId="urn:microsoft.com/office/officeart/2005/8/layout/orgChart1"/>
    <dgm:cxn modelId="{CF682C3A-C33A-498D-AE01-BC557D3828AF}" type="presParOf" srcId="{2A43D855-51AA-4A01-A2C7-6A4E03D2D7FD}" destId="{654EAE91-E4FE-4926-B0CD-0572B93454B2}" srcOrd="0" destOrd="0" presId="urn:microsoft.com/office/officeart/2005/8/layout/orgChart1"/>
    <dgm:cxn modelId="{BF8875F2-D97C-47E3-9EF2-1B177D1E054A}" type="presParOf" srcId="{2A43D855-51AA-4A01-A2C7-6A4E03D2D7FD}" destId="{D9AB15D5-36C5-4821-A5AC-7A99202752E8}" srcOrd="1" destOrd="0" presId="urn:microsoft.com/office/officeart/2005/8/layout/orgChart1"/>
    <dgm:cxn modelId="{F82E1D8E-2BF1-40E4-8080-E4B175599652}" type="presParOf" srcId="{D9AB15D5-36C5-4821-A5AC-7A99202752E8}" destId="{C13343ED-3AEC-43E7-8EB3-460C3FE43269}" srcOrd="0" destOrd="0" presId="urn:microsoft.com/office/officeart/2005/8/layout/orgChart1"/>
    <dgm:cxn modelId="{E245D44F-6E67-4475-9FD1-5C1D0EAF9098}" type="presParOf" srcId="{C13343ED-3AEC-43E7-8EB3-460C3FE43269}" destId="{5960116E-7C7F-456C-81DD-C4554567ABD7}" srcOrd="0" destOrd="0" presId="urn:microsoft.com/office/officeart/2005/8/layout/orgChart1"/>
    <dgm:cxn modelId="{DB3A3BA8-03C4-4C90-985A-47C18EF2736C}" type="presParOf" srcId="{C13343ED-3AEC-43E7-8EB3-460C3FE43269}" destId="{1FD07377-2263-4C5E-830F-1713A05453D2}" srcOrd="1" destOrd="0" presId="urn:microsoft.com/office/officeart/2005/8/layout/orgChart1"/>
    <dgm:cxn modelId="{F1E1700E-2A84-4C2C-8550-9454BADA2491}" type="presParOf" srcId="{D9AB15D5-36C5-4821-A5AC-7A99202752E8}" destId="{EEAE090E-C109-479E-BE7C-B9130E9B8B62}" srcOrd="1" destOrd="0" presId="urn:microsoft.com/office/officeart/2005/8/layout/orgChart1"/>
    <dgm:cxn modelId="{BD96537C-9F95-4E0C-87BD-C120C5889927}" type="presParOf" srcId="{D9AB15D5-36C5-4821-A5AC-7A99202752E8}" destId="{0BEF9FF0-7B57-474D-A692-2C9A3F85E7DA}" srcOrd="2" destOrd="0" presId="urn:microsoft.com/office/officeart/2005/8/layout/orgChart1"/>
    <dgm:cxn modelId="{472639CF-E0F8-4C20-8C6E-D7E049F6738B}" type="presParOf" srcId="{4812D0CD-975F-4001-9BA9-B0DAB75368F7}" destId="{CC291A69-1812-4F51-ACA0-EB1BD9D2B262}" srcOrd="2" destOrd="0" presId="urn:microsoft.com/office/officeart/2005/8/layout/orgChart1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825B4D8-086F-4370-BAC9-E43591615AA7}" type="doc">
      <dgm:prSet loTypeId="urn:microsoft.com/office/officeart/2005/8/layout/process1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l-GR"/>
        </a:p>
      </dgm:t>
    </dgm:pt>
    <dgm:pt modelId="{27CD7D81-0A39-4A40-8E99-E93BF34600DE}">
      <dgm:prSet custT="1"/>
      <dgm:spPr/>
      <dgm:t>
        <a:bodyPr/>
        <a:lstStyle/>
        <a:p>
          <a:pPr rtl="0"/>
          <a:r>
            <a:rPr lang="el-GR" sz="1400" b="1" dirty="0" smtClean="0">
              <a:latin typeface="Century Schoolbook" pitchFamily="18" charset="0"/>
            </a:rPr>
            <a:t>αριστερή κοιλία</a:t>
          </a:r>
          <a:endParaRPr lang="el-GR" sz="1400" b="1" dirty="0">
            <a:latin typeface="Century Schoolbook" pitchFamily="18" charset="0"/>
          </a:endParaRPr>
        </a:p>
      </dgm:t>
    </dgm:pt>
    <dgm:pt modelId="{754BEA73-5E1E-436D-B707-0CC2EF966735}" type="parTrans" cxnId="{6D512883-3C17-4A1F-906E-7CECA0C1A124}">
      <dgm:prSet/>
      <dgm:spPr/>
      <dgm:t>
        <a:bodyPr/>
        <a:lstStyle/>
        <a:p>
          <a:endParaRPr lang="el-GR" sz="1400" b="1">
            <a:solidFill>
              <a:schemeClr val="tx1"/>
            </a:solidFill>
            <a:latin typeface="Century Schoolbook" pitchFamily="18" charset="0"/>
          </a:endParaRPr>
        </a:p>
      </dgm:t>
    </dgm:pt>
    <dgm:pt modelId="{6A36A7AF-32D0-47C6-8929-BA773F6ABF2D}" type="sibTrans" cxnId="{6D512883-3C17-4A1F-906E-7CECA0C1A124}">
      <dgm:prSet custT="1"/>
      <dgm:spPr/>
      <dgm:t>
        <a:bodyPr/>
        <a:lstStyle/>
        <a:p>
          <a:endParaRPr lang="el-GR" sz="1400" b="1">
            <a:solidFill>
              <a:schemeClr val="tx1"/>
            </a:solidFill>
            <a:latin typeface="Century Schoolbook" pitchFamily="18" charset="0"/>
          </a:endParaRPr>
        </a:p>
      </dgm:t>
    </dgm:pt>
    <dgm:pt modelId="{ECF03A25-E217-443F-A144-F89023E2BD75}">
      <dgm:prSet custT="1"/>
      <dgm:spPr/>
      <dgm:t>
        <a:bodyPr/>
        <a:lstStyle/>
        <a:p>
          <a:pPr rtl="0"/>
          <a:r>
            <a:rPr lang="el-GR" sz="1400" b="1" dirty="0" smtClean="0">
              <a:latin typeface="Century Schoolbook" pitchFamily="18" charset="0"/>
            </a:rPr>
            <a:t>αορτή</a:t>
          </a:r>
          <a:endParaRPr lang="el-GR" sz="1400" b="1" dirty="0">
            <a:latin typeface="Century Schoolbook" pitchFamily="18" charset="0"/>
          </a:endParaRPr>
        </a:p>
      </dgm:t>
    </dgm:pt>
    <dgm:pt modelId="{A2BE476D-8DAA-44CD-8002-497D47915A0F}" type="parTrans" cxnId="{089B0B1C-3BC9-497A-9E81-E1F2AE0A115E}">
      <dgm:prSet/>
      <dgm:spPr/>
      <dgm:t>
        <a:bodyPr/>
        <a:lstStyle/>
        <a:p>
          <a:endParaRPr lang="el-GR" sz="1400" b="1">
            <a:solidFill>
              <a:schemeClr val="tx1"/>
            </a:solidFill>
            <a:latin typeface="Century Schoolbook" pitchFamily="18" charset="0"/>
          </a:endParaRPr>
        </a:p>
      </dgm:t>
    </dgm:pt>
    <dgm:pt modelId="{E8E67F2D-CA16-40B5-B716-011FEDF2AC1E}" type="sibTrans" cxnId="{089B0B1C-3BC9-497A-9E81-E1F2AE0A115E}">
      <dgm:prSet custT="1"/>
      <dgm:spPr/>
      <dgm:t>
        <a:bodyPr/>
        <a:lstStyle/>
        <a:p>
          <a:endParaRPr lang="el-GR" sz="1400" b="1">
            <a:solidFill>
              <a:schemeClr val="tx1"/>
            </a:solidFill>
            <a:latin typeface="Century Schoolbook" pitchFamily="18" charset="0"/>
          </a:endParaRPr>
        </a:p>
      </dgm:t>
    </dgm:pt>
    <dgm:pt modelId="{50D64789-ADE0-4452-BFB5-E86C92502EE2}">
      <dgm:prSet custT="1"/>
      <dgm:spPr/>
      <dgm:t>
        <a:bodyPr/>
        <a:lstStyle/>
        <a:p>
          <a:pPr rtl="0"/>
          <a:r>
            <a:rPr lang="el-GR" sz="1400" b="1" dirty="0" smtClean="0">
              <a:latin typeface="Century Schoolbook" pitchFamily="18" charset="0"/>
            </a:rPr>
            <a:t>υπόλοιπο σώμα</a:t>
          </a:r>
          <a:endParaRPr lang="el-GR" sz="1400" b="1" dirty="0">
            <a:latin typeface="Century Schoolbook" pitchFamily="18" charset="0"/>
          </a:endParaRPr>
        </a:p>
      </dgm:t>
    </dgm:pt>
    <dgm:pt modelId="{153B6EE3-7FC7-4E35-9C68-4A123783BFC1}" type="parTrans" cxnId="{E660406D-175B-4E25-AE66-06BE45E6AD85}">
      <dgm:prSet/>
      <dgm:spPr/>
      <dgm:t>
        <a:bodyPr/>
        <a:lstStyle/>
        <a:p>
          <a:endParaRPr lang="el-GR" sz="1400" b="1">
            <a:solidFill>
              <a:schemeClr val="tx1"/>
            </a:solidFill>
            <a:latin typeface="Century Schoolbook" pitchFamily="18" charset="0"/>
          </a:endParaRPr>
        </a:p>
      </dgm:t>
    </dgm:pt>
    <dgm:pt modelId="{E3997B26-FB8B-4C70-B5AF-1B387504A2D9}" type="sibTrans" cxnId="{E660406D-175B-4E25-AE66-06BE45E6AD85}">
      <dgm:prSet custT="1"/>
      <dgm:spPr/>
      <dgm:t>
        <a:bodyPr/>
        <a:lstStyle/>
        <a:p>
          <a:endParaRPr lang="el-GR" sz="1400" b="1">
            <a:solidFill>
              <a:schemeClr val="tx1"/>
            </a:solidFill>
            <a:latin typeface="Century Schoolbook" pitchFamily="18" charset="0"/>
          </a:endParaRPr>
        </a:p>
      </dgm:t>
    </dgm:pt>
    <dgm:pt modelId="{2B8428C2-F99F-4B21-B02F-2B2CA0DEA996}">
      <dgm:prSet custT="1"/>
      <dgm:spPr/>
      <dgm:t>
        <a:bodyPr/>
        <a:lstStyle/>
        <a:p>
          <a:pPr rtl="0"/>
          <a:r>
            <a:rPr lang="el-GR" sz="1400" b="1" dirty="0" smtClean="0">
              <a:latin typeface="Century Schoolbook" pitchFamily="18" charset="0"/>
            </a:rPr>
            <a:t>δεξιός κόλπος</a:t>
          </a:r>
          <a:endParaRPr lang="el-GR" sz="1400" b="1" dirty="0">
            <a:latin typeface="Century Schoolbook" pitchFamily="18" charset="0"/>
          </a:endParaRPr>
        </a:p>
      </dgm:t>
    </dgm:pt>
    <dgm:pt modelId="{E8D62C34-6CB8-4F67-983B-2C14EB28CE6F}" type="parTrans" cxnId="{7D77512F-A6CE-4681-B6A2-D2EDC772BCE6}">
      <dgm:prSet/>
      <dgm:spPr/>
      <dgm:t>
        <a:bodyPr/>
        <a:lstStyle/>
        <a:p>
          <a:endParaRPr lang="el-GR" sz="1400" b="1">
            <a:solidFill>
              <a:schemeClr val="tx1"/>
            </a:solidFill>
            <a:latin typeface="Century Schoolbook" pitchFamily="18" charset="0"/>
          </a:endParaRPr>
        </a:p>
      </dgm:t>
    </dgm:pt>
    <dgm:pt modelId="{E31FD9DE-BF70-4279-85E7-082B58B5B44B}" type="sibTrans" cxnId="{7D77512F-A6CE-4681-B6A2-D2EDC772BCE6}">
      <dgm:prSet custT="1"/>
      <dgm:spPr/>
      <dgm:t>
        <a:bodyPr/>
        <a:lstStyle/>
        <a:p>
          <a:endParaRPr lang="el-GR" sz="1400" b="1">
            <a:solidFill>
              <a:schemeClr val="tx1"/>
            </a:solidFill>
            <a:latin typeface="Century Schoolbook" pitchFamily="18" charset="0"/>
          </a:endParaRPr>
        </a:p>
      </dgm:t>
    </dgm:pt>
    <dgm:pt modelId="{55C67247-1FE3-46A9-9E2F-E3874FAD5C39}">
      <dgm:prSet custT="1"/>
      <dgm:spPr/>
      <dgm:t>
        <a:bodyPr/>
        <a:lstStyle/>
        <a:p>
          <a:pPr rtl="0"/>
          <a:r>
            <a:rPr lang="el-GR" sz="1400" b="1" dirty="0" smtClean="0">
              <a:latin typeface="Century Schoolbook" pitchFamily="18" charset="0"/>
            </a:rPr>
            <a:t>δεξιά κοιλία</a:t>
          </a:r>
          <a:endParaRPr lang="el-GR" sz="1400" b="1" dirty="0">
            <a:latin typeface="Century Schoolbook" pitchFamily="18" charset="0"/>
          </a:endParaRPr>
        </a:p>
      </dgm:t>
    </dgm:pt>
    <dgm:pt modelId="{1B2001EE-DA91-473F-B882-17011E19D456}" type="parTrans" cxnId="{F5C94779-7A4D-4937-8BE0-A54E2E51F04E}">
      <dgm:prSet/>
      <dgm:spPr/>
      <dgm:t>
        <a:bodyPr/>
        <a:lstStyle/>
        <a:p>
          <a:endParaRPr lang="el-GR" sz="1400" b="1">
            <a:solidFill>
              <a:schemeClr val="tx1"/>
            </a:solidFill>
            <a:latin typeface="Century Schoolbook" pitchFamily="18" charset="0"/>
          </a:endParaRPr>
        </a:p>
      </dgm:t>
    </dgm:pt>
    <dgm:pt modelId="{DBE302E0-532A-4155-905A-E1DE79D9D06B}" type="sibTrans" cxnId="{F5C94779-7A4D-4937-8BE0-A54E2E51F04E}">
      <dgm:prSet/>
      <dgm:spPr/>
      <dgm:t>
        <a:bodyPr/>
        <a:lstStyle/>
        <a:p>
          <a:endParaRPr lang="el-GR" sz="1400" b="1">
            <a:solidFill>
              <a:schemeClr val="tx1"/>
            </a:solidFill>
            <a:latin typeface="Century Schoolbook" pitchFamily="18" charset="0"/>
          </a:endParaRPr>
        </a:p>
      </dgm:t>
    </dgm:pt>
    <dgm:pt modelId="{787B771B-B179-43C4-BA5D-195B9E6AAB23}">
      <dgm:prSet custT="1"/>
      <dgm:spPr/>
      <dgm:t>
        <a:bodyPr/>
        <a:lstStyle/>
        <a:p>
          <a:pPr rtl="0"/>
          <a:r>
            <a:rPr lang="el-GR" sz="1400" b="1" dirty="0" smtClean="0">
              <a:latin typeface="Century Schoolbook" pitchFamily="18" charset="0"/>
            </a:rPr>
            <a:t>αριστερός κόλπος</a:t>
          </a:r>
          <a:endParaRPr lang="el-GR" sz="1400" b="1" dirty="0">
            <a:latin typeface="Century Schoolbook" pitchFamily="18" charset="0"/>
          </a:endParaRPr>
        </a:p>
      </dgm:t>
    </dgm:pt>
    <dgm:pt modelId="{CBF18DC8-BA99-45F9-A118-C3BA649DC18D}" type="parTrans" cxnId="{CE1D6A4C-D001-40D1-81DE-82306538EEDE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357FC4DD-28BE-4A25-AFE9-DEB8E93BA094}" type="sibTrans" cxnId="{CE1D6A4C-D001-40D1-81DE-82306538EEDE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DC0554C7-7C71-4DA5-8D17-63D01BAFAB69}" type="pres">
      <dgm:prSet presAssocID="{F825B4D8-086F-4370-BAC9-E43591615AA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B74E358B-ECA4-4192-8156-1244DA5C38F4}" type="pres">
      <dgm:prSet presAssocID="{787B771B-B179-43C4-BA5D-195B9E6AAB23}" presName="node" presStyleLbl="node1" presStyleIdx="0" presStyleCnt="6" custScaleX="104453" custScaleY="14075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3F64B80-2E19-4615-8D1D-57E3BAB8F3A9}" type="pres">
      <dgm:prSet presAssocID="{357FC4DD-28BE-4A25-AFE9-DEB8E93BA094}" presName="sibTrans" presStyleLbl="sibTrans2D1" presStyleIdx="0" presStyleCnt="5"/>
      <dgm:spPr/>
      <dgm:t>
        <a:bodyPr/>
        <a:lstStyle/>
        <a:p>
          <a:endParaRPr lang="el-GR"/>
        </a:p>
      </dgm:t>
    </dgm:pt>
    <dgm:pt modelId="{91EE1C34-45F4-4281-B5E2-EEFCC1EFEC08}" type="pres">
      <dgm:prSet presAssocID="{357FC4DD-28BE-4A25-AFE9-DEB8E93BA094}" presName="connectorText" presStyleLbl="sibTrans2D1" presStyleIdx="0" presStyleCnt="5"/>
      <dgm:spPr/>
      <dgm:t>
        <a:bodyPr/>
        <a:lstStyle/>
        <a:p>
          <a:endParaRPr lang="el-GR"/>
        </a:p>
      </dgm:t>
    </dgm:pt>
    <dgm:pt modelId="{56C0018B-F020-4071-BC89-63FE73E95765}" type="pres">
      <dgm:prSet presAssocID="{27CD7D81-0A39-4A40-8E99-E93BF34600DE}" presName="node" presStyleLbl="node1" presStyleIdx="1" presStyleCnt="6" custScaleX="94665" custScaleY="14075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9867DF4-908A-44BA-A681-F87F0DA38A92}" type="pres">
      <dgm:prSet presAssocID="{6A36A7AF-32D0-47C6-8929-BA773F6ABF2D}" presName="sibTrans" presStyleLbl="sibTrans2D1" presStyleIdx="1" presStyleCnt="5"/>
      <dgm:spPr/>
      <dgm:t>
        <a:bodyPr/>
        <a:lstStyle/>
        <a:p>
          <a:endParaRPr lang="el-GR"/>
        </a:p>
      </dgm:t>
    </dgm:pt>
    <dgm:pt modelId="{28CA5A02-48C9-40E3-86DF-3AE28CF56E07}" type="pres">
      <dgm:prSet presAssocID="{6A36A7AF-32D0-47C6-8929-BA773F6ABF2D}" presName="connectorText" presStyleLbl="sibTrans2D1" presStyleIdx="1" presStyleCnt="5"/>
      <dgm:spPr/>
      <dgm:t>
        <a:bodyPr/>
        <a:lstStyle/>
        <a:p>
          <a:endParaRPr lang="el-GR"/>
        </a:p>
      </dgm:t>
    </dgm:pt>
    <dgm:pt modelId="{E8390D51-E35A-43DF-9A87-6A3F97CB8EED}" type="pres">
      <dgm:prSet presAssocID="{ECF03A25-E217-443F-A144-F89023E2BD75}" presName="node" presStyleLbl="node1" presStyleIdx="2" presStyleCnt="6" custScaleX="75968" custScaleY="14075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213DBED-E6AF-4A36-962E-9D6DC34A230B}" type="pres">
      <dgm:prSet presAssocID="{E8E67F2D-CA16-40B5-B716-011FEDF2AC1E}" presName="sibTrans" presStyleLbl="sibTrans2D1" presStyleIdx="2" presStyleCnt="5"/>
      <dgm:spPr/>
      <dgm:t>
        <a:bodyPr/>
        <a:lstStyle/>
        <a:p>
          <a:endParaRPr lang="el-GR"/>
        </a:p>
      </dgm:t>
    </dgm:pt>
    <dgm:pt modelId="{3F498E12-6134-485C-9AA2-E17A33695235}" type="pres">
      <dgm:prSet presAssocID="{E8E67F2D-CA16-40B5-B716-011FEDF2AC1E}" presName="connectorText" presStyleLbl="sibTrans2D1" presStyleIdx="2" presStyleCnt="5"/>
      <dgm:spPr/>
      <dgm:t>
        <a:bodyPr/>
        <a:lstStyle/>
        <a:p>
          <a:endParaRPr lang="el-GR"/>
        </a:p>
      </dgm:t>
    </dgm:pt>
    <dgm:pt modelId="{C76F67D3-A365-4E40-9E2B-24D27FEC1082}" type="pres">
      <dgm:prSet presAssocID="{50D64789-ADE0-4452-BFB5-E86C92502EE2}" presName="node" presStyleLbl="node1" presStyleIdx="3" presStyleCnt="6" custScaleX="114968" custScaleY="14075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19F7A39-877E-4869-807D-236E5427E987}" type="pres">
      <dgm:prSet presAssocID="{E3997B26-FB8B-4C70-B5AF-1B387504A2D9}" presName="sibTrans" presStyleLbl="sibTrans2D1" presStyleIdx="3" presStyleCnt="5"/>
      <dgm:spPr/>
      <dgm:t>
        <a:bodyPr/>
        <a:lstStyle/>
        <a:p>
          <a:endParaRPr lang="el-GR"/>
        </a:p>
      </dgm:t>
    </dgm:pt>
    <dgm:pt modelId="{ECBB04E1-1FE4-4AC7-89D9-6A3F517A2C98}" type="pres">
      <dgm:prSet presAssocID="{E3997B26-FB8B-4C70-B5AF-1B387504A2D9}" presName="connectorText" presStyleLbl="sibTrans2D1" presStyleIdx="3" presStyleCnt="5"/>
      <dgm:spPr/>
      <dgm:t>
        <a:bodyPr/>
        <a:lstStyle/>
        <a:p>
          <a:endParaRPr lang="el-GR"/>
        </a:p>
      </dgm:t>
    </dgm:pt>
    <dgm:pt modelId="{6E8DE820-21E5-48D0-B45E-53DBE27AE8DD}" type="pres">
      <dgm:prSet presAssocID="{2B8428C2-F99F-4B21-B02F-2B2CA0DEA996}" presName="node" presStyleLbl="node1" presStyleIdx="4" presStyleCnt="6" custScaleY="14075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F90C619-385F-4288-86B3-57539201C7EA}" type="pres">
      <dgm:prSet presAssocID="{E31FD9DE-BF70-4279-85E7-082B58B5B44B}" presName="sibTrans" presStyleLbl="sibTrans2D1" presStyleIdx="4" presStyleCnt="5"/>
      <dgm:spPr/>
      <dgm:t>
        <a:bodyPr/>
        <a:lstStyle/>
        <a:p>
          <a:endParaRPr lang="el-GR"/>
        </a:p>
      </dgm:t>
    </dgm:pt>
    <dgm:pt modelId="{37C70662-99DC-4477-A014-2682B1B21DE3}" type="pres">
      <dgm:prSet presAssocID="{E31FD9DE-BF70-4279-85E7-082B58B5B44B}" presName="connectorText" presStyleLbl="sibTrans2D1" presStyleIdx="4" presStyleCnt="5"/>
      <dgm:spPr/>
      <dgm:t>
        <a:bodyPr/>
        <a:lstStyle/>
        <a:p>
          <a:endParaRPr lang="el-GR"/>
        </a:p>
      </dgm:t>
    </dgm:pt>
    <dgm:pt modelId="{F21A5375-1787-4198-AB04-5AD966EE164F}" type="pres">
      <dgm:prSet presAssocID="{55C67247-1FE3-46A9-9E2F-E3874FAD5C39}" presName="node" presStyleLbl="node1" presStyleIdx="5" presStyleCnt="6" custScaleY="14075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6D512883-3C17-4A1F-906E-7CECA0C1A124}" srcId="{F825B4D8-086F-4370-BAC9-E43591615AA7}" destId="{27CD7D81-0A39-4A40-8E99-E93BF34600DE}" srcOrd="1" destOrd="0" parTransId="{754BEA73-5E1E-436D-B707-0CC2EF966735}" sibTransId="{6A36A7AF-32D0-47C6-8929-BA773F6ABF2D}"/>
    <dgm:cxn modelId="{7800EFF4-CFC0-4EDE-BE2D-FE7445975F0A}" type="presOf" srcId="{2B8428C2-F99F-4B21-B02F-2B2CA0DEA996}" destId="{6E8DE820-21E5-48D0-B45E-53DBE27AE8DD}" srcOrd="0" destOrd="0" presId="urn:microsoft.com/office/officeart/2005/8/layout/process1"/>
    <dgm:cxn modelId="{F5C94779-7A4D-4937-8BE0-A54E2E51F04E}" srcId="{F825B4D8-086F-4370-BAC9-E43591615AA7}" destId="{55C67247-1FE3-46A9-9E2F-E3874FAD5C39}" srcOrd="5" destOrd="0" parTransId="{1B2001EE-DA91-473F-B882-17011E19D456}" sibTransId="{DBE302E0-532A-4155-905A-E1DE79D9D06B}"/>
    <dgm:cxn modelId="{B91C7275-560E-4335-9231-C6EBD263C246}" type="presOf" srcId="{27CD7D81-0A39-4A40-8E99-E93BF34600DE}" destId="{56C0018B-F020-4071-BC89-63FE73E95765}" srcOrd="0" destOrd="0" presId="urn:microsoft.com/office/officeart/2005/8/layout/process1"/>
    <dgm:cxn modelId="{E660406D-175B-4E25-AE66-06BE45E6AD85}" srcId="{F825B4D8-086F-4370-BAC9-E43591615AA7}" destId="{50D64789-ADE0-4452-BFB5-E86C92502EE2}" srcOrd="3" destOrd="0" parTransId="{153B6EE3-7FC7-4E35-9C68-4A123783BFC1}" sibTransId="{E3997B26-FB8B-4C70-B5AF-1B387504A2D9}"/>
    <dgm:cxn modelId="{2DD3CCB1-B217-4940-B404-4B9026F0478A}" type="presOf" srcId="{E8E67F2D-CA16-40B5-B716-011FEDF2AC1E}" destId="{3F498E12-6134-485C-9AA2-E17A33695235}" srcOrd="1" destOrd="0" presId="urn:microsoft.com/office/officeart/2005/8/layout/process1"/>
    <dgm:cxn modelId="{BDB2DBA5-BE0E-4001-9B77-A1CAB1482FE4}" type="presOf" srcId="{E3997B26-FB8B-4C70-B5AF-1B387504A2D9}" destId="{ECBB04E1-1FE4-4AC7-89D9-6A3F517A2C98}" srcOrd="1" destOrd="0" presId="urn:microsoft.com/office/officeart/2005/8/layout/process1"/>
    <dgm:cxn modelId="{F4DA6F12-9627-4FE0-A5F4-488769F1C495}" type="presOf" srcId="{357FC4DD-28BE-4A25-AFE9-DEB8E93BA094}" destId="{B3F64B80-2E19-4615-8D1D-57E3BAB8F3A9}" srcOrd="0" destOrd="0" presId="urn:microsoft.com/office/officeart/2005/8/layout/process1"/>
    <dgm:cxn modelId="{F2B5E0F2-A7A1-4D63-AB62-A6B8FD1C481A}" type="presOf" srcId="{E31FD9DE-BF70-4279-85E7-082B58B5B44B}" destId="{37C70662-99DC-4477-A014-2682B1B21DE3}" srcOrd="1" destOrd="0" presId="urn:microsoft.com/office/officeart/2005/8/layout/process1"/>
    <dgm:cxn modelId="{7795CF57-0912-4C28-B317-EBD393B15FA6}" type="presOf" srcId="{50D64789-ADE0-4452-BFB5-E86C92502EE2}" destId="{C76F67D3-A365-4E40-9E2B-24D27FEC1082}" srcOrd="0" destOrd="0" presId="urn:microsoft.com/office/officeart/2005/8/layout/process1"/>
    <dgm:cxn modelId="{55F0F679-0500-4D46-A7D6-64300BB2FB06}" type="presOf" srcId="{55C67247-1FE3-46A9-9E2F-E3874FAD5C39}" destId="{F21A5375-1787-4198-AB04-5AD966EE164F}" srcOrd="0" destOrd="0" presId="urn:microsoft.com/office/officeart/2005/8/layout/process1"/>
    <dgm:cxn modelId="{5A116201-3A2B-4768-89A3-AEA93AE9BD43}" type="presOf" srcId="{E8E67F2D-CA16-40B5-B716-011FEDF2AC1E}" destId="{2213DBED-E6AF-4A36-962E-9D6DC34A230B}" srcOrd="0" destOrd="0" presId="urn:microsoft.com/office/officeart/2005/8/layout/process1"/>
    <dgm:cxn modelId="{089B0B1C-3BC9-497A-9E81-E1F2AE0A115E}" srcId="{F825B4D8-086F-4370-BAC9-E43591615AA7}" destId="{ECF03A25-E217-443F-A144-F89023E2BD75}" srcOrd="2" destOrd="0" parTransId="{A2BE476D-8DAA-44CD-8002-497D47915A0F}" sibTransId="{E8E67F2D-CA16-40B5-B716-011FEDF2AC1E}"/>
    <dgm:cxn modelId="{A77212CC-EF67-45C4-B5CC-2C39C1EA70CA}" type="presOf" srcId="{787B771B-B179-43C4-BA5D-195B9E6AAB23}" destId="{B74E358B-ECA4-4192-8156-1244DA5C38F4}" srcOrd="0" destOrd="0" presId="urn:microsoft.com/office/officeart/2005/8/layout/process1"/>
    <dgm:cxn modelId="{B4D7EEF3-80AD-4960-B801-EF6F04A2420C}" type="presOf" srcId="{F825B4D8-086F-4370-BAC9-E43591615AA7}" destId="{DC0554C7-7C71-4DA5-8D17-63D01BAFAB69}" srcOrd="0" destOrd="0" presId="urn:microsoft.com/office/officeart/2005/8/layout/process1"/>
    <dgm:cxn modelId="{00D5136A-6534-43C5-B84F-3639CDD8771C}" type="presOf" srcId="{6A36A7AF-32D0-47C6-8929-BA773F6ABF2D}" destId="{39867DF4-908A-44BA-A681-F87F0DA38A92}" srcOrd="0" destOrd="0" presId="urn:microsoft.com/office/officeart/2005/8/layout/process1"/>
    <dgm:cxn modelId="{4578F39E-90B4-48CF-96D2-D3992884F37E}" type="presOf" srcId="{6A36A7AF-32D0-47C6-8929-BA773F6ABF2D}" destId="{28CA5A02-48C9-40E3-86DF-3AE28CF56E07}" srcOrd="1" destOrd="0" presId="urn:microsoft.com/office/officeart/2005/8/layout/process1"/>
    <dgm:cxn modelId="{EF741682-B91C-4952-B5D8-563282D55DBE}" type="presOf" srcId="{ECF03A25-E217-443F-A144-F89023E2BD75}" destId="{E8390D51-E35A-43DF-9A87-6A3F97CB8EED}" srcOrd="0" destOrd="0" presId="urn:microsoft.com/office/officeart/2005/8/layout/process1"/>
    <dgm:cxn modelId="{47D9779C-5039-4263-A112-7256CC31DED1}" type="presOf" srcId="{357FC4DD-28BE-4A25-AFE9-DEB8E93BA094}" destId="{91EE1C34-45F4-4281-B5E2-EEFCC1EFEC08}" srcOrd="1" destOrd="0" presId="urn:microsoft.com/office/officeart/2005/8/layout/process1"/>
    <dgm:cxn modelId="{CE1D6A4C-D001-40D1-81DE-82306538EEDE}" srcId="{F825B4D8-086F-4370-BAC9-E43591615AA7}" destId="{787B771B-B179-43C4-BA5D-195B9E6AAB23}" srcOrd="0" destOrd="0" parTransId="{CBF18DC8-BA99-45F9-A118-C3BA649DC18D}" sibTransId="{357FC4DD-28BE-4A25-AFE9-DEB8E93BA094}"/>
    <dgm:cxn modelId="{1B6D5197-9051-4726-820B-A3975014734B}" type="presOf" srcId="{E3997B26-FB8B-4C70-B5AF-1B387504A2D9}" destId="{819F7A39-877E-4869-807D-236E5427E987}" srcOrd="0" destOrd="0" presId="urn:microsoft.com/office/officeart/2005/8/layout/process1"/>
    <dgm:cxn modelId="{CB23A7E3-BD22-4E6A-8FA7-DB73C50B3BA5}" type="presOf" srcId="{E31FD9DE-BF70-4279-85E7-082B58B5B44B}" destId="{3F90C619-385F-4288-86B3-57539201C7EA}" srcOrd="0" destOrd="0" presId="urn:microsoft.com/office/officeart/2005/8/layout/process1"/>
    <dgm:cxn modelId="{7D77512F-A6CE-4681-B6A2-D2EDC772BCE6}" srcId="{F825B4D8-086F-4370-BAC9-E43591615AA7}" destId="{2B8428C2-F99F-4B21-B02F-2B2CA0DEA996}" srcOrd="4" destOrd="0" parTransId="{E8D62C34-6CB8-4F67-983B-2C14EB28CE6F}" sibTransId="{E31FD9DE-BF70-4279-85E7-082B58B5B44B}"/>
    <dgm:cxn modelId="{09E91152-1C55-42FA-813D-946603E9D2AE}" type="presParOf" srcId="{DC0554C7-7C71-4DA5-8D17-63D01BAFAB69}" destId="{B74E358B-ECA4-4192-8156-1244DA5C38F4}" srcOrd="0" destOrd="0" presId="urn:microsoft.com/office/officeart/2005/8/layout/process1"/>
    <dgm:cxn modelId="{57C8C6D1-A7F2-43E4-9580-9BA567F452C0}" type="presParOf" srcId="{DC0554C7-7C71-4DA5-8D17-63D01BAFAB69}" destId="{B3F64B80-2E19-4615-8D1D-57E3BAB8F3A9}" srcOrd="1" destOrd="0" presId="urn:microsoft.com/office/officeart/2005/8/layout/process1"/>
    <dgm:cxn modelId="{1B7AB36C-8B38-4ABA-8B0A-3967B962A300}" type="presParOf" srcId="{B3F64B80-2E19-4615-8D1D-57E3BAB8F3A9}" destId="{91EE1C34-45F4-4281-B5E2-EEFCC1EFEC08}" srcOrd="0" destOrd="0" presId="urn:microsoft.com/office/officeart/2005/8/layout/process1"/>
    <dgm:cxn modelId="{EC9C6605-4D4F-49A4-894A-A3B74D2140B4}" type="presParOf" srcId="{DC0554C7-7C71-4DA5-8D17-63D01BAFAB69}" destId="{56C0018B-F020-4071-BC89-63FE73E95765}" srcOrd="2" destOrd="0" presId="urn:microsoft.com/office/officeart/2005/8/layout/process1"/>
    <dgm:cxn modelId="{5DB24F9E-41EB-4978-B3DE-D7C610125B80}" type="presParOf" srcId="{DC0554C7-7C71-4DA5-8D17-63D01BAFAB69}" destId="{39867DF4-908A-44BA-A681-F87F0DA38A92}" srcOrd="3" destOrd="0" presId="urn:microsoft.com/office/officeart/2005/8/layout/process1"/>
    <dgm:cxn modelId="{04FEDC5D-F929-4240-BDBB-AFBE537F0196}" type="presParOf" srcId="{39867DF4-908A-44BA-A681-F87F0DA38A92}" destId="{28CA5A02-48C9-40E3-86DF-3AE28CF56E07}" srcOrd="0" destOrd="0" presId="urn:microsoft.com/office/officeart/2005/8/layout/process1"/>
    <dgm:cxn modelId="{E4A633A2-18DD-433B-A691-3C7E24623ABB}" type="presParOf" srcId="{DC0554C7-7C71-4DA5-8D17-63D01BAFAB69}" destId="{E8390D51-E35A-43DF-9A87-6A3F97CB8EED}" srcOrd="4" destOrd="0" presId="urn:microsoft.com/office/officeart/2005/8/layout/process1"/>
    <dgm:cxn modelId="{F9EC4839-C106-4A40-AC17-31C1A3881EC4}" type="presParOf" srcId="{DC0554C7-7C71-4DA5-8D17-63D01BAFAB69}" destId="{2213DBED-E6AF-4A36-962E-9D6DC34A230B}" srcOrd="5" destOrd="0" presId="urn:microsoft.com/office/officeart/2005/8/layout/process1"/>
    <dgm:cxn modelId="{8AA04CC8-835E-40CB-A570-EBFF86EBC578}" type="presParOf" srcId="{2213DBED-E6AF-4A36-962E-9D6DC34A230B}" destId="{3F498E12-6134-485C-9AA2-E17A33695235}" srcOrd="0" destOrd="0" presId="urn:microsoft.com/office/officeart/2005/8/layout/process1"/>
    <dgm:cxn modelId="{8519FF7B-2EAB-4D35-96B5-3C24EEA301D1}" type="presParOf" srcId="{DC0554C7-7C71-4DA5-8D17-63D01BAFAB69}" destId="{C76F67D3-A365-4E40-9E2B-24D27FEC1082}" srcOrd="6" destOrd="0" presId="urn:microsoft.com/office/officeart/2005/8/layout/process1"/>
    <dgm:cxn modelId="{873B0870-FDCD-4C7B-9C7E-D5632246FC74}" type="presParOf" srcId="{DC0554C7-7C71-4DA5-8D17-63D01BAFAB69}" destId="{819F7A39-877E-4869-807D-236E5427E987}" srcOrd="7" destOrd="0" presId="urn:microsoft.com/office/officeart/2005/8/layout/process1"/>
    <dgm:cxn modelId="{6B67918D-99E3-4E57-8C70-A3411B9814AC}" type="presParOf" srcId="{819F7A39-877E-4869-807D-236E5427E987}" destId="{ECBB04E1-1FE4-4AC7-89D9-6A3F517A2C98}" srcOrd="0" destOrd="0" presId="urn:microsoft.com/office/officeart/2005/8/layout/process1"/>
    <dgm:cxn modelId="{957A5059-87C9-40BD-BADA-BE34E32A3DAA}" type="presParOf" srcId="{DC0554C7-7C71-4DA5-8D17-63D01BAFAB69}" destId="{6E8DE820-21E5-48D0-B45E-53DBE27AE8DD}" srcOrd="8" destOrd="0" presId="urn:microsoft.com/office/officeart/2005/8/layout/process1"/>
    <dgm:cxn modelId="{6939EBC4-EC99-4692-8122-85CAF60491E6}" type="presParOf" srcId="{DC0554C7-7C71-4DA5-8D17-63D01BAFAB69}" destId="{3F90C619-385F-4288-86B3-57539201C7EA}" srcOrd="9" destOrd="0" presId="urn:microsoft.com/office/officeart/2005/8/layout/process1"/>
    <dgm:cxn modelId="{111DA266-E0F3-4A04-981A-4323DAA7AC64}" type="presParOf" srcId="{3F90C619-385F-4288-86B3-57539201C7EA}" destId="{37C70662-99DC-4477-A014-2682B1B21DE3}" srcOrd="0" destOrd="0" presId="urn:microsoft.com/office/officeart/2005/8/layout/process1"/>
    <dgm:cxn modelId="{9527E782-CD3D-482E-AACA-4DC206E83DC5}" type="presParOf" srcId="{DC0554C7-7C71-4DA5-8D17-63D01BAFAB69}" destId="{F21A5375-1787-4198-AB04-5AD966EE164F}" srcOrd="10" destOrd="0" presId="urn:microsoft.com/office/officeart/2005/8/layout/process1"/>
  </dgm:cxnLst>
  <dgm:bg>
    <a:solidFill>
      <a:schemeClr val="tx2"/>
    </a:solidFill>
  </dgm:bg>
  <dgm:whole/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40F659F-79D9-4A92-AE20-DD6037CE5409}" type="doc">
      <dgm:prSet loTypeId="urn:microsoft.com/office/officeart/2005/8/layout/vList2" loCatId="list" qsTypeId="urn:microsoft.com/office/officeart/2005/8/quickstyle/simple5" qsCatId="simple" csTypeId="urn:microsoft.com/office/officeart/2005/8/colors/accent6_4" csCatId="accent6" phldr="1"/>
      <dgm:spPr/>
      <dgm:t>
        <a:bodyPr/>
        <a:lstStyle/>
        <a:p>
          <a:endParaRPr lang="el-GR"/>
        </a:p>
      </dgm:t>
    </dgm:pt>
    <dgm:pt modelId="{5771D7A4-EC82-4A3D-BBFE-1C26585A4230}">
      <dgm:prSet custT="1"/>
      <dgm:spPr/>
      <dgm:t>
        <a:bodyPr/>
        <a:lstStyle/>
        <a:p>
          <a:pPr algn="ctr" rtl="0"/>
          <a:r>
            <a:rPr lang="el-GR" sz="2800" b="0" i="0" dirty="0" smtClean="0">
              <a:latin typeface="Century Schoolbook" pitchFamily="18" charset="0"/>
            </a:rPr>
            <a:t>Η </a:t>
          </a:r>
          <a:r>
            <a:rPr lang="el-GR" sz="2800" b="1" i="0" dirty="0" smtClean="0">
              <a:latin typeface="Century Schoolbook" pitchFamily="18" charset="0"/>
            </a:rPr>
            <a:t>αριστερή κοιλία</a:t>
          </a:r>
          <a:r>
            <a:rPr lang="el-GR" sz="2800" b="0" i="0" dirty="0" smtClean="0">
              <a:latin typeface="Century Schoolbook" pitchFamily="18" charset="0"/>
            </a:rPr>
            <a:t> έχει </a:t>
          </a:r>
        </a:p>
        <a:p>
          <a:pPr algn="ctr" rtl="0"/>
          <a:r>
            <a:rPr lang="el-GR" sz="2800" b="1" i="0" dirty="0" smtClean="0">
              <a:latin typeface="Century Schoolbook" pitchFamily="18" charset="0"/>
            </a:rPr>
            <a:t>παχύτερα τοιχώματα</a:t>
          </a:r>
          <a:r>
            <a:rPr lang="el-GR" sz="2800" b="0" i="0" dirty="0" smtClean="0">
              <a:latin typeface="Century Schoolbook" pitchFamily="18" charset="0"/>
            </a:rPr>
            <a:t> από τη δεξιά, διότι</a:t>
          </a:r>
          <a:endParaRPr lang="el-GR" sz="2800" b="0" i="0" dirty="0">
            <a:latin typeface="Century Schoolbook" pitchFamily="18" charset="0"/>
          </a:endParaRPr>
        </a:p>
      </dgm:t>
    </dgm:pt>
    <dgm:pt modelId="{97FE7795-50EC-48D5-A67E-69215450D419}" type="parTrans" cxnId="{E667B012-A0DD-4F33-B509-BF531441A999}">
      <dgm:prSet/>
      <dgm:spPr/>
      <dgm:t>
        <a:bodyPr/>
        <a:lstStyle/>
        <a:p>
          <a:endParaRPr lang="el-GR"/>
        </a:p>
      </dgm:t>
    </dgm:pt>
    <dgm:pt modelId="{F7686A39-6785-40BA-B088-91E538CD2FDE}" type="sibTrans" cxnId="{E667B012-A0DD-4F33-B509-BF531441A999}">
      <dgm:prSet/>
      <dgm:spPr/>
      <dgm:t>
        <a:bodyPr/>
        <a:lstStyle/>
        <a:p>
          <a:endParaRPr lang="el-GR"/>
        </a:p>
      </dgm:t>
    </dgm:pt>
    <dgm:pt modelId="{30A53E40-4D02-439A-A143-831AF8523F02}" type="pres">
      <dgm:prSet presAssocID="{E40F659F-79D9-4A92-AE20-DD6037CE540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6897D8ED-5A25-4D97-ABAE-4AAD68F690E0}" type="pres">
      <dgm:prSet presAssocID="{5771D7A4-EC82-4A3D-BBFE-1C26585A423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E667B012-A0DD-4F33-B509-BF531441A999}" srcId="{E40F659F-79D9-4A92-AE20-DD6037CE5409}" destId="{5771D7A4-EC82-4A3D-BBFE-1C26585A4230}" srcOrd="0" destOrd="0" parTransId="{97FE7795-50EC-48D5-A67E-69215450D419}" sibTransId="{F7686A39-6785-40BA-B088-91E538CD2FDE}"/>
    <dgm:cxn modelId="{082F127D-02D7-42E7-B629-D9026EAF389B}" type="presOf" srcId="{5771D7A4-EC82-4A3D-BBFE-1C26585A4230}" destId="{6897D8ED-5A25-4D97-ABAE-4AAD68F690E0}" srcOrd="0" destOrd="0" presId="urn:microsoft.com/office/officeart/2005/8/layout/vList2"/>
    <dgm:cxn modelId="{0F39618C-C652-4CC9-ACCF-ECD252A77D0B}" type="presOf" srcId="{E40F659F-79D9-4A92-AE20-DD6037CE5409}" destId="{30A53E40-4D02-439A-A143-831AF8523F02}" srcOrd="0" destOrd="0" presId="urn:microsoft.com/office/officeart/2005/8/layout/vList2"/>
    <dgm:cxn modelId="{F364A6D8-E843-4C67-8186-9EA6D29F9A33}" type="presParOf" srcId="{30A53E40-4D02-439A-A143-831AF8523F02}" destId="{6897D8ED-5A25-4D97-ABAE-4AAD68F690E0}" srcOrd="0" destOrd="0" presId="urn:microsoft.com/office/officeart/2005/8/layout/vList2"/>
  </dgm:cxnLst>
  <dgm:bg/>
  <dgm:whole/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CE358AD-27F4-4DD8-BDDC-66123ACEAAC1}" type="doc">
      <dgm:prSet loTypeId="urn:microsoft.com/office/officeart/2005/8/layout/vList2" loCatId="list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l-GR"/>
        </a:p>
      </dgm:t>
    </dgm:pt>
    <dgm:pt modelId="{5B4EC554-EAB5-425C-B83B-51535AE742EC}">
      <dgm:prSet/>
      <dgm:spPr/>
      <dgm:t>
        <a:bodyPr/>
        <a:lstStyle/>
        <a:p>
          <a:pPr algn="ctr" rtl="0"/>
          <a:r>
            <a:rPr lang="el-GR" b="1" dirty="0" smtClean="0"/>
            <a:t>ΠΑΛΜΟΙ - ΣΦΥΓΜΟΙ</a:t>
          </a:r>
          <a:endParaRPr lang="el-GR" dirty="0"/>
        </a:p>
      </dgm:t>
    </dgm:pt>
    <dgm:pt modelId="{2B6E7040-5D7E-4442-946A-945F3721BF43}" type="parTrans" cxnId="{ADB0F7DB-D316-48F4-8DDD-958797173789}">
      <dgm:prSet/>
      <dgm:spPr/>
      <dgm:t>
        <a:bodyPr/>
        <a:lstStyle/>
        <a:p>
          <a:endParaRPr lang="el-GR"/>
        </a:p>
      </dgm:t>
    </dgm:pt>
    <dgm:pt modelId="{52C2660B-5078-4136-A4BC-51C25AE074F9}" type="sibTrans" cxnId="{ADB0F7DB-D316-48F4-8DDD-958797173789}">
      <dgm:prSet/>
      <dgm:spPr/>
      <dgm:t>
        <a:bodyPr/>
        <a:lstStyle/>
        <a:p>
          <a:endParaRPr lang="el-GR"/>
        </a:p>
      </dgm:t>
    </dgm:pt>
    <dgm:pt modelId="{15400784-C246-4EDC-8C96-0A28E8EED3BC}" type="pres">
      <dgm:prSet presAssocID="{DCE358AD-27F4-4DD8-BDDC-66123ACEAAC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0695B18-FB4F-45D9-AE2E-B28DE39F0188}" type="pres">
      <dgm:prSet presAssocID="{5B4EC554-EAB5-425C-B83B-51535AE742EC}" presName="parentText" presStyleLbl="node1" presStyleIdx="0" presStyleCnt="1" custLinFactNeighborX="134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ADB0F7DB-D316-48F4-8DDD-958797173789}" srcId="{DCE358AD-27F4-4DD8-BDDC-66123ACEAAC1}" destId="{5B4EC554-EAB5-425C-B83B-51535AE742EC}" srcOrd="0" destOrd="0" parTransId="{2B6E7040-5D7E-4442-946A-945F3721BF43}" sibTransId="{52C2660B-5078-4136-A4BC-51C25AE074F9}"/>
    <dgm:cxn modelId="{325F8502-43E1-4C72-9BBF-C57C5BCF55A5}" type="presOf" srcId="{5B4EC554-EAB5-425C-B83B-51535AE742EC}" destId="{20695B18-FB4F-45D9-AE2E-B28DE39F0188}" srcOrd="0" destOrd="0" presId="urn:microsoft.com/office/officeart/2005/8/layout/vList2"/>
    <dgm:cxn modelId="{D1148CF0-EF38-4CC1-B3D3-4C7D902F16D8}" type="presOf" srcId="{DCE358AD-27F4-4DD8-BDDC-66123ACEAAC1}" destId="{15400784-C246-4EDC-8C96-0A28E8EED3BC}" srcOrd="0" destOrd="0" presId="urn:microsoft.com/office/officeart/2005/8/layout/vList2"/>
    <dgm:cxn modelId="{1ABA9821-A5F3-4605-A2DE-C032BE15EB3F}" type="presParOf" srcId="{15400784-C246-4EDC-8C96-0A28E8EED3BC}" destId="{20695B18-FB4F-45D9-AE2E-B28DE39F0188}" srcOrd="0" destOrd="0" presId="urn:microsoft.com/office/officeart/2005/8/layout/v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7055FB-4AFD-4B75-933D-D7063BE2DDCF}" type="doc">
      <dgm:prSet loTypeId="urn:microsoft.com/office/officeart/2005/8/layout/vList2" loCatId="list" qsTypeId="urn:microsoft.com/office/officeart/2005/8/quickstyle/simple2" qsCatId="simple" csTypeId="urn:microsoft.com/office/officeart/2005/8/colors/accent2_4" csCatId="accent2" phldr="1"/>
      <dgm:spPr/>
      <dgm:t>
        <a:bodyPr/>
        <a:lstStyle/>
        <a:p>
          <a:endParaRPr lang="el-GR"/>
        </a:p>
      </dgm:t>
    </dgm:pt>
    <dgm:pt modelId="{8EF8AF4C-E380-4B2E-8528-1C2714378447}">
      <dgm:prSet/>
      <dgm:spPr/>
      <dgm:t>
        <a:bodyPr/>
        <a:lstStyle/>
        <a:p>
          <a:pPr rtl="0"/>
          <a:r>
            <a:rPr lang="el-GR" b="1" dirty="0" smtClean="0">
              <a:latin typeface="Century Schoolbook" pitchFamily="18" charset="0"/>
            </a:rPr>
            <a:t>Όργανα :</a:t>
          </a:r>
          <a:endParaRPr lang="el-GR" dirty="0">
            <a:latin typeface="Century Schoolbook" pitchFamily="18" charset="0"/>
          </a:endParaRPr>
        </a:p>
      </dgm:t>
    </dgm:pt>
    <dgm:pt modelId="{B1B73860-E728-44F2-94C5-DAD4CEA0E2AE}" type="parTrans" cxnId="{620A843B-D2E4-4EA9-9B8A-CD7573DC2461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94F9CAFA-A1AE-4D68-A37D-BCAB42AEAFE6}" type="sibTrans" cxnId="{620A843B-D2E4-4EA9-9B8A-CD7573DC2461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2EB7DACA-1DC9-4BC7-9CB8-1DD14E4CF234}" type="pres">
      <dgm:prSet presAssocID="{107055FB-4AFD-4B75-933D-D7063BE2DDC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AD04BAB0-13A5-4E3A-8B5D-C74E470877C9}" type="pres">
      <dgm:prSet presAssocID="{8EF8AF4C-E380-4B2E-8528-1C271437844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620A843B-D2E4-4EA9-9B8A-CD7573DC2461}" srcId="{107055FB-4AFD-4B75-933D-D7063BE2DDCF}" destId="{8EF8AF4C-E380-4B2E-8528-1C2714378447}" srcOrd="0" destOrd="0" parTransId="{B1B73860-E728-44F2-94C5-DAD4CEA0E2AE}" sibTransId="{94F9CAFA-A1AE-4D68-A37D-BCAB42AEAFE6}"/>
    <dgm:cxn modelId="{1BE394B9-815F-4869-9EB9-DDFD969B0BBA}" type="presOf" srcId="{107055FB-4AFD-4B75-933D-D7063BE2DDCF}" destId="{2EB7DACA-1DC9-4BC7-9CB8-1DD14E4CF234}" srcOrd="0" destOrd="0" presId="urn:microsoft.com/office/officeart/2005/8/layout/vList2"/>
    <dgm:cxn modelId="{3A48BEB8-1EB4-41CB-84C5-5660B54AF33F}" type="presOf" srcId="{8EF8AF4C-E380-4B2E-8528-1C2714378447}" destId="{AD04BAB0-13A5-4E3A-8B5D-C74E470877C9}" srcOrd="0" destOrd="0" presId="urn:microsoft.com/office/officeart/2005/8/layout/vList2"/>
    <dgm:cxn modelId="{150E09A1-B32C-4A7D-811C-E236599C815E}" type="presParOf" srcId="{2EB7DACA-1DC9-4BC7-9CB8-1DD14E4CF234}" destId="{AD04BAB0-13A5-4E3A-8B5D-C74E470877C9}" srcOrd="0" destOrd="0" presId="urn:microsoft.com/office/officeart/2005/8/layout/vList2"/>
  </dgm:cxnLst>
  <dgm:bg/>
  <dgm:whole/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F3BFCAA-69BF-45CA-97DA-5C62F8A513B4}" type="doc">
      <dgm:prSet loTypeId="urn:microsoft.com/office/officeart/2005/8/layout/vList2" loCatId="list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l-GR"/>
        </a:p>
      </dgm:t>
    </dgm:pt>
    <dgm:pt modelId="{A4428E09-9860-4471-B23D-0C4D3CE7E873}">
      <dgm:prSet custT="1"/>
      <dgm:spPr/>
      <dgm:t>
        <a:bodyPr/>
        <a:lstStyle/>
        <a:p>
          <a:pPr algn="ctr" rtl="0"/>
          <a:r>
            <a:rPr lang="el-GR" sz="3600" b="1" dirty="0" smtClean="0">
              <a:latin typeface="Century Schoolbook" pitchFamily="18" charset="0"/>
            </a:rPr>
            <a:t>Παλμοί</a:t>
          </a:r>
          <a:r>
            <a:rPr lang="el-GR" sz="3600" dirty="0" smtClean="0">
              <a:latin typeface="Century Schoolbook" pitchFamily="18" charset="0"/>
            </a:rPr>
            <a:t>:</a:t>
          </a:r>
          <a:endParaRPr lang="en-US" sz="3600" u="none" dirty="0">
            <a:latin typeface="Century Schoolbook" pitchFamily="18" charset="0"/>
          </a:endParaRPr>
        </a:p>
      </dgm:t>
    </dgm:pt>
    <dgm:pt modelId="{D579577B-8A11-46C3-93DB-E3929C525723}" type="parTrans" cxnId="{D8A93C19-D6D9-4843-A193-969D12E80582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9E2054BF-5D15-438C-A8D5-F89025C393B9}" type="sibTrans" cxnId="{D8A93C19-D6D9-4843-A193-969D12E80582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80851996-FFDC-4B15-B8B6-83E43670EC16}">
      <dgm:prSet custT="1"/>
      <dgm:spPr/>
      <dgm:t>
        <a:bodyPr/>
        <a:lstStyle/>
        <a:p>
          <a:pPr algn="ctr" rtl="0"/>
          <a:r>
            <a:rPr lang="el-GR" sz="2800" dirty="0" smtClean="0">
              <a:solidFill>
                <a:schemeClr val="tx1"/>
              </a:solidFill>
              <a:latin typeface="Century Schoolbook" pitchFamily="18" charset="0"/>
            </a:rPr>
            <a:t> </a:t>
          </a:r>
          <a:r>
            <a:rPr lang="el-GR" sz="2800" u="none" dirty="0" smtClean="0">
              <a:solidFill>
                <a:schemeClr val="tx1"/>
              </a:solidFill>
              <a:latin typeface="Century Schoolbook" pitchFamily="18" charset="0"/>
            </a:rPr>
            <a:t>διαδοχικές συστολές και χαλαρώσεις του μυοκαρδίου.</a:t>
          </a:r>
          <a:endParaRPr lang="en-US" sz="2800" u="none" dirty="0">
            <a:solidFill>
              <a:schemeClr val="tx1"/>
            </a:solidFill>
            <a:latin typeface="Century Schoolbook" pitchFamily="18" charset="0"/>
          </a:endParaRPr>
        </a:p>
      </dgm:t>
    </dgm:pt>
    <dgm:pt modelId="{3DE9773D-129F-4FFE-AB03-FEFE81CC06E2}" type="parTrans" cxnId="{7E2235AF-BA18-420A-8C53-F1F4B46A6950}">
      <dgm:prSet/>
      <dgm:spPr/>
      <dgm:t>
        <a:bodyPr/>
        <a:lstStyle/>
        <a:p>
          <a:endParaRPr lang="el-GR"/>
        </a:p>
      </dgm:t>
    </dgm:pt>
    <dgm:pt modelId="{EBFE65F8-F69B-444C-A56E-05EF153ECC79}" type="sibTrans" cxnId="{7E2235AF-BA18-420A-8C53-F1F4B46A6950}">
      <dgm:prSet/>
      <dgm:spPr/>
      <dgm:t>
        <a:bodyPr/>
        <a:lstStyle/>
        <a:p>
          <a:endParaRPr lang="el-GR"/>
        </a:p>
      </dgm:t>
    </dgm:pt>
    <dgm:pt modelId="{68587696-CCAD-4894-BD30-F549F893F6BF}" type="pres">
      <dgm:prSet presAssocID="{7F3BFCAA-69BF-45CA-97DA-5C62F8A513B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EED612AA-02CC-4930-9C71-1C35D81640B1}" type="pres">
      <dgm:prSet presAssocID="{A4428E09-9860-4471-B23D-0C4D3CE7E873}" presName="parentText" presStyleLbl="node1" presStyleIdx="0" presStyleCnt="2" custScaleX="26562" custLinFactNeighborX="-37501" custLinFactNeighborY="-509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020EBB4-2A8E-4A8A-9E49-F2A5B055C830}" type="pres">
      <dgm:prSet presAssocID="{9E2054BF-5D15-438C-A8D5-F89025C393B9}" presName="spacer" presStyleCnt="0"/>
      <dgm:spPr/>
    </dgm:pt>
    <dgm:pt modelId="{421F5DA3-9F3A-43C2-82FA-6B3D4470322C}" type="pres">
      <dgm:prSet presAssocID="{80851996-FFDC-4B15-B8B6-83E43670EC16}" presName="parentText" presStyleLbl="node1" presStyleIdx="1" presStyleCnt="2" custScaleX="73438" custLinFactY="-102314" custLinFactNeighborX="17969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CE1C9E4-FD21-4139-AD51-E80049813AD9}" type="presOf" srcId="{80851996-FFDC-4B15-B8B6-83E43670EC16}" destId="{421F5DA3-9F3A-43C2-82FA-6B3D4470322C}" srcOrd="0" destOrd="0" presId="urn:microsoft.com/office/officeart/2005/8/layout/vList2"/>
    <dgm:cxn modelId="{D8A93C19-D6D9-4843-A193-969D12E80582}" srcId="{7F3BFCAA-69BF-45CA-97DA-5C62F8A513B4}" destId="{A4428E09-9860-4471-B23D-0C4D3CE7E873}" srcOrd="0" destOrd="0" parTransId="{D579577B-8A11-46C3-93DB-E3929C525723}" sibTransId="{9E2054BF-5D15-438C-A8D5-F89025C393B9}"/>
    <dgm:cxn modelId="{126BEC2A-6D58-47F3-82C6-1233458733F1}" type="presOf" srcId="{7F3BFCAA-69BF-45CA-97DA-5C62F8A513B4}" destId="{68587696-CCAD-4894-BD30-F549F893F6BF}" srcOrd="0" destOrd="0" presId="urn:microsoft.com/office/officeart/2005/8/layout/vList2"/>
    <dgm:cxn modelId="{7E2235AF-BA18-420A-8C53-F1F4B46A6950}" srcId="{7F3BFCAA-69BF-45CA-97DA-5C62F8A513B4}" destId="{80851996-FFDC-4B15-B8B6-83E43670EC16}" srcOrd="1" destOrd="0" parTransId="{3DE9773D-129F-4FFE-AB03-FEFE81CC06E2}" sibTransId="{EBFE65F8-F69B-444C-A56E-05EF153ECC79}"/>
    <dgm:cxn modelId="{02CFAD89-7D5E-4E65-82B9-B1A2320E62C4}" type="presOf" srcId="{A4428E09-9860-4471-B23D-0C4D3CE7E873}" destId="{EED612AA-02CC-4930-9C71-1C35D81640B1}" srcOrd="0" destOrd="0" presId="urn:microsoft.com/office/officeart/2005/8/layout/vList2"/>
    <dgm:cxn modelId="{82A25B30-5026-4A2C-BBFB-79AF6F1257EC}" type="presParOf" srcId="{68587696-CCAD-4894-BD30-F549F893F6BF}" destId="{EED612AA-02CC-4930-9C71-1C35D81640B1}" srcOrd="0" destOrd="0" presId="urn:microsoft.com/office/officeart/2005/8/layout/vList2"/>
    <dgm:cxn modelId="{42D48963-AE9A-4F02-9E55-E43A61718B98}" type="presParOf" srcId="{68587696-CCAD-4894-BD30-F549F893F6BF}" destId="{1020EBB4-2A8E-4A8A-9E49-F2A5B055C830}" srcOrd="1" destOrd="0" presId="urn:microsoft.com/office/officeart/2005/8/layout/vList2"/>
    <dgm:cxn modelId="{CD38C285-0975-4CD1-A682-B36393506B0C}" type="presParOf" srcId="{68587696-CCAD-4894-BD30-F549F893F6BF}" destId="{421F5DA3-9F3A-43C2-82FA-6B3D4470322C}" srcOrd="2" destOrd="0" presId="urn:microsoft.com/office/officeart/2005/8/layout/vList2"/>
  </dgm:cxnLst>
  <dgm:bg/>
  <dgm:whole/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8316295-D569-46FB-8BBF-1BA2262E58C1}" type="doc">
      <dgm:prSet loTypeId="urn:microsoft.com/office/officeart/2005/8/layout/chevron1" loCatId="process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l-GR"/>
        </a:p>
      </dgm:t>
    </dgm:pt>
    <dgm:pt modelId="{A291328B-CE9E-4F2A-87FE-5037D526A644}">
      <dgm:prSet custT="1"/>
      <dgm:spPr/>
      <dgm:t>
        <a:bodyPr/>
        <a:lstStyle/>
        <a:p>
          <a:pPr rtl="0"/>
          <a:r>
            <a:rPr lang="el-GR" sz="1800" dirty="0" smtClean="0">
              <a:solidFill>
                <a:schemeClr val="tx1"/>
              </a:solidFill>
              <a:latin typeface="Century Schoolbook" pitchFamily="18" charset="0"/>
            </a:rPr>
            <a:t>Συστολή κοιλίας</a:t>
          </a:r>
          <a:endParaRPr lang="el-GR" sz="1800" dirty="0">
            <a:solidFill>
              <a:schemeClr val="tx1"/>
            </a:solidFill>
          </a:endParaRPr>
        </a:p>
      </dgm:t>
    </dgm:pt>
    <dgm:pt modelId="{C28E7F54-0A15-4DA9-BDF3-AAA30CE73094}" type="parTrans" cxnId="{C5B4018F-5F4A-4798-A0C9-9CED36348037}">
      <dgm:prSet/>
      <dgm:spPr/>
      <dgm:t>
        <a:bodyPr/>
        <a:lstStyle/>
        <a:p>
          <a:endParaRPr lang="el-GR" sz="2800"/>
        </a:p>
      </dgm:t>
    </dgm:pt>
    <dgm:pt modelId="{90FF9CDA-6856-4A45-ABE4-A8A7E99D43C1}" type="sibTrans" cxnId="{C5B4018F-5F4A-4798-A0C9-9CED36348037}">
      <dgm:prSet/>
      <dgm:spPr/>
      <dgm:t>
        <a:bodyPr/>
        <a:lstStyle/>
        <a:p>
          <a:endParaRPr lang="el-GR" sz="2800"/>
        </a:p>
      </dgm:t>
    </dgm:pt>
    <dgm:pt modelId="{9E79523F-A31E-47D3-A02C-F8F33CCB30A0}">
      <dgm:prSet custT="1"/>
      <dgm:spPr/>
      <dgm:t>
        <a:bodyPr/>
        <a:lstStyle/>
        <a:p>
          <a:pPr rtl="0"/>
          <a:r>
            <a:rPr lang="el-GR" sz="1800" dirty="0" smtClean="0">
              <a:solidFill>
                <a:schemeClr val="tx1"/>
              </a:solidFill>
              <a:latin typeface="Century Schoolbook" pitchFamily="18" charset="0"/>
            </a:rPr>
            <a:t> με πίεση </a:t>
          </a:r>
          <a:endParaRPr lang="el-GR" sz="1800" dirty="0">
            <a:solidFill>
              <a:schemeClr val="tx1"/>
            </a:solidFill>
          </a:endParaRPr>
        </a:p>
      </dgm:t>
    </dgm:pt>
    <dgm:pt modelId="{D0A8A554-4D85-42FE-AC25-A02716DE33FD}" type="parTrans" cxnId="{EE433ADA-8567-4B06-8B80-790A317FE573}">
      <dgm:prSet/>
      <dgm:spPr/>
      <dgm:t>
        <a:bodyPr/>
        <a:lstStyle/>
        <a:p>
          <a:endParaRPr lang="el-GR" sz="2800"/>
        </a:p>
      </dgm:t>
    </dgm:pt>
    <dgm:pt modelId="{CB67839B-58C4-43DD-87D7-927A6BFFB1AD}" type="sibTrans" cxnId="{EE433ADA-8567-4B06-8B80-790A317FE573}">
      <dgm:prSet/>
      <dgm:spPr/>
      <dgm:t>
        <a:bodyPr/>
        <a:lstStyle/>
        <a:p>
          <a:endParaRPr lang="el-GR" sz="2800"/>
        </a:p>
      </dgm:t>
    </dgm:pt>
    <dgm:pt modelId="{41B9D7F8-85C7-4CBF-B206-15A15B2C8CE6}">
      <dgm:prSet custT="1"/>
      <dgm:spPr/>
      <dgm:t>
        <a:bodyPr/>
        <a:lstStyle/>
        <a:p>
          <a:pPr rtl="0"/>
          <a:r>
            <a:rPr lang="el-GR" sz="1600" b="1" dirty="0" smtClean="0">
              <a:solidFill>
                <a:schemeClr val="tx1"/>
              </a:solidFill>
              <a:latin typeface="Century Schoolbook" pitchFamily="18" charset="0"/>
            </a:rPr>
            <a:t>Διεύρυνση</a:t>
          </a:r>
          <a:r>
            <a:rPr lang="en-US" sz="1600" b="1" dirty="0" smtClean="0">
              <a:solidFill>
                <a:schemeClr val="tx1"/>
              </a:solidFill>
              <a:latin typeface="Century Schoolbook" pitchFamily="18" charset="0"/>
            </a:rPr>
            <a:t> </a:t>
          </a:r>
          <a:r>
            <a:rPr lang="el-GR" sz="1600" b="1" dirty="0" smtClean="0">
              <a:solidFill>
                <a:schemeClr val="tx1"/>
              </a:solidFill>
              <a:latin typeface="Century Schoolbook" pitchFamily="18" charset="0"/>
            </a:rPr>
            <a:t>τοιχωμάτων αρτηριών</a:t>
          </a:r>
          <a:endParaRPr lang="el-GR" sz="1600" b="1" dirty="0">
            <a:solidFill>
              <a:schemeClr val="tx1"/>
            </a:solidFill>
          </a:endParaRPr>
        </a:p>
      </dgm:t>
    </dgm:pt>
    <dgm:pt modelId="{BFFB5762-BB26-48F1-B434-FBFADDF01B35}" type="parTrans" cxnId="{15267719-89F2-4687-B36A-5665ECF042D0}">
      <dgm:prSet/>
      <dgm:spPr/>
      <dgm:t>
        <a:bodyPr/>
        <a:lstStyle/>
        <a:p>
          <a:endParaRPr lang="el-GR" sz="2800"/>
        </a:p>
      </dgm:t>
    </dgm:pt>
    <dgm:pt modelId="{71553306-9AFA-489B-B7B9-5D81B6FF35B5}" type="sibTrans" cxnId="{15267719-89F2-4687-B36A-5665ECF042D0}">
      <dgm:prSet/>
      <dgm:spPr/>
      <dgm:t>
        <a:bodyPr/>
        <a:lstStyle/>
        <a:p>
          <a:endParaRPr lang="el-GR" sz="2800"/>
        </a:p>
      </dgm:t>
    </dgm:pt>
    <dgm:pt modelId="{D99AD66A-58B3-45E3-BD6E-920D3E9027B6}">
      <dgm:prSet custT="1"/>
      <dgm:spPr/>
      <dgm:t>
        <a:bodyPr/>
        <a:lstStyle/>
        <a:p>
          <a:pPr rtl="0"/>
          <a:r>
            <a:rPr lang="el-GR" sz="1800" dirty="0" smtClean="0">
              <a:solidFill>
                <a:schemeClr val="tx1"/>
              </a:solidFill>
              <a:latin typeface="Century Schoolbook" pitchFamily="18" charset="0"/>
            </a:rPr>
            <a:t>αίμα στις αρτηρίες</a:t>
          </a:r>
          <a:endParaRPr lang="el-GR" sz="1800" dirty="0">
            <a:solidFill>
              <a:schemeClr val="tx1"/>
            </a:solidFill>
          </a:endParaRPr>
        </a:p>
      </dgm:t>
    </dgm:pt>
    <dgm:pt modelId="{693D0CB6-7308-4ED2-AEA5-5DB1A7A6D172}" type="parTrans" cxnId="{FDA15E19-7697-4E81-A5A2-2C2CF294BEC1}">
      <dgm:prSet/>
      <dgm:spPr/>
      <dgm:t>
        <a:bodyPr/>
        <a:lstStyle/>
        <a:p>
          <a:endParaRPr lang="el-GR" sz="2800"/>
        </a:p>
      </dgm:t>
    </dgm:pt>
    <dgm:pt modelId="{0BF8B486-0188-45C6-ADBA-00D68756663F}" type="sibTrans" cxnId="{FDA15E19-7697-4E81-A5A2-2C2CF294BEC1}">
      <dgm:prSet/>
      <dgm:spPr/>
      <dgm:t>
        <a:bodyPr/>
        <a:lstStyle/>
        <a:p>
          <a:endParaRPr lang="el-GR" sz="2800"/>
        </a:p>
      </dgm:t>
    </dgm:pt>
    <dgm:pt modelId="{057DC72F-B79A-4BEB-9890-06EE7B545174}">
      <dgm:prSet custT="1"/>
      <dgm:spPr/>
      <dgm:t>
        <a:bodyPr/>
        <a:lstStyle/>
        <a:p>
          <a:pPr rtl="0"/>
          <a:r>
            <a:rPr lang="el-G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rPr>
            <a:t>Σφυγμός</a:t>
          </a:r>
          <a:r>
            <a:rPr lang="el-GR" sz="2000" b="1" dirty="0" smtClean="0">
              <a:latin typeface="Century Schoolbook" pitchFamily="18" charset="0"/>
            </a:rPr>
            <a:t> </a:t>
          </a:r>
          <a:endParaRPr lang="el-GR" sz="2000" dirty="0"/>
        </a:p>
      </dgm:t>
    </dgm:pt>
    <dgm:pt modelId="{3C998AF0-6144-47C7-B5D7-C888D5EBADAE}" type="parTrans" cxnId="{AEB950AA-1D4F-4663-B9AB-D56E807F645C}">
      <dgm:prSet/>
      <dgm:spPr/>
      <dgm:t>
        <a:bodyPr/>
        <a:lstStyle/>
        <a:p>
          <a:endParaRPr lang="el-GR" sz="2800"/>
        </a:p>
      </dgm:t>
    </dgm:pt>
    <dgm:pt modelId="{CE614BFA-88B9-4949-B779-23369917B78E}" type="sibTrans" cxnId="{AEB950AA-1D4F-4663-B9AB-D56E807F645C}">
      <dgm:prSet/>
      <dgm:spPr/>
      <dgm:t>
        <a:bodyPr/>
        <a:lstStyle/>
        <a:p>
          <a:endParaRPr lang="el-GR" sz="2800"/>
        </a:p>
      </dgm:t>
    </dgm:pt>
    <dgm:pt modelId="{FA552D31-F02F-4487-9097-8046BFFFEC48}" type="pres">
      <dgm:prSet presAssocID="{88316295-D569-46FB-8BBF-1BA2262E58C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E2D1B68C-96B2-41EA-96B2-DC9895EE14D0}" type="pres">
      <dgm:prSet presAssocID="{A291328B-CE9E-4F2A-87FE-5037D526A644}" presName="parTxOnly" presStyleLbl="node1" presStyleIdx="0" presStyleCnt="5" custScaleX="876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0334D06-0E22-4E41-8188-2B842C888013}" type="pres">
      <dgm:prSet presAssocID="{90FF9CDA-6856-4A45-ABE4-A8A7E99D43C1}" presName="parTxOnlySpace" presStyleCnt="0"/>
      <dgm:spPr/>
    </dgm:pt>
    <dgm:pt modelId="{7F3EB5A6-7B10-430C-9927-0CC0DA8FC61F}" type="pres">
      <dgm:prSet presAssocID="{D99AD66A-58B3-45E3-BD6E-920D3E9027B6}" presName="parTxOnly" presStyleLbl="node1" presStyleIdx="1" presStyleCnt="5" custScaleX="899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53D1F78-E444-4833-8872-82B7D2E874EC}" type="pres">
      <dgm:prSet presAssocID="{0BF8B486-0188-45C6-ADBA-00D68756663F}" presName="parTxOnlySpace" presStyleCnt="0"/>
      <dgm:spPr/>
    </dgm:pt>
    <dgm:pt modelId="{4AFFE018-50A7-4AE4-9CBD-0FBA18A906D8}" type="pres">
      <dgm:prSet presAssocID="{9E79523F-A31E-47D3-A02C-F8F33CCB30A0}" presName="parTxOnly" presStyleLbl="node1" presStyleIdx="2" presStyleCnt="5" custScaleX="803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49DD414-2648-4483-ADB0-23B65C935C05}" type="pres">
      <dgm:prSet presAssocID="{CB67839B-58C4-43DD-87D7-927A6BFFB1AD}" presName="parTxOnlySpace" presStyleCnt="0"/>
      <dgm:spPr/>
    </dgm:pt>
    <dgm:pt modelId="{B772052E-7B37-4C1A-8100-25DCD65E15EE}" type="pres">
      <dgm:prSet presAssocID="{41B9D7F8-85C7-4CBF-B206-15A15B2C8CE6}" presName="parTxOnly" presStyleLbl="node1" presStyleIdx="3" presStyleCnt="5" custScaleX="1081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6DEB8EF-8B96-4FAD-853D-452FF641E656}" type="pres">
      <dgm:prSet presAssocID="{71553306-9AFA-489B-B7B9-5D81B6FF35B5}" presName="parTxOnlySpace" presStyleCnt="0"/>
      <dgm:spPr/>
    </dgm:pt>
    <dgm:pt modelId="{6F278FA1-3065-462C-AE3B-6E870C521D62}" type="pres">
      <dgm:prSet presAssocID="{057DC72F-B79A-4BEB-9890-06EE7B545174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D1ED7599-1E93-44FE-99AD-53F244944CCE}" type="presOf" srcId="{A291328B-CE9E-4F2A-87FE-5037D526A644}" destId="{E2D1B68C-96B2-41EA-96B2-DC9895EE14D0}" srcOrd="0" destOrd="0" presId="urn:microsoft.com/office/officeart/2005/8/layout/chevron1"/>
    <dgm:cxn modelId="{C5B4018F-5F4A-4798-A0C9-9CED36348037}" srcId="{88316295-D569-46FB-8BBF-1BA2262E58C1}" destId="{A291328B-CE9E-4F2A-87FE-5037D526A644}" srcOrd="0" destOrd="0" parTransId="{C28E7F54-0A15-4DA9-BDF3-AAA30CE73094}" sibTransId="{90FF9CDA-6856-4A45-ABE4-A8A7E99D43C1}"/>
    <dgm:cxn modelId="{15267719-89F2-4687-B36A-5665ECF042D0}" srcId="{88316295-D569-46FB-8BBF-1BA2262E58C1}" destId="{41B9D7F8-85C7-4CBF-B206-15A15B2C8CE6}" srcOrd="3" destOrd="0" parTransId="{BFFB5762-BB26-48F1-B434-FBFADDF01B35}" sibTransId="{71553306-9AFA-489B-B7B9-5D81B6FF35B5}"/>
    <dgm:cxn modelId="{FDA15E19-7697-4E81-A5A2-2C2CF294BEC1}" srcId="{88316295-D569-46FB-8BBF-1BA2262E58C1}" destId="{D99AD66A-58B3-45E3-BD6E-920D3E9027B6}" srcOrd="1" destOrd="0" parTransId="{693D0CB6-7308-4ED2-AEA5-5DB1A7A6D172}" sibTransId="{0BF8B486-0188-45C6-ADBA-00D68756663F}"/>
    <dgm:cxn modelId="{800007A5-D1B3-4B81-B5CE-1F97DEAE5FA1}" type="presOf" srcId="{D99AD66A-58B3-45E3-BD6E-920D3E9027B6}" destId="{7F3EB5A6-7B10-430C-9927-0CC0DA8FC61F}" srcOrd="0" destOrd="0" presId="urn:microsoft.com/office/officeart/2005/8/layout/chevron1"/>
    <dgm:cxn modelId="{0143A917-4A62-46C5-BB46-67DD7F2D80D7}" type="presOf" srcId="{41B9D7F8-85C7-4CBF-B206-15A15B2C8CE6}" destId="{B772052E-7B37-4C1A-8100-25DCD65E15EE}" srcOrd="0" destOrd="0" presId="urn:microsoft.com/office/officeart/2005/8/layout/chevron1"/>
    <dgm:cxn modelId="{A5A26578-1185-4B1A-B280-E24E8A01098D}" type="presOf" srcId="{88316295-D569-46FB-8BBF-1BA2262E58C1}" destId="{FA552D31-F02F-4487-9097-8046BFFFEC48}" srcOrd="0" destOrd="0" presId="urn:microsoft.com/office/officeart/2005/8/layout/chevron1"/>
    <dgm:cxn modelId="{AEB950AA-1D4F-4663-B9AB-D56E807F645C}" srcId="{88316295-D569-46FB-8BBF-1BA2262E58C1}" destId="{057DC72F-B79A-4BEB-9890-06EE7B545174}" srcOrd="4" destOrd="0" parTransId="{3C998AF0-6144-47C7-B5D7-C888D5EBADAE}" sibTransId="{CE614BFA-88B9-4949-B779-23369917B78E}"/>
    <dgm:cxn modelId="{0848F967-0023-4218-BB0A-D9CF535AA7F9}" type="presOf" srcId="{9E79523F-A31E-47D3-A02C-F8F33CCB30A0}" destId="{4AFFE018-50A7-4AE4-9CBD-0FBA18A906D8}" srcOrd="0" destOrd="0" presId="urn:microsoft.com/office/officeart/2005/8/layout/chevron1"/>
    <dgm:cxn modelId="{EE433ADA-8567-4B06-8B80-790A317FE573}" srcId="{88316295-D569-46FB-8BBF-1BA2262E58C1}" destId="{9E79523F-A31E-47D3-A02C-F8F33CCB30A0}" srcOrd="2" destOrd="0" parTransId="{D0A8A554-4D85-42FE-AC25-A02716DE33FD}" sibTransId="{CB67839B-58C4-43DD-87D7-927A6BFFB1AD}"/>
    <dgm:cxn modelId="{6EDB10B7-87CF-40C7-9AD2-D23B5137D968}" type="presOf" srcId="{057DC72F-B79A-4BEB-9890-06EE7B545174}" destId="{6F278FA1-3065-462C-AE3B-6E870C521D62}" srcOrd="0" destOrd="0" presId="urn:microsoft.com/office/officeart/2005/8/layout/chevron1"/>
    <dgm:cxn modelId="{E0BFA811-0284-4C26-9DCB-CA5C7FF4FB6E}" type="presParOf" srcId="{FA552D31-F02F-4487-9097-8046BFFFEC48}" destId="{E2D1B68C-96B2-41EA-96B2-DC9895EE14D0}" srcOrd="0" destOrd="0" presId="urn:microsoft.com/office/officeart/2005/8/layout/chevron1"/>
    <dgm:cxn modelId="{DB4397F6-8C32-4A3F-B575-20CF90F4AE9C}" type="presParOf" srcId="{FA552D31-F02F-4487-9097-8046BFFFEC48}" destId="{E0334D06-0E22-4E41-8188-2B842C888013}" srcOrd="1" destOrd="0" presId="urn:microsoft.com/office/officeart/2005/8/layout/chevron1"/>
    <dgm:cxn modelId="{703A69A9-29C0-4998-941A-0A5E113E2F2B}" type="presParOf" srcId="{FA552D31-F02F-4487-9097-8046BFFFEC48}" destId="{7F3EB5A6-7B10-430C-9927-0CC0DA8FC61F}" srcOrd="2" destOrd="0" presId="urn:microsoft.com/office/officeart/2005/8/layout/chevron1"/>
    <dgm:cxn modelId="{B596AB45-0BF8-4ED6-9B76-453D8B40F02A}" type="presParOf" srcId="{FA552D31-F02F-4487-9097-8046BFFFEC48}" destId="{053D1F78-E444-4833-8872-82B7D2E874EC}" srcOrd="3" destOrd="0" presId="urn:microsoft.com/office/officeart/2005/8/layout/chevron1"/>
    <dgm:cxn modelId="{E59A3D5B-3819-4A91-9EC9-B8A9FE225E97}" type="presParOf" srcId="{FA552D31-F02F-4487-9097-8046BFFFEC48}" destId="{4AFFE018-50A7-4AE4-9CBD-0FBA18A906D8}" srcOrd="4" destOrd="0" presId="urn:microsoft.com/office/officeart/2005/8/layout/chevron1"/>
    <dgm:cxn modelId="{F5AD1399-FD25-4698-AFB5-C9E28EE8F99F}" type="presParOf" srcId="{FA552D31-F02F-4487-9097-8046BFFFEC48}" destId="{949DD414-2648-4483-ADB0-23B65C935C05}" srcOrd="5" destOrd="0" presId="urn:microsoft.com/office/officeart/2005/8/layout/chevron1"/>
    <dgm:cxn modelId="{277E4AE0-B488-4809-9316-6FBC899897C3}" type="presParOf" srcId="{FA552D31-F02F-4487-9097-8046BFFFEC48}" destId="{B772052E-7B37-4C1A-8100-25DCD65E15EE}" srcOrd="6" destOrd="0" presId="urn:microsoft.com/office/officeart/2005/8/layout/chevron1"/>
    <dgm:cxn modelId="{15941AAB-A334-439D-AC72-D0046FE731CA}" type="presParOf" srcId="{FA552D31-F02F-4487-9097-8046BFFFEC48}" destId="{66DEB8EF-8B96-4FAD-853D-452FF641E656}" srcOrd="7" destOrd="0" presId="urn:microsoft.com/office/officeart/2005/8/layout/chevron1"/>
    <dgm:cxn modelId="{2F54BC92-DCB9-43EA-8E55-B7C8A46461C9}" type="presParOf" srcId="{FA552D31-F02F-4487-9097-8046BFFFEC48}" destId="{6F278FA1-3065-462C-AE3B-6E870C521D62}" srcOrd="8" destOrd="0" presId="urn:microsoft.com/office/officeart/2005/8/layout/chevron1"/>
  </dgm:cxnLst>
  <dgm:bg>
    <a:solidFill>
      <a:srgbClr val="F49790"/>
    </a:solidFill>
  </dgm:bg>
  <dgm:whole/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593C6EB9-A555-47FA-9E9C-0167528C7FF9}" type="doc">
      <dgm:prSet loTypeId="urn:microsoft.com/office/officeart/2005/8/layout/orgChart1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F46DC79B-DE13-4474-BCB2-6FA48541DD5F}">
      <dgm:prSet custT="1"/>
      <dgm:spPr/>
      <dgm:t>
        <a:bodyPr/>
        <a:lstStyle/>
        <a:p>
          <a:pPr rtl="0"/>
          <a:r>
            <a:rPr lang="el-GR" sz="2000" b="1" dirty="0" smtClean="0">
              <a:latin typeface="Century Schoolbook" pitchFamily="18" charset="0"/>
            </a:rPr>
            <a:t>ΚΥΚΛΟΦΟΡΙΑ ΤΟΥ ΑΙΜΑΤΟΣ</a:t>
          </a:r>
          <a:endParaRPr lang="el-GR" sz="2000" dirty="0">
            <a:latin typeface="Century Schoolbook" pitchFamily="18" charset="0"/>
          </a:endParaRPr>
        </a:p>
      </dgm:t>
    </dgm:pt>
    <dgm:pt modelId="{4001F16D-64C2-4A3E-8BC6-3BF41BF1A9A9}" type="parTrans" cxnId="{5E5E257B-B163-46F4-A232-AE7A35A7F978}">
      <dgm:prSet/>
      <dgm:spPr/>
      <dgm:t>
        <a:bodyPr/>
        <a:lstStyle/>
        <a:p>
          <a:endParaRPr lang="el-GR" sz="3200">
            <a:latin typeface="Century Schoolbook" pitchFamily="18" charset="0"/>
          </a:endParaRPr>
        </a:p>
      </dgm:t>
    </dgm:pt>
    <dgm:pt modelId="{36FCA5F2-2C13-4E73-A1A7-EDA4C8C00DF6}" type="sibTrans" cxnId="{5E5E257B-B163-46F4-A232-AE7A35A7F978}">
      <dgm:prSet/>
      <dgm:spPr/>
      <dgm:t>
        <a:bodyPr/>
        <a:lstStyle/>
        <a:p>
          <a:endParaRPr lang="el-GR" sz="3200">
            <a:latin typeface="Century Schoolbook" pitchFamily="18" charset="0"/>
          </a:endParaRPr>
        </a:p>
      </dgm:t>
    </dgm:pt>
    <dgm:pt modelId="{0586B874-6FCC-4502-BEBA-87A8E8CAEA61}">
      <dgm:prSet custT="1"/>
      <dgm:spPr/>
      <dgm:t>
        <a:bodyPr/>
        <a:lstStyle/>
        <a:p>
          <a:pPr rtl="0"/>
          <a:r>
            <a:rPr lang="el-GR" sz="2400" b="1" dirty="0" smtClean="0">
              <a:latin typeface="Century Schoolbook" pitchFamily="18" charset="0"/>
            </a:rPr>
            <a:t>Στεφανιαία κυκλοφορία</a:t>
          </a:r>
          <a:endParaRPr lang="el-GR" sz="2400" b="1" dirty="0">
            <a:latin typeface="Century Schoolbook" pitchFamily="18" charset="0"/>
          </a:endParaRPr>
        </a:p>
      </dgm:t>
    </dgm:pt>
    <dgm:pt modelId="{41AF1BFB-EA50-4076-9575-1EAA1564A464}" type="parTrans" cxnId="{770FC156-FF70-4989-ACC9-372405553D85}">
      <dgm:prSet/>
      <dgm:spPr/>
      <dgm:t>
        <a:bodyPr/>
        <a:lstStyle/>
        <a:p>
          <a:endParaRPr lang="el-GR" sz="3200">
            <a:latin typeface="Century Schoolbook" pitchFamily="18" charset="0"/>
          </a:endParaRPr>
        </a:p>
      </dgm:t>
    </dgm:pt>
    <dgm:pt modelId="{C817021F-E0F1-445F-9B81-E407F8060B37}" type="sibTrans" cxnId="{770FC156-FF70-4989-ACC9-372405553D85}">
      <dgm:prSet/>
      <dgm:spPr/>
      <dgm:t>
        <a:bodyPr/>
        <a:lstStyle/>
        <a:p>
          <a:endParaRPr lang="el-GR" sz="3200">
            <a:latin typeface="Century Schoolbook" pitchFamily="18" charset="0"/>
          </a:endParaRPr>
        </a:p>
      </dgm:t>
    </dgm:pt>
    <dgm:pt modelId="{6ADCEC94-B986-4EC3-9C42-3BA5083C9620}">
      <dgm:prSet custT="1"/>
      <dgm:spPr/>
      <dgm:t>
        <a:bodyPr/>
        <a:lstStyle/>
        <a:p>
          <a:pPr rtl="0"/>
          <a:r>
            <a:rPr lang="el-GR" sz="2200" b="1" dirty="0" smtClean="0">
              <a:latin typeface="Century Schoolbook" pitchFamily="18" charset="0"/>
            </a:rPr>
            <a:t>τροφοδοτεί την καρδιά</a:t>
          </a:r>
          <a:endParaRPr lang="el-GR" sz="2200" b="1" dirty="0">
            <a:latin typeface="Century Schoolbook" pitchFamily="18" charset="0"/>
          </a:endParaRPr>
        </a:p>
      </dgm:t>
    </dgm:pt>
    <dgm:pt modelId="{C35D5749-43DF-40B7-B570-C6E7715B75E1}" type="parTrans" cxnId="{EEFE4DA2-7537-4DE3-97B3-45508B9984BD}">
      <dgm:prSet/>
      <dgm:spPr/>
      <dgm:t>
        <a:bodyPr/>
        <a:lstStyle/>
        <a:p>
          <a:endParaRPr lang="el-GR" sz="3200"/>
        </a:p>
      </dgm:t>
    </dgm:pt>
    <dgm:pt modelId="{E75856FC-B51A-4079-BFE1-06717A618C1A}" type="sibTrans" cxnId="{EEFE4DA2-7537-4DE3-97B3-45508B9984BD}">
      <dgm:prSet/>
      <dgm:spPr/>
      <dgm:t>
        <a:bodyPr/>
        <a:lstStyle/>
        <a:p>
          <a:endParaRPr lang="el-GR" sz="3200"/>
        </a:p>
      </dgm:t>
    </dgm:pt>
    <dgm:pt modelId="{3CDCA270-0E4F-437E-8728-B4A722444AD8}" type="pres">
      <dgm:prSet presAssocID="{593C6EB9-A555-47FA-9E9C-0167528C7FF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4812D0CD-975F-4001-9BA9-B0DAB75368F7}" type="pres">
      <dgm:prSet presAssocID="{F46DC79B-DE13-4474-BCB2-6FA48541DD5F}" presName="hierRoot1" presStyleCnt="0">
        <dgm:presLayoutVars>
          <dgm:hierBranch val="init"/>
        </dgm:presLayoutVars>
      </dgm:prSet>
      <dgm:spPr/>
    </dgm:pt>
    <dgm:pt modelId="{2E3D84C3-B05D-4D98-91BE-63B7A0D6E356}" type="pres">
      <dgm:prSet presAssocID="{F46DC79B-DE13-4474-BCB2-6FA48541DD5F}" presName="rootComposite1" presStyleCnt="0"/>
      <dgm:spPr/>
    </dgm:pt>
    <dgm:pt modelId="{66DB2273-6817-4636-9B7E-79D89E31DD0E}" type="pres">
      <dgm:prSet presAssocID="{F46DC79B-DE13-4474-BCB2-6FA48541DD5F}" presName="rootText1" presStyleLbl="node0" presStyleIdx="0" presStyleCnt="1" custScaleX="338610" custScaleY="137155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13E00170-D65C-4454-AD30-FDA33CCCF38D}" type="pres">
      <dgm:prSet presAssocID="{F46DC79B-DE13-4474-BCB2-6FA48541DD5F}" presName="rootConnector1" presStyleLbl="node1" presStyleIdx="0" presStyleCnt="0"/>
      <dgm:spPr/>
      <dgm:t>
        <a:bodyPr/>
        <a:lstStyle/>
        <a:p>
          <a:endParaRPr lang="el-GR"/>
        </a:p>
      </dgm:t>
    </dgm:pt>
    <dgm:pt modelId="{2A43D855-51AA-4A01-A2C7-6A4E03D2D7FD}" type="pres">
      <dgm:prSet presAssocID="{F46DC79B-DE13-4474-BCB2-6FA48541DD5F}" presName="hierChild2" presStyleCnt="0"/>
      <dgm:spPr/>
    </dgm:pt>
    <dgm:pt modelId="{654EAE91-E4FE-4926-B0CD-0572B93454B2}" type="pres">
      <dgm:prSet presAssocID="{41AF1BFB-EA50-4076-9575-1EAA1564A464}" presName="Name37" presStyleLbl="parChTrans1D2" presStyleIdx="0" presStyleCnt="1"/>
      <dgm:spPr/>
      <dgm:t>
        <a:bodyPr/>
        <a:lstStyle/>
        <a:p>
          <a:endParaRPr lang="el-GR"/>
        </a:p>
      </dgm:t>
    </dgm:pt>
    <dgm:pt modelId="{D9AB15D5-36C5-4821-A5AC-7A99202752E8}" type="pres">
      <dgm:prSet presAssocID="{0586B874-6FCC-4502-BEBA-87A8E8CAEA61}" presName="hierRoot2" presStyleCnt="0">
        <dgm:presLayoutVars>
          <dgm:hierBranch val="init"/>
        </dgm:presLayoutVars>
      </dgm:prSet>
      <dgm:spPr/>
    </dgm:pt>
    <dgm:pt modelId="{C13343ED-3AEC-43E7-8EB3-460C3FE43269}" type="pres">
      <dgm:prSet presAssocID="{0586B874-6FCC-4502-BEBA-87A8E8CAEA61}" presName="rootComposite" presStyleCnt="0"/>
      <dgm:spPr/>
    </dgm:pt>
    <dgm:pt modelId="{5960116E-7C7F-456C-81DD-C4554567ABD7}" type="pres">
      <dgm:prSet presAssocID="{0586B874-6FCC-4502-BEBA-87A8E8CAEA61}" presName="rootText" presStyleLbl="node2" presStyleIdx="0" presStyleCnt="1" custScaleX="271095" custScaleY="172705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1FD07377-2263-4C5E-830F-1713A05453D2}" type="pres">
      <dgm:prSet presAssocID="{0586B874-6FCC-4502-BEBA-87A8E8CAEA61}" presName="rootConnector" presStyleLbl="node2" presStyleIdx="0" presStyleCnt="1"/>
      <dgm:spPr/>
      <dgm:t>
        <a:bodyPr/>
        <a:lstStyle/>
        <a:p>
          <a:endParaRPr lang="el-GR"/>
        </a:p>
      </dgm:t>
    </dgm:pt>
    <dgm:pt modelId="{EEAE090E-C109-479E-BE7C-B9130E9B8B62}" type="pres">
      <dgm:prSet presAssocID="{0586B874-6FCC-4502-BEBA-87A8E8CAEA61}" presName="hierChild4" presStyleCnt="0"/>
      <dgm:spPr/>
    </dgm:pt>
    <dgm:pt modelId="{5511D627-D481-44D5-8A88-65799EC253BC}" type="pres">
      <dgm:prSet presAssocID="{C35D5749-43DF-40B7-B570-C6E7715B75E1}" presName="Name37" presStyleLbl="parChTrans1D3" presStyleIdx="0" presStyleCnt="1"/>
      <dgm:spPr/>
      <dgm:t>
        <a:bodyPr/>
        <a:lstStyle/>
        <a:p>
          <a:endParaRPr lang="el-GR"/>
        </a:p>
      </dgm:t>
    </dgm:pt>
    <dgm:pt modelId="{CFF4AA25-20B5-4238-A98A-A7944C3D98C5}" type="pres">
      <dgm:prSet presAssocID="{6ADCEC94-B986-4EC3-9C42-3BA5083C9620}" presName="hierRoot2" presStyleCnt="0">
        <dgm:presLayoutVars>
          <dgm:hierBranch val="init"/>
        </dgm:presLayoutVars>
      </dgm:prSet>
      <dgm:spPr/>
    </dgm:pt>
    <dgm:pt modelId="{4D0CD82F-F035-452A-819B-98ABE6661CC4}" type="pres">
      <dgm:prSet presAssocID="{6ADCEC94-B986-4EC3-9C42-3BA5083C9620}" presName="rootComposite" presStyleCnt="0"/>
      <dgm:spPr/>
    </dgm:pt>
    <dgm:pt modelId="{40A891AE-C79D-4CDD-AD92-3CC3DC54F521}" type="pres">
      <dgm:prSet presAssocID="{6ADCEC94-B986-4EC3-9C42-3BA5083C9620}" presName="rootText" presStyleLbl="node3" presStyleIdx="0" presStyleCnt="1" custScaleX="227569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82BE41ED-E09E-41D3-BE52-4305617E75FF}" type="pres">
      <dgm:prSet presAssocID="{6ADCEC94-B986-4EC3-9C42-3BA5083C9620}" presName="rootConnector" presStyleLbl="node3" presStyleIdx="0" presStyleCnt="1"/>
      <dgm:spPr/>
      <dgm:t>
        <a:bodyPr/>
        <a:lstStyle/>
        <a:p>
          <a:endParaRPr lang="el-GR"/>
        </a:p>
      </dgm:t>
    </dgm:pt>
    <dgm:pt modelId="{1E0F2BC3-E3FF-4CA5-9221-AB5975EEA50C}" type="pres">
      <dgm:prSet presAssocID="{6ADCEC94-B986-4EC3-9C42-3BA5083C9620}" presName="hierChild4" presStyleCnt="0"/>
      <dgm:spPr/>
    </dgm:pt>
    <dgm:pt modelId="{65C3653D-A687-467D-806E-3E8D49E43AB5}" type="pres">
      <dgm:prSet presAssocID="{6ADCEC94-B986-4EC3-9C42-3BA5083C9620}" presName="hierChild5" presStyleCnt="0"/>
      <dgm:spPr/>
    </dgm:pt>
    <dgm:pt modelId="{0BEF9FF0-7B57-474D-A692-2C9A3F85E7DA}" type="pres">
      <dgm:prSet presAssocID="{0586B874-6FCC-4502-BEBA-87A8E8CAEA61}" presName="hierChild5" presStyleCnt="0"/>
      <dgm:spPr/>
    </dgm:pt>
    <dgm:pt modelId="{CC291A69-1812-4F51-ACA0-EB1BD9D2B262}" type="pres">
      <dgm:prSet presAssocID="{F46DC79B-DE13-4474-BCB2-6FA48541DD5F}" presName="hierChild3" presStyleCnt="0"/>
      <dgm:spPr/>
    </dgm:pt>
  </dgm:ptLst>
  <dgm:cxnLst>
    <dgm:cxn modelId="{EEFE4DA2-7537-4DE3-97B3-45508B9984BD}" srcId="{0586B874-6FCC-4502-BEBA-87A8E8CAEA61}" destId="{6ADCEC94-B986-4EC3-9C42-3BA5083C9620}" srcOrd="0" destOrd="0" parTransId="{C35D5749-43DF-40B7-B570-C6E7715B75E1}" sibTransId="{E75856FC-B51A-4079-BFE1-06717A618C1A}"/>
    <dgm:cxn modelId="{B8599645-B371-4B6A-B7FD-C523F500DA21}" type="presOf" srcId="{593C6EB9-A555-47FA-9E9C-0167528C7FF9}" destId="{3CDCA270-0E4F-437E-8728-B4A722444AD8}" srcOrd="0" destOrd="0" presId="urn:microsoft.com/office/officeart/2005/8/layout/orgChart1"/>
    <dgm:cxn modelId="{152D14B1-A8E7-41F2-96C8-4909FB933A27}" type="presOf" srcId="{0586B874-6FCC-4502-BEBA-87A8E8CAEA61}" destId="{1FD07377-2263-4C5E-830F-1713A05453D2}" srcOrd="1" destOrd="0" presId="urn:microsoft.com/office/officeart/2005/8/layout/orgChart1"/>
    <dgm:cxn modelId="{770FC156-FF70-4989-ACC9-372405553D85}" srcId="{F46DC79B-DE13-4474-BCB2-6FA48541DD5F}" destId="{0586B874-6FCC-4502-BEBA-87A8E8CAEA61}" srcOrd="0" destOrd="0" parTransId="{41AF1BFB-EA50-4076-9575-1EAA1564A464}" sibTransId="{C817021F-E0F1-445F-9B81-E407F8060B37}"/>
    <dgm:cxn modelId="{B13CCDF3-6C53-410E-8BEE-55D52FB450AF}" type="presOf" srcId="{41AF1BFB-EA50-4076-9575-1EAA1564A464}" destId="{654EAE91-E4FE-4926-B0CD-0572B93454B2}" srcOrd="0" destOrd="0" presId="urn:microsoft.com/office/officeart/2005/8/layout/orgChart1"/>
    <dgm:cxn modelId="{579510D3-9407-483D-8E5F-422613B03A10}" type="presOf" srcId="{F46DC79B-DE13-4474-BCB2-6FA48541DD5F}" destId="{13E00170-D65C-4454-AD30-FDA33CCCF38D}" srcOrd="1" destOrd="0" presId="urn:microsoft.com/office/officeart/2005/8/layout/orgChart1"/>
    <dgm:cxn modelId="{54768F7B-2454-4797-B228-2233D7043A63}" type="presOf" srcId="{0586B874-6FCC-4502-BEBA-87A8E8CAEA61}" destId="{5960116E-7C7F-456C-81DD-C4554567ABD7}" srcOrd="0" destOrd="0" presId="urn:microsoft.com/office/officeart/2005/8/layout/orgChart1"/>
    <dgm:cxn modelId="{2432F360-E3F5-4B84-B154-B7405AB623C8}" type="presOf" srcId="{F46DC79B-DE13-4474-BCB2-6FA48541DD5F}" destId="{66DB2273-6817-4636-9B7E-79D89E31DD0E}" srcOrd="0" destOrd="0" presId="urn:microsoft.com/office/officeart/2005/8/layout/orgChart1"/>
    <dgm:cxn modelId="{B7BC56E9-E260-4A69-B2D7-0269F4FC7246}" type="presOf" srcId="{6ADCEC94-B986-4EC3-9C42-3BA5083C9620}" destId="{40A891AE-C79D-4CDD-AD92-3CC3DC54F521}" srcOrd="0" destOrd="0" presId="urn:microsoft.com/office/officeart/2005/8/layout/orgChart1"/>
    <dgm:cxn modelId="{D60B179B-0500-4308-B462-C99B660558C0}" type="presOf" srcId="{6ADCEC94-B986-4EC3-9C42-3BA5083C9620}" destId="{82BE41ED-E09E-41D3-BE52-4305617E75FF}" srcOrd="1" destOrd="0" presId="urn:microsoft.com/office/officeart/2005/8/layout/orgChart1"/>
    <dgm:cxn modelId="{F3A6B2C7-E7C9-4FFA-8D0C-F6917B42D811}" type="presOf" srcId="{C35D5749-43DF-40B7-B570-C6E7715B75E1}" destId="{5511D627-D481-44D5-8A88-65799EC253BC}" srcOrd="0" destOrd="0" presId="urn:microsoft.com/office/officeart/2005/8/layout/orgChart1"/>
    <dgm:cxn modelId="{5E5E257B-B163-46F4-A232-AE7A35A7F978}" srcId="{593C6EB9-A555-47FA-9E9C-0167528C7FF9}" destId="{F46DC79B-DE13-4474-BCB2-6FA48541DD5F}" srcOrd="0" destOrd="0" parTransId="{4001F16D-64C2-4A3E-8BC6-3BF41BF1A9A9}" sibTransId="{36FCA5F2-2C13-4E73-A1A7-EDA4C8C00DF6}"/>
    <dgm:cxn modelId="{B555AC36-FD06-42CD-AF0A-7D1CC269F5F4}" type="presParOf" srcId="{3CDCA270-0E4F-437E-8728-B4A722444AD8}" destId="{4812D0CD-975F-4001-9BA9-B0DAB75368F7}" srcOrd="0" destOrd="0" presId="urn:microsoft.com/office/officeart/2005/8/layout/orgChart1"/>
    <dgm:cxn modelId="{1ED49210-C97A-479F-A569-CB761E51197A}" type="presParOf" srcId="{4812D0CD-975F-4001-9BA9-B0DAB75368F7}" destId="{2E3D84C3-B05D-4D98-91BE-63B7A0D6E356}" srcOrd="0" destOrd="0" presId="urn:microsoft.com/office/officeart/2005/8/layout/orgChart1"/>
    <dgm:cxn modelId="{A34087EC-6188-4891-B7DC-ED2E642C0F45}" type="presParOf" srcId="{2E3D84C3-B05D-4D98-91BE-63B7A0D6E356}" destId="{66DB2273-6817-4636-9B7E-79D89E31DD0E}" srcOrd="0" destOrd="0" presId="urn:microsoft.com/office/officeart/2005/8/layout/orgChart1"/>
    <dgm:cxn modelId="{6A66667B-196C-4915-9445-C8C369A0BB7C}" type="presParOf" srcId="{2E3D84C3-B05D-4D98-91BE-63B7A0D6E356}" destId="{13E00170-D65C-4454-AD30-FDA33CCCF38D}" srcOrd="1" destOrd="0" presId="urn:microsoft.com/office/officeart/2005/8/layout/orgChart1"/>
    <dgm:cxn modelId="{C2CD709E-B511-4747-98C5-6D1C1D9E996C}" type="presParOf" srcId="{4812D0CD-975F-4001-9BA9-B0DAB75368F7}" destId="{2A43D855-51AA-4A01-A2C7-6A4E03D2D7FD}" srcOrd="1" destOrd="0" presId="urn:microsoft.com/office/officeart/2005/8/layout/orgChart1"/>
    <dgm:cxn modelId="{79C6C4AD-4134-402C-84D0-300D0D8C2355}" type="presParOf" srcId="{2A43D855-51AA-4A01-A2C7-6A4E03D2D7FD}" destId="{654EAE91-E4FE-4926-B0CD-0572B93454B2}" srcOrd="0" destOrd="0" presId="urn:microsoft.com/office/officeart/2005/8/layout/orgChart1"/>
    <dgm:cxn modelId="{612F9DDD-D7DE-4AD9-8B9D-4103E66ED765}" type="presParOf" srcId="{2A43D855-51AA-4A01-A2C7-6A4E03D2D7FD}" destId="{D9AB15D5-36C5-4821-A5AC-7A99202752E8}" srcOrd="1" destOrd="0" presId="urn:microsoft.com/office/officeart/2005/8/layout/orgChart1"/>
    <dgm:cxn modelId="{829BEBA1-BB83-4784-9D9E-6E6CCA9F6067}" type="presParOf" srcId="{D9AB15D5-36C5-4821-A5AC-7A99202752E8}" destId="{C13343ED-3AEC-43E7-8EB3-460C3FE43269}" srcOrd="0" destOrd="0" presId="urn:microsoft.com/office/officeart/2005/8/layout/orgChart1"/>
    <dgm:cxn modelId="{47E6E492-87C3-4DBA-803B-29139D97C645}" type="presParOf" srcId="{C13343ED-3AEC-43E7-8EB3-460C3FE43269}" destId="{5960116E-7C7F-456C-81DD-C4554567ABD7}" srcOrd="0" destOrd="0" presId="urn:microsoft.com/office/officeart/2005/8/layout/orgChart1"/>
    <dgm:cxn modelId="{0DAFB33A-900C-4D4E-BF42-9153F0DB65DC}" type="presParOf" srcId="{C13343ED-3AEC-43E7-8EB3-460C3FE43269}" destId="{1FD07377-2263-4C5E-830F-1713A05453D2}" srcOrd="1" destOrd="0" presId="urn:microsoft.com/office/officeart/2005/8/layout/orgChart1"/>
    <dgm:cxn modelId="{EDC74496-9A7B-4AB2-8C7D-6118E002FC52}" type="presParOf" srcId="{D9AB15D5-36C5-4821-A5AC-7A99202752E8}" destId="{EEAE090E-C109-479E-BE7C-B9130E9B8B62}" srcOrd="1" destOrd="0" presId="urn:microsoft.com/office/officeart/2005/8/layout/orgChart1"/>
    <dgm:cxn modelId="{FD64A87C-B5D0-4529-81D7-D52CC4840C9C}" type="presParOf" srcId="{EEAE090E-C109-479E-BE7C-B9130E9B8B62}" destId="{5511D627-D481-44D5-8A88-65799EC253BC}" srcOrd="0" destOrd="0" presId="urn:microsoft.com/office/officeart/2005/8/layout/orgChart1"/>
    <dgm:cxn modelId="{770D735B-65B7-41DC-80E1-86B69156828D}" type="presParOf" srcId="{EEAE090E-C109-479E-BE7C-B9130E9B8B62}" destId="{CFF4AA25-20B5-4238-A98A-A7944C3D98C5}" srcOrd="1" destOrd="0" presId="urn:microsoft.com/office/officeart/2005/8/layout/orgChart1"/>
    <dgm:cxn modelId="{DE20A08B-366A-4681-B484-2B95F8C03CF4}" type="presParOf" srcId="{CFF4AA25-20B5-4238-A98A-A7944C3D98C5}" destId="{4D0CD82F-F035-452A-819B-98ABE6661CC4}" srcOrd="0" destOrd="0" presId="urn:microsoft.com/office/officeart/2005/8/layout/orgChart1"/>
    <dgm:cxn modelId="{24DFD367-DB29-46A5-9BD3-6D4CF954309B}" type="presParOf" srcId="{4D0CD82F-F035-452A-819B-98ABE6661CC4}" destId="{40A891AE-C79D-4CDD-AD92-3CC3DC54F521}" srcOrd="0" destOrd="0" presId="urn:microsoft.com/office/officeart/2005/8/layout/orgChart1"/>
    <dgm:cxn modelId="{E2F4AEF5-BFAD-46BA-987C-5F3E7FC9B04F}" type="presParOf" srcId="{4D0CD82F-F035-452A-819B-98ABE6661CC4}" destId="{82BE41ED-E09E-41D3-BE52-4305617E75FF}" srcOrd="1" destOrd="0" presId="urn:microsoft.com/office/officeart/2005/8/layout/orgChart1"/>
    <dgm:cxn modelId="{6863A1FE-10A4-4F61-8235-F63E07E6FC73}" type="presParOf" srcId="{CFF4AA25-20B5-4238-A98A-A7944C3D98C5}" destId="{1E0F2BC3-E3FF-4CA5-9221-AB5975EEA50C}" srcOrd="1" destOrd="0" presId="urn:microsoft.com/office/officeart/2005/8/layout/orgChart1"/>
    <dgm:cxn modelId="{DBF2A649-0FEA-4C3D-9025-BDE182F24BCE}" type="presParOf" srcId="{CFF4AA25-20B5-4238-A98A-A7944C3D98C5}" destId="{65C3653D-A687-467D-806E-3E8D49E43AB5}" srcOrd="2" destOrd="0" presId="urn:microsoft.com/office/officeart/2005/8/layout/orgChart1"/>
    <dgm:cxn modelId="{B2AC1FD8-A8A1-42AF-9181-3C039D1AE0B3}" type="presParOf" srcId="{D9AB15D5-36C5-4821-A5AC-7A99202752E8}" destId="{0BEF9FF0-7B57-474D-A692-2C9A3F85E7DA}" srcOrd="2" destOrd="0" presId="urn:microsoft.com/office/officeart/2005/8/layout/orgChart1"/>
    <dgm:cxn modelId="{69CB2682-D7BF-4FB5-AA1A-BD1CB70D7F9D}" type="presParOf" srcId="{4812D0CD-975F-4001-9BA9-B0DAB75368F7}" destId="{CC291A69-1812-4F51-ACA0-EB1BD9D2B262}" srcOrd="2" destOrd="0" presId="urn:microsoft.com/office/officeart/2005/8/layout/orgChart1"/>
  </dgm:cxnLst>
  <dgm:bg/>
  <dgm:whole/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F825B4D8-086F-4370-BAC9-E43591615AA7}" type="doc">
      <dgm:prSet loTypeId="urn:microsoft.com/office/officeart/2005/8/layout/process5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l-GR"/>
        </a:p>
      </dgm:t>
    </dgm:pt>
    <dgm:pt modelId="{27CD7D81-0A39-4A40-8E99-E93BF34600DE}">
      <dgm:prSet custT="1"/>
      <dgm:spPr/>
      <dgm:t>
        <a:bodyPr/>
        <a:lstStyle/>
        <a:p>
          <a:pPr rtl="0"/>
          <a:r>
            <a:rPr lang="el-GR" sz="1800" b="1" dirty="0" smtClean="0">
              <a:latin typeface="Century Schoolbook" pitchFamily="18" charset="0"/>
            </a:rPr>
            <a:t>2 </a:t>
          </a:r>
          <a:r>
            <a:rPr lang="el-GR" sz="2000" b="1" u="sng" dirty="0" smtClean="0">
              <a:latin typeface="Century Schoolbook" pitchFamily="18" charset="0"/>
            </a:rPr>
            <a:t>στεφανιαίες  αρτηρίες</a:t>
          </a:r>
          <a:endParaRPr lang="el-GR" sz="1800" b="1" u="sng" dirty="0">
            <a:latin typeface="Century Schoolbook" pitchFamily="18" charset="0"/>
          </a:endParaRPr>
        </a:p>
      </dgm:t>
    </dgm:pt>
    <dgm:pt modelId="{754BEA73-5E1E-436D-B707-0CC2EF966735}" type="parTrans" cxnId="{6D512883-3C17-4A1F-906E-7CECA0C1A124}">
      <dgm:prSet/>
      <dgm:spPr/>
      <dgm:t>
        <a:bodyPr/>
        <a:lstStyle/>
        <a:p>
          <a:endParaRPr lang="el-GR" sz="1800" b="1">
            <a:solidFill>
              <a:schemeClr val="tx1"/>
            </a:solidFill>
            <a:latin typeface="Century Schoolbook" pitchFamily="18" charset="0"/>
          </a:endParaRPr>
        </a:p>
      </dgm:t>
    </dgm:pt>
    <dgm:pt modelId="{6A36A7AF-32D0-47C6-8929-BA773F6ABF2D}" type="sibTrans" cxnId="{6D512883-3C17-4A1F-906E-7CECA0C1A124}">
      <dgm:prSet custT="1"/>
      <dgm:spPr/>
      <dgm:t>
        <a:bodyPr/>
        <a:lstStyle/>
        <a:p>
          <a:endParaRPr lang="el-GR" sz="1800" b="1">
            <a:solidFill>
              <a:schemeClr val="tx1"/>
            </a:solidFill>
            <a:latin typeface="Century Schoolbook" pitchFamily="18" charset="0"/>
          </a:endParaRPr>
        </a:p>
      </dgm:t>
    </dgm:pt>
    <dgm:pt modelId="{ECF03A25-E217-443F-A144-F89023E2BD75}">
      <dgm:prSet custT="1"/>
      <dgm:spPr/>
      <dgm:t>
        <a:bodyPr/>
        <a:lstStyle/>
        <a:p>
          <a:pPr rtl="0"/>
          <a:r>
            <a:rPr lang="el-GR" sz="1800" b="1" dirty="0" smtClean="0">
              <a:latin typeface="Century Schoolbook" pitchFamily="18" charset="0"/>
            </a:rPr>
            <a:t>διακλαδίζονται στις  2 πλευρές της καρδιάς</a:t>
          </a:r>
          <a:endParaRPr lang="el-GR" sz="1800" b="1" dirty="0">
            <a:latin typeface="Century Schoolbook" pitchFamily="18" charset="0"/>
          </a:endParaRPr>
        </a:p>
      </dgm:t>
    </dgm:pt>
    <dgm:pt modelId="{A2BE476D-8DAA-44CD-8002-497D47915A0F}" type="parTrans" cxnId="{089B0B1C-3BC9-497A-9E81-E1F2AE0A115E}">
      <dgm:prSet/>
      <dgm:spPr/>
      <dgm:t>
        <a:bodyPr/>
        <a:lstStyle/>
        <a:p>
          <a:endParaRPr lang="el-GR" sz="1800" b="1">
            <a:solidFill>
              <a:schemeClr val="tx1"/>
            </a:solidFill>
            <a:latin typeface="Century Schoolbook" pitchFamily="18" charset="0"/>
          </a:endParaRPr>
        </a:p>
      </dgm:t>
    </dgm:pt>
    <dgm:pt modelId="{E8E67F2D-CA16-40B5-B716-011FEDF2AC1E}" type="sibTrans" cxnId="{089B0B1C-3BC9-497A-9E81-E1F2AE0A115E}">
      <dgm:prSet custT="1"/>
      <dgm:spPr/>
      <dgm:t>
        <a:bodyPr/>
        <a:lstStyle/>
        <a:p>
          <a:endParaRPr lang="el-GR" sz="1800" b="1">
            <a:solidFill>
              <a:schemeClr val="tx1"/>
            </a:solidFill>
            <a:latin typeface="Century Schoolbook" pitchFamily="18" charset="0"/>
          </a:endParaRPr>
        </a:p>
      </dgm:t>
    </dgm:pt>
    <dgm:pt modelId="{50D64789-ADE0-4452-BFB5-E86C92502EE2}">
      <dgm:prSet custT="1"/>
      <dgm:spPr/>
      <dgm:t>
        <a:bodyPr/>
        <a:lstStyle/>
        <a:p>
          <a:pPr rtl="0"/>
          <a:r>
            <a:rPr lang="el-GR" sz="1800" b="1" dirty="0" smtClean="0">
              <a:latin typeface="Century Schoolbook" pitchFamily="18" charset="0"/>
            </a:rPr>
            <a:t>τριχοειδή αγγεία</a:t>
          </a:r>
          <a:endParaRPr lang="el-GR" sz="1800" b="1" dirty="0">
            <a:latin typeface="Century Schoolbook" pitchFamily="18" charset="0"/>
          </a:endParaRPr>
        </a:p>
      </dgm:t>
    </dgm:pt>
    <dgm:pt modelId="{153B6EE3-7FC7-4E35-9C68-4A123783BFC1}" type="parTrans" cxnId="{E660406D-175B-4E25-AE66-06BE45E6AD85}">
      <dgm:prSet/>
      <dgm:spPr/>
      <dgm:t>
        <a:bodyPr/>
        <a:lstStyle/>
        <a:p>
          <a:endParaRPr lang="el-GR" sz="1800" b="1">
            <a:solidFill>
              <a:schemeClr val="tx1"/>
            </a:solidFill>
            <a:latin typeface="Century Schoolbook" pitchFamily="18" charset="0"/>
          </a:endParaRPr>
        </a:p>
      </dgm:t>
    </dgm:pt>
    <dgm:pt modelId="{E3997B26-FB8B-4C70-B5AF-1B387504A2D9}" type="sibTrans" cxnId="{E660406D-175B-4E25-AE66-06BE45E6AD85}">
      <dgm:prSet custT="1"/>
      <dgm:spPr/>
      <dgm:t>
        <a:bodyPr/>
        <a:lstStyle/>
        <a:p>
          <a:endParaRPr lang="el-GR" sz="1800" b="1">
            <a:solidFill>
              <a:schemeClr val="tx1"/>
            </a:solidFill>
            <a:latin typeface="Century Schoolbook" pitchFamily="18" charset="0"/>
          </a:endParaRPr>
        </a:p>
      </dgm:t>
    </dgm:pt>
    <dgm:pt modelId="{2B8428C2-F99F-4B21-B02F-2B2CA0DEA996}">
      <dgm:prSet custT="1"/>
      <dgm:spPr/>
      <dgm:t>
        <a:bodyPr/>
        <a:lstStyle/>
        <a:p>
          <a:pPr rtl="0"/>
          <a:r>
            <a:rPr lang="el-GR" sz="2000" b="1" u="sng" dirty="0" smtClean="0">
              <a:latin typeface="Century Schoolbook" pitchFamily="18" charset="0"/>
            </a:rPr>
            <a:t>στεφανιαίες φλέβες</a:t>
          </a:r>
          <a:endParaRPr lang="el-GR" sz="2000" b="1" u="sng" dirty="0">
            <a:latin typeface="Century Schoolbook" pitchFamily="18" charset="0"/>
          </a:endParaRPr>
        </a:p>
      </dgm:t>
    </dgm:pt>
    <dgm:pt modelId="{E8D62C34-6CB8-4F67-983B-2C14EB28CE6F}" type="parTrans" cxnId="{7D77512F-A6CE-4681-B6A2-D2EDC772BCE6}">
      <dgm:prSet/>
      <dgm:spPr/>
      <dgm:t>
        <a:bodyPr/>
        <a:lstStyle/>
        <a:p>
          <a:endParaRPr lang="el-GR" sz="1800" b="1">
            <a:solidFill>
              <a:schemeClr val="tx1"/>
            </a:solidFill>
            <a:latin typeface="Century Schoolbook" pitchFamily="18" charset="0"/>
          </a:endParaRPr>
        </a:p>
      </dgm:t>
    </dgm:pt>
    <dgm:pt modelId="{E31FD9DE-BF70-4279-85E7-082B58B5B44B}" type="sibTrans" cxnId="{7D77512F-A6CE-4681-B6A2-D2EDC772BCE6}">
      <dgm:prSet custT="1"/>
      <dgm:spPr/>
      <dgm:t>
        <a:bodyPr/>
        <a:lstStyle/>
        <a:p>
          <a:endParaRPr lang="el-GR" sz="1800" b="1">
            <a:solidFill>
              <a:schemeClr val="tx1"/>
            </a:solidFill>
            <a:latin typeface="Century Schoolbook" pitchFamily="18" charset="0"/>
          </a:endParaRPr>
        </a:p>
      </dgm:t>
    </dgm:pt>
    <dgm:pt modelId="{55C67247-1FE3-46A9-9E2F-E3874FAD5C39}">
      <dgm:prSet custT="1"/>
      <dgm:spPr/>
      <dgm:t>
        <a:bodyPr/>
        <a:lstStyle/>
        <a:p>
          <a:pPr rtl="0"/>
          <a:r>
            <a:rPr lang="el-GR" sz="1800" b="1" dirty="0" smtClean="0">
              <a:latin typeface="Century Schoolbook" pitchFamily="18" charset="0"/>
            </a:rPr>
            <a:t>δεξιός κόλπος</a:t>
          </a:r>
          <a:endParaRPr lang="el-GR" sz="1800" b="1" dirty="0">
            <a:latin typeface="Century Schoolbook" pitchFamily="18" charset="0"/>
          </a:endParaRPr>
        </a:p>
      </dgm:t>
    </dgm:pt>
    <dgm:pt modelId="{1B2001EE-DA91-473F-B882-17011E19D456}" type="parTrans" cxnId="{F5C94779-7A4D-4937-8BE0-A54E2E51F04E}">
      <dgm:prSet/>
      <dgm:spPr/>
      <dgm:t>
        <a:bodyPr/>
        <a:lstStyle/>
        <a:p>
          <a:endParaRPr lang="el-GR" sz="1800" b="1">
            <a:solidFill>
              <a:schemeClr val="tx1"/>
            </a:solidFill>
            <a:latin typeface="Century Schoolbook" pitchFamily="18" charset="0"/>
          </a:endParaRPr>
        </a:p>
      </dgm:t>
    </dgm:pt>
    <dgm:pt modelId="{DBE302E0-532A-4155-905A-E1DE79D9D06B}" type="sibTrans" cxnId="{F5C94779-7A4D-4937-8BE0-A54E2E51F04E}">
      <dgm:prSet/>
      <dgm:spPr/>
      <dgm:t>
        <a:bodyPr/>
        <a:lstStyle/>
        <a:p>
          <a:endParaRPr lang="el-GR" sz="1800" b="1">
            <a:solidFill>
              <a:schemeClr val="tx1"/>
            </a:solidFill>
            <a:latin typeface="Century Schoolbook" pitchFamily="18" charset="0"/>
          </a:endParaRPr>
        </a:p>
      </dgm:t>
    </dgm:pt>
    <dgm:pt modelId="{787B771B-B179-43C4-BA5D-195B9E6AAB23}">
      <dgm:prSet custT="1"/>
      <dgm:spPr/>
      <dgm:t>
        <a:bodyPr/>
        <a:lstStyle/>
        <a:p>
          <a:pPr rtl="0"/>
          <a:r>
            <a:rPr lang="el-GR" sz="1800" b="1" dirty="0" smtClean="0">
              <a:latin typeface="Century Schoolbook" pitchFamily="18" charset="0"/>
            </a:rPr>
            <a:t>από την αορτή ξεκινούν</a:t>
          </a:r>
          <a:endParaRPr lang="el-GR" sz="1800" b="1" dirty="0">
            <a:latin typeface="Century Schoolbook" pitchFamily="18" charset="0"/>
          </a:endParaRPr>
        </a:p>
      </dgm:t>
    </dgm:pt>
    <dgm:pt modelId="{CBF18DC8-BA99-45F9-A118-C3BA649DC18D}" type="parTrans" cxnId="{CE1D6A4C-D001-40D1-81DE-82306538EEDE}">
      <dgm:prSet/>
      <dgm:spPr/>
      <dgm:t>
        <a:bodyPr/>
        <a:lstStyle/>
        <a:p>
          <a:endParaRPr lang="el-GR" sz="2400">
            <a:latin typeface="Century Schoolbook" pitchFamily="18" charset="0"/>
          </a:endParaRPr>
        </a:p>
      </dgm:t>
    </dgm:pt>
    <dgm:pt modelId="{357FC4DD-28BE-4A25-AFE9-DEB8E93BA094}" type="sibTrans" cxnId="{CE1D6A4C-D001-40D1-81DE-82306538EEDE}">
      <dgm:prSet custT="1"/>
      <dgm:spPr/>
      <dgm:t>
        <a:bodyPr/>
        <a:lstStyle/>
        <a:p>
          <a:endParaRPr lang="el-GR" sz="1600">
            <a:latin typeface="Century Schoolbook" pitchFamily="18" charset="0"/>
          </a:endParaRPr>
        </a:p>
      </dgm:t>
    </dgm:pt>
    <dgm:pt modelId="{EBFCF792-9F09-4BC6-810F-906C627B3048}" type="pres">
      <dgm:prSet presAssocID="{F825B4D8-086F-4370-BAC9-E43591615AA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11B0CC35-A2A2-491E-9B20-FD3F0BE6DA52}" type="pres">
      <dgm:prSet presAssocID="{787B771B-B179-43C4-BA5D-195B9E6AAB23}" presName="node" presStyleLbl="node1" presStyleIdx="0" presStyleCnt="6" custScaleX="15703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755E7CA-2C90-4379-89C7-B8FD93C81F9A}" type="pres">
      <dgm:prSet presAssocID="{357FC4DD-28BE-4A25-AFE9-DEB8E93BA094}" presName="sibTrans" presStyleLbl="sibTrans2D1" presStyleIdx="0" presStyleCnt="5"/>
      <dgm:spPr/>
      <dgm:t>
        <a:bodyPr/>
        <a:lstStyle/>
        <a:p>
          <a:endParaRPr lang="el-GR"/>
        </a:p>
      </dgm:t>
    </dgm:pt>
    <dgm:pt modelId="{7B54FF6D-7FDC-4D29-9917-B283C4EBAB98}" type="pres">
      <dgm:prSet presAssocID="{357FC4DD-28BE-4A25-AFE9-DEB8E93BA094}" presName="connectorText" presStyleLbl="sibTrans2D1" presStyleIdx="0" presStyleCnt="5"/>
      <dgm:spPr/>
      <dgm:t>
        <a:bodyPr/>
        <a:lstStyle/>
        <a:p>
          <a:endParaRPr lang="el-GR"/>
        </a:p>
      </dgm:t>
    </dgm:pt>
    <dgm:pt modelId="{1D03DC44-F6E0-44BD-8D5F-AAAB2CD52270}" type="pres">
      <dgm:prSet presAssocID="{27CD7D81-0A39-4A40-8E99-E93BF34600DE}" presName="node" presStyleLbl="node1" presStyleIdx="1" presStyleCnt="6" custScaleX="19926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D35DBC5-E5BF-497A-A224-ABEC244A4A3F}" type="pres">
      <dgm:prSet presAssocID="{6A36A7AF-32D0-47C6-8929-BA773F6ABF2D}" presName="sibTrans" presStyleLbl="sibTrans2D1" presStyleIdx="1" presStyleCnt="5"/>
      <dgm:spPr/>
      <dgm:t>
        <a:bodyPr/>
        <a:lstStyle/>
        <a:p>
          <a:endParaRPr lang="el-GR"/>
        </a:p>
      </dgm:t>
    </dgm:pt>
    <dgm:pt modelId="{2D57F91A-6A13-46A3-81B8-4BA90D203AB3}" type="pres">
      <dgm:prSet presAssocID="{6A36A7AF-32D0-47C6-8929-BA773F6ABF2D}" presName="connectorText" presStyleLbl="sibTrans2D1" presStyleIdx="1" presStyleCnt="5"/>
      <dgm:spPr/>
      <dgm:t>
        <a:bodyPr/>
        <a:lstStyle/>
        <a:p>
          <a:endParaRPr lang="el-GR"/>
        </a:p>
      </dgm:t>
    </dgm:pt>
    <dgm:pt modelId="{FC6E83E3-6623-48BE-BAB4-6325D13C5871}" type="pres">
      <dgm:prSet presAssocID="{ECF03A25-E217-443F-A144-F89023E2BD75}" presName="node" presStyleLbl="node1" presStyleIdx="2" presStyleCnt="6" custScaleX="25111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B06F9F6-421A-4F05-B241-425C31D01D2F}" type="pres">
      <dgm:prSet presAssocID="{E8E67F2D-CA16-40B5-B716-011FEDF2AC1E}" presName="sibTrans" presStyleLbl="sibTrans2D1" presStyleIdx="2" presStyleCnt="5"/>
      <dgm:spPr/>
      <dgm:t>
        <a:bodyPr/>
        <a:lstStyle/>
        <a:p>
          <a:endParaRPr lang="el-GR"/>
        </a:p>
      </dgm:t>
    </dgm:pt>
    <dgm:pt modelId="{17A1DD4F-4427-4B7B-B196-C0E789F6FCC8}" type="pres">
      <dgm:prSet presAssocID="{E8E67F2D-CA16-40B5-B716-011FEDF2AC1E}" presName="connectorText" presStyleLbl="sibTrans2D1" presStyleIdx="2" presStyleCnt="5"/>
      <dgm:spPr/>
      <dgm:t>
        <a:bodyPr/>
        <a:lstStyle/>
        <a:p>
          <a:endParaRPr lang="el-GR"/>
        </a:p>
      </dgm:t>
    </dgm:pt>
    <dgm:pt modelId="{EB9B468A-2ACD-41AD-A3D7-AAA334B92968}" type="pres">
      <dgm:prSet presAssocID="{50D64789-ADE0-4452-BFB5-E86C92502EE2}" presName="node" presStyleLbl="node1" presStyleIdx="3" presStyleCnt="6" custScaleX="18444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DD924B1-31EF-488F-A0E5-D4EF7AA79EBD}" type="pres">
      <dgm:prSet presAssocID="{E3997B26-FB8B-4C70-B5AF-1B387504A2D9}" presName="sibTrans" presStyleLbl="sibTrans2D1" presStyleIdx="3" presStyleCnt="5"/>
      <dgm:spPr/>
      <dgm:t>
        <a:bodyPr/>
        <a:lstStyle/>
        <a:p>
          <a:endParaRPr lang="el-GR"/>
        </a:p>
      </dgm:t>
    </dgm:pt>
    <dgm:pt modelId="{76BD645E-9E9A-4A71-A21B-CAB4021578F9}" type="pres">
      <dgm:prSet presAssocID="{E3997B26-FB8B-4C70-B5AF-1B387504A2D9}" presName="connectorText" presStyleLbl="sibTrans2D1" presStyleIdx="3" presStyleCnt="5"/>
      <dgm:spPr/>
      <dgm:t>
        <a:bodyPr/>
        <a:lstStyle/>
        <a:p>
          <a:endParaRPr lang="el-GR"/>
        </a:p>
      </dgm:t>
    </dgm:pt>
    <dgm:pt modelId="{D003F748-603D-499C-ACE8-34F37EA7AD49}" type="pres">
      <dgm:prSet presAssocID="{2B8428C2-F99F-4B21-B02F-2B2CA0DEA996}" presName="node" presStyleLbl="node1" presStyleIdx="4" presStyleCnt="6" custScaleX="20666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1D706F8-D8FC-4E1F-8009-B505CFE33B78}" type="pres">
      <dgm:prSet presAssocID="{E31FD9DE-BF70-4279-85E7-082B58B5B44B}" presName="sibTrans" presStyleLbl="sibTrans2D1" presStyleIdx="4" presStyleCnt="5"/>
      <dgm:spPr/>
      <dgm:t>
        <a:bodyPr/>
        <a:lstStyle/>
        <a:p>
          <a:endParaRPr lang="el-GR"/>
        </a:p>
      </dgm:t>
    </dgm:pt>
    <dgm:pt modelId="{33114243-2FE6-4CA4-903B-4691F3F93689}" type="pres">
      <dgm:prSet presAssocID="{E31FD9DE-BF70-4279-85E7-082B58B5B44B}" presName="connectorText" presStyleLbl="sibTrans2D1" presStyleIdx="4" presStyleCnt="5"/>
      <dgm:spPr/>
      <dgm:t>
        <a:bodyPr/>
        <a:lstStyle/>
        <a:p>
          <a:endParaRPr lang="el-GR"/>
        </a:p>
      </dgm:t>
    </dgm:pt>
    <dgm:pt modelId="{58AEE02A-C7D3-461C-8D4D-267BF4A32CDE}" type="pres">
      <dgm:prSet presAssocID="{55C67247-1FE3-46A9-9E2F-E3874FAD5C39}" presName="node" presStyleLbl="node1" presStyleIdx="5" presStyleCnt="6" custScaleX="13111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F62E76D0-0AA0-49A7-8F24-A3DE80B224BA}" type="presOf" srcId="{E8E67F2D-CA16-40B5-B716-011FEDF2AC1E}" destId="{CB06F9F6-421A-4F05-B241-425C31D01D2F}" srcOrd="0" destOrd="0" presId="urn:microsoft.com/office/officeart/2005/8/layout/process5"/>
    <dgm:cxn modelId="{6D512883-3C17-4A1F-906E-7CECA0C1A124}" srcId="{F825B4D8-086F-4370-BAC9-E43591615AA7}" destId="{27CD7D81-0A39-4A40-8E99-E93BF34600DE}" srcOrd="1" destOrd="0" parTransId="{754BEA73-5E1E-436D-B707-0CC2EF966735}" sibTransId="{6A36A7AF-32D0-47C6-8929-BA773F6ABF2D}"/>
    <dgm:cxn modelId="{865653C5-2278-40E3-9B29-AAF1190DF861}" type="presOf" srcId="{F825B4D8-086F-4370-BAC9-E43591615AA7}" destId="{EBFCF792-9F09-4BC6-810F-906C627B3048}" srcOrd="0" destOrd="0" presId="urn:microsoft.com/office/officeart/2005/8/layout/process5"/>
    <dgm:cxn modelId="{CDACA255-E6F2-4F3A-94F8-B9228F34E888}" type="presOf" srcId="{E3997B26-FB8B-4C70-B5AF-1B387504A2D9}" destId="{76BD645E-9E9A-4A71-A21B-CAB4021578F9}" srcOrd="1" destOrd="0" presId="urn:microsoft.com/office/officeart/2005/8/layout/process5"/>
    <dgm:cxn modelId="{9CD8D7CC-B52C-4AC2-9B37-740157F7295D}" type="presOf" srcId="{E8E67F2D-CA16-40B5-B716-011FEDF2AC1E}" destId="{17A1DD4F-4427-4B7B-B196-C0E789F6FCC8}" srcOrd="1" destOrd="0" presId="urn:microsoft.com/office/officeart/2005/8/layout/process5"/>
    <dgm:cxn modelId="{F5C94779-7A4D-4937-8BE0-A54E2E51F04E}" srcId="{F825B4D8-086F-4370-BAC9-E43591615AA7}" destId="{55C67247-1FE3-46A9-9E2F-E3874FAD5C39}" srcOrd="5" destOrd="0" parTransId="{1B2001EE-DA91-473F-B882-17011E19D456}" sibTransId="{DBE302E0-532A-4155-905A-E1DE79D9D06B}"/>
    <dgm:cxn modelId="{6F3B74BD-1C84-4815-A6C0-8236404D3A1D}" type="presOf" srcId="{2B8428C2-F99F-4B21-B02F-2B2CA0DEA996}" destId="{D003F748-603D-499C-ACE8-34F37EA7AD49}" srcOrd="0" destOrd="0" presId="urn:microsoft.com/office/officeart/2005/8/layout/process5"/>
    <dgm:cxn modelId="{E660406D-175B-4E25-AE66-06BE45E6AD85}" srcId="{F825B4D8-086F-4370-BAC9-E43591615AA7}" destId="{50D64789-ADE0-4452-BFB5-E86C92502EE2}" srcOrd="3" destOrd="0" parTransId="{153B6EE3-7FC7-4E35-9C68-4A123783BFC1}" sibTransId="{E3997B26-FB8B-4C70-B5AF-1B387504A2D9}"/>
    <dgm:cxn modelId="{CF89CAF7-2948-461E-82B2-85BC444F6B17}" type="presOf" srcId="{27CD7D81-0A39-4A40-8E99-E93BF34600DE}" destId="{1D03DC44-F6E0-44BD-8D5F-AAAB2CD52270}" srcOrd="0" destOrd="0" presId="urn:microsoft.com/office/officeart/2005/8/layout/process5"/>
    <dgm:cxn modelId="{FCBA3D37-9230-4D57-9C99-CEB658A09817}" type="presOf" srcId="{787B771B-B179-43C4-BA5D-195B9E6AAB23}" destId="{11B0CC35-A2A2-491E-9B20-FD3F0BE6DA52}" srcOrd="0" destOrd="0" presId="urn:microsoft.com/office/officeart/2005/8/layout/process5"/>
    <dgm:cxn modelId="{586601CA-FBBF-4D5C-BD0F-F784890E9D97}" type="presOf" srcId="{E31FD9DE-BF70-4279-85E7-082B58B5B44B}" destId="{B1D706F8-D8FC-4E1F-8009-B505CFE33B78}" srcOrd="0" destOrd="0" presId="urn:microsoft.com/office/officeart/2005/8/layout/process5"/>
    <dgm:cxn modelId="{B0B6B944-BEFA-4698-83D4-B5C31E85B636}" type="presOf" srcId="{6A36A7AF-32D0-47C6-8929-BA773F6ABF2D}" destId="{AD35DBC5-E5BF-497A-A224-ABEC244A4A3F}" srcOrd="0" destOrd="0" presId="urn:microsoft.com/office/officeart/2005/8/layout/process5"/>
    <dgm:cxn modelId="{7B0BBC9B-73FA-4823-8B9D-5A48EB70D4F8}" type="presOf" srcId="{ECF03A25-E217-443F-A144-F89023E2BD75}" destId="{FC6E83E3-6623-48BE-BAB4-6325D13C5871}" srcOrd="0" destOrd="0" presId="urn:microsoft.com/office/officeart/2005/8/layout/process5"/>
    <dgm:cxn modelId="{CBDE72F6-918A-4483-91FB-4D76282BDB3A}" type="presOf" srcId="{50D64789-ADE0-4452-BFB5-E86C92502EE2}" destId="{EB9B468A-2ACD-41AD-A3D7-AAA334B92968}" srcOrd="0" destOrd="0" presId="urn:microsoft.com/office/officeart/2005/8/layout/process5"/>
    <dgm:cxn modelId="{77C585D3-C2D6-4E07-96AE-56E400A930A8}" type="presOf" srcId="{E3997B26-FB8B-4C70-B5AF-1B387504A2D9}" destId="{BDD924B1-31EF-488F-A0E5-D4EF7AA79EBD}" srcOrd="0" destOrd="0" presId="urn:microsoft.com/office/officeart/2005/8/layout/process5"/>
    <dgm:cxn modelId="{E4C2B71E-FE9F-4D3B-8414-39320BF12430}" type="presOf" srcId="{E31FD9DE-BF70-4279-85E7-082B58B5B44B}" destId="{33114243-2FE6-4CA4-903B-4691F3F93689}" srcOrd="1" destOrd="0" presId="urn:microsoft.com/office/officeart/2005/8/layout/process5"/>
    <dgm:cxn modelId="{089B0B1C-3BC9-497A-9E81-E1F2AE0A115E}" srcId="{F825B4D8-086F-4370-BAC9-E43591615AA7}" destId="{ECF03A25-E217-443F-A144-F89023E2BD75}" srcOrd="2" destOrd="0" parTransId="{A2BE476D-8DAA-44CD-8002-497D47915A0F}" sibTransId="{E8E67F2D-CA16-40B5-B716-011FEDF2AC1E}"/>
    <dgm:cxn modelId="{F4AC6799-82FE-4AE3-B4E2-B989C638FE0E}" type="presOf" srcId="{357FC4DD-28BE-4A25-AFE9-DEB8E93BA094}" destId="{7B54FF6D-7FDC-4D29-9917-B283C4EBAB98}" srcOrd="1" destOrd="0" presId="urn:microsoft.com/office/officeart/2005/8/layout/process5"/>
    <dgm:cxn modelId="{F2B7DB42-CC94-481D-A418-E2E9A571F6A1}" type="presOf" srcId="{357FC4DD-28BE-4A25-AFE9-DEB8E93BA094}" destId="{4755E7CA-2C90-4379-89C7-B8FD93C81F9A}" srcOrd="0" destOrd="0" presId="urn:microsoft.com/office/officeart/2005/8/layout/process5"/>
    <dgm:cxn modelId="{CE1D6A4C-D001-40D1-81DE-82306538EEDE}" srcId="{F825B4D8-086F-4370-BAC9-E43591615AA7}" destId="{787B771B-B179-43C4-BA5D-195B9E6AAB23}" srcOrd="0" destOrd="0" parTransId="{CBF18DC8-BA99-45F9-A118-C3BA649DC18D}" sibTransId="{357FC4DD-28BE-4A25-AFE9-DEB8E93BA094}"/>
    <dgm:cxn modelId="{7D77512F-A6CE-4681-B6A2-D2EDC772BCE6}" srcId="{F825B4D8-086F-4370-BAC9-E43591615AA7}" destId="{2B8428C2-F99F-4B21-B02F-2B2CA0DEA996}" srcOrd="4" destOrd="0" parTransId="{E8D62C34-6CB8-4F67-983B-2C14EB28CE6F}" sibTransId="{E31FD9DE-BF70-4279-85E7-082B58B5B44B}"/>
    <dgm:cxn modelId="{170DF114-1857-4ECA-9740-0728A78BAFE7}" type="presOf" srcId="{6A36A7AF-32D0-47C6-8929-BA773F6ABF2D}" destId="{2D57F91A-6A13-46A3-81B8-4BA90D203AB3}" srcOrd="1" destOrd="0" presId="urn:microsoft.com/office/officeart/2005/8/layout/process5"/>
    <dgm:cxn modelId="{DC136FEA-E506-4A4B-99D1-64EBCAC52ED9}" type="presOf" srcId="{55C67247-1FE3-46A9-9E2F-E3874FAD5C39}" destId="{58AEE02A-C7D3-461C-8D4D-267BF4A32CDE}" srcOrd="0" destOrd="0" presId="urn:microsoft.com/office/officeart/2005/8/layout/process5"/>
    <dgm:cxn modelId="{3A2F06D0-4A71-47E4-A91E-CA995E8A6892}" type="presParOf" srcId="{EBFCF792-9F09-4BC6-810F-906C627B3048}" destId="{11B0CC35-A2A2-491E-9B20-FD3F0BE6DA52}" srcOrd="0" destOrd="0" presId="urn:microsoft.com/office/officeart/2005/8/layout/process5"/>
    <dgm:cxn modelId="{1D42DE76-3F2F-401A-A02F-FB5EBB024F05}" type="presParOf" srcId="{EBFCF792-9F09-4BC6-810F-906C627B3048}" destId="{4755E7CA-2C90-4379-89C7-B8FD93C81F9A}" srcOrd="1" destOrd="0" presId="urn:microsoft.com/office/officeart/2005/8/layout/process5"/>
    <dgm:cxn modelId="{8C1E35CC-7225-478D-A9D1-B28BDD2D77ED}" type="presParOf" srcId="{4755E7CA-2C90-4379-89C7-B8FD93C81F9A}" destId="{7B54FF6D-7FDC-4D29-9917-B283C4EBAB98}" srcOrd="0" destOrd="0" presId="urn:microsoft.com/office/officeart/2005/8/layout/process5"/>
    <dgm:cxn modelId="{70BB41A4-6BBC-4139-A260-CAC12BE74E9E}" type="presParOf" srcId="{EBFCF792-9F09-4BC6-810F-906C627B3048}" destId="{1D03DC44-F6E0-44BD-8D5F-AAAB2CD52270}" srcOrd="2" destOrd="0" presId="urn:microsoft.com/office/officeart/2005/8/layout/process5"/>
    <dgm:cxn modelId="{5B0EE47A-D557-426A-9FAD-77F65E16FC46}" type="presParOf" srcId="{EBFCF792-9F09-4BC6-810F-906C627B3048}" destId="{AD35DBC5-E5BF-497A-A224-ABEC244A4A3F}" srcOrd="3" destOrd="0" presId="urn:microsoft.com/office/officeart/2005/8/layout/process5"/>
    <dgm:cxn modelId="{EF442C99-E00C-4DFD-ACD1-7B02099FA201}" type="presParOf" srcId="{AD35DBC5-E5BF-497A-A224-ABEC244A4A3F}" destId="{2D57F91A-6A13-46A3-81B8-4BA90D203AB3}" srcOrd="0" destOrd="0" presId="urn:microsoft.com/office/officeart/2005/8/layout/process5"/>
    <dgm:cxn modelId="{7783E9BD-77BF-40A3-882F-7E8876876D5C}" type="presParOf" srcId="{EBFCF792-9F09-4BC6-810F-906C627B3048}" destId="{FC6E83E3-6623-48BE-BAB4-6325D13C5871}" srcOrd="4" destOrd="0" presId="urn:microsoft.com/office/officeart/2005/8/layout/process5"/>
    <dgm:cxn modelId="{E6E4DD1A-FC71-481D-B4BB-6EC595130936}" type="presParOf" srcId="{EBFCF792-9F09-4BC6-810F-906C627B3048}" destId="{CB06F9F6-421A-4F05-B241-425C31D01D2F}" srcOrd="5" destOrd="0" presId="urn:microsoft.com/office/officeart/2005/8/layout/process5"/>
    <dgm:cxn modelId="{560AF670-6DCE-4A99-A5EE-7A05096783D5}" type="presParOf" srcId="{CB06F9F6-421A-4F05-B241-425C31D01D2F}" destId="{17A1DD4F-4427-4B7B-B196-C0E789F6FCC8}" srcOrd="0" destOrd="0" presId="urn:microsoft.com/office/officeart/2005/8/layout/process5"/>
    <dgm:cxn modelId="{566AB14C-4F91-4B27-BD33-85861B4CEC22}" type="presParOf" srcId="{EBFCF792-9F09-4BC6-810F-906C627B3048}" destId="{EB9B468A-2ACD-41AD-A3D7-AAA334B92968}" srcOrd="6" destOrd="0" presId="urn:microsoft.com/office/officeart/2005/8/layout/process5"/>
    <dgm:cxn modelId="{05727C93-6274-409E-8B51-4C9BBDFD5E9A}" type="presParOf" srcId="{EBFCF792-9F09-4BC6-810F-906C627B3048}" destId="{BDD924B1-31EF-488F-A0E5-D4EF7AA79EBD}" srcOrd="7" destOrd="0" presId="urn:microsoft.com/office/officeart/2005/8/layout/process5"/>
    <dgm:cxn modelId="{06AD0EE0-2EBC-4DF8-BB21-3259ECAD4C83}" type="presParOf" srcId="{BDD924B1-31EF-488F-A0E5-D4EF7AA79EBD}" destId="{76BD645E-9E9A-4A71-A21B-CAB4021578F9}" srcOrd="0" destOrd="0" presId="urn:microsoft.com/office/officeart/2005/8/layout/process5"/>
    <dgm:cxn modelId="{8EA01A31-9527-445B-B544-360333D1F387}" type="presParOf" srcId="{EBFCF792-9F09-4BC6-810F-906C627B3048}" destId="{D003F748-603D-499C-ACE8-34F37EA7AD49}" srcOrd="8" destOrd="0" presId="urn:microsoft.com/office/officeart/2005/8/layout/process5"/>
    <dgm:cxn modelId="{243308DC-AEF6-4C07-8000-D8F3891036EC}" type="presParOf" srcId="{EBFCF792-9F09-4BC6-810F-906C627B3048}" destId="{B1D706F8-D8FC-4E1F-8009-B505CFE33B78}" srcOrd="9" destOrd="0" presId="urn:microsoft.com/office/officeart/2005/8/layout/process5"/>
    <dgm:cxn modelId="{E773A892-0B11-4B7A-8E07-7BB187CBDC4E}" type="presParOf" srcId="{B1D706F8-D8FC-4E1F-8009-B505CFE33B78}" destId="{33114243-2FE6-4CA4-903B-4691F3F93689}" srcOrd="0" destOrd="0" presId="urn:microsoft.com/office/officeart/2005/8/layout/process5"/>
    <dgm:cxn modelId="{A06A1CEE-2924-49C5-9A23-8087BA0F5833}" type="presParOf" srcId="{EBFCF792-9F09-4BC6-810F-906C627B3048}" destId="{58AEE02A-C7D3-461C-8D4D-267BF4A32CDE}" srcOrd="10" destOrd="0" presId="urn:microsoft.com/office/officeart/2005/8/layout/process5"/>
  </dgm:cxnLst>
  <dgm:bg>
    <a:solidFill>
      <a:schemeClr val="tx2"/>
    </a:solidFill>
  </dgm:bg>
  <dgm:whole/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CA29A87-E732-4702-B1EE-7EEDA161E53F}" type="doc">
      <dgm:prSet loTypeId="urn:microsoft.com/office/officeart/2005/8/layout/vList2" loCatId="list" qsTypeId="urn:microsoft.com/office/officeart/2005/8/quickstyle/simple4" qsCatId="simple" csTypeId="urn:microsoft.com/office/officeart/2005/8/colors/accent6_4" csCatId="accent6" phldr="1"/>
      <dgm:spPr/>
      <dgm:t>
        <a:bodyPr/>
        <a:lstStyle/>
        <a:p>
          <a:endParaRPr lang="el-GR"/>
        </a:p>
      </dgm:t>
    </dgm:pt>
    <dgm:pt modelId="{963E5491-80D9-409D-B64B-FF91D142C11A}">
      <dgm:prSet custT="1"/>
      <dgm:spPr/>
      <dgm:t>
        <a:bodyPr/>
        <a:lstStyle/>
        <a:p>
          <a:pPr algn="ctr" rtl="0"/>
          <a:r>
            <a:rPr lang="el-GR" sz="2800" b="1" i="0" dirty="0" smtClean="0">
              <a:latin typeface="Comic Sans MS" pitchFamily="66" charset="0"/>
            </a:rPr>
            <a:t>Έμφραγμα του μυοκαρδίου:</a:t>
          </a:r>
          <a:endParaRPr lang="el-GR" sz="2800" i="0" dirty="0">
            <a:latin typeface="Comic Sans MS" pitchFamily="66" charset="0"/>
          </a:endParaRPr>
        </a:p>
      </dgm:t>
    </dgm:pt>
    <dgm:pt modelId="{0A426E6A-41B7-4813-9AA6-747FC346032D}" type="parTrans" cxnId="{69707612-098A-44CE-A65B-6A1F1FE65971}">
      <dgm:prSet/>
      <dgm:spPr/>
      <dgm:t>
        <a:bodyPr/>
        <a:lstStyle/>
        <a:p>
          <a:endParaRPr lang="el-GR" sz="1600" i="0">
            <a:latin typeface="Comic Sans MS" pitchFamily="66" charset="0"/>
          </a:endParaRPr>
        </a:p>
      </dgm:t>
    </dgm:pt>
    <dgm:pt modelId="{E1E621B3-6BEF-42A2-82D6-A30B64A3E48B}" type="sibTrans" cxnId="{69707612-098A-44CE-A65B-6A1F1FE65971}">
      <dgm:prSet/>
      <dgm:spPr/>
      <dgm:t>
        <a:bodyPr/>
        <a:lstStyle/>
        <a:p>
          <a:endParaRPr lang="el-GR" sz="1600" i="0">
            <a:latin typeface="Comic Sans MS" pitchFamily="66" charset="0"/>
          </a:endParaRPr>
        </a:p>
      </dgm:t>
    </dgm:pt>
    <dgm:pt modelId="{B1993673-6DA3-489F-8045-189F2F09FF9A}">
      <dgm:prSet custT="1"/>
      <dgm:spPr/>
      <dgm:t>
        <a:bodyPr/>
        <a:lstStyle/>
        <a:p>
          <a:pPr rtl="0"/>
          <a:r>
            <a:rPr lang="el-GR" sz="2400" i="0" dirty="0" smtClean="0">
              <a:latin typeface="Comic Sans MS" pitchFamily="66" charset="0"/>
            </a:rPr>
            <a:t>θρόμβος ή έμβολο σε μία από τις στεφανιαίες αρτηρίες</a:t>
          </a:r>
          <a:endParaRPr lang="el-GR" sz="2400" i="0" dirty="0">
            <a:latin typeface="Comic Sans MS" pitchFamily="66" charset="0"/>
          </a:endParaRPr>
        </a:p>
      </dgm:t>
    </dgm:pt>
    <dgm:pt modelId="{11C4DAB1-607B-4FD4-81BA-594BDCBBB482}" type="parTrans" cxnId="{AC571BA3-89E8-4975-B377-F9458F9647E0}">
      <dgm:prSet/>
      <dgm:spPr/>
      <dgm:t>
        <a:bodyPr/>
        <a:lstStyle/>
        <a:p>
          <a:endParaRPr lang="el-GR" sz="1600" i="0">
            <a:latin typeface="Comic Sans MS" pitchFamily="66" charset="0"/>
          </a:endParaRPr>
        </a:p>
      </dgm:t>
    </dgm:pt>
    <dgm:pt modelId="{859CD2D9-377C-4ABE-9AF2-F2CB672945FC}" type="sibTrans" cxnId="{AC571BA3-89E8-4975-B377-F9458F9647E0}">
      <dgm:prSet/>
      <dgm:spPr/>
      <dgm:t>
        <a:bodyPr/>
        <a:lstStyle/>
        <a:p>
          <a:endParaRPr lang="el-GR" sz="1600" i="0">
            <a:latin typeface="Comic Sans MS" pitchFamily="66" charset="0"/>
          </a:endParaRPr>
        </a:p>
      </dgm:t>
    </dgm:pt>
    <dgm:pt modelId="{ADDF5A32-F754-46F3-9F3F-1809FFD499DA}">
      <dgm:prSet custT="1"/>
      <dgm:spPr/>
      <dgm:t>
        <a:bodyPr/>
        <a:lstStyle/>
        <a:p>
          <a:r>
            <a:rPr lang="el-GR" sz="2400" i="0" dirty="0" smtClean="0">
              <a:latin typeface="Comic Sans MS" pitchFamily="66" charset="0"/>
            </a:rPr>
            <a:t>διακοπή της αιμάτωσης  ενός τμήματος του μυοκαρδίου</a:t>
          </a:r>
          <a:endParaRPr lang="el-GR" sz="2400" i="0" dirty="0">
            <a:latin typeface="Comic Sans MS" pitchFamily="66" charset="0"/>
          </a:endParaRPr>
        </a:p>
      </dgm:t>
    </dgm:pt>
    <dgm:pt modelId="{F9FEBD94-980C-41E8-8519-28EC5DA7CE1A}" type="parTrans" cxnId="{D6D7256B-3350-41DB-B4BD-65CD730E394B}">
      <dgm:prSet/>
      <dgm:spPr/>
      <dgm:t>
        <a:bodyPr/>
        <a:lstStyle/>
        <a:p>
          <a:endParaRPr lang="el-GR" sz="1600" i="0">
            <a:latin typeface="Comic Sans MS" pitchFamily="66" charset="0"/>
          </a:endParaRPr>
        </a:p>
      </dgm:t>
    </dgm:pt>
    <dgm:pt modelId="{C6F94715-4B9D-44EB-A396-455100A5518F}" type="sibTrans" cxnId="{D6D7256B-3350-41DB-B4BD-65CD730E394B}">
      <dgm:prSet/>
      <dgm:spPr/>
      <dgm:t>
        <a:bodyPr/>
        <a:lstStyle/>
        <a:p>
          <a:endParaRPr lang="el-GR" sz="1600" i="0">
            <a:latin typeface="Comic Sans MS" pitchFamily="66" charset="0"/>
          </a:endParaRPr>
        </a:p>
      </dgm:t>
    </dgm:pt>
    <dgm:pt modelId="{2F89F63C-FF55-4063-9B4D-59FF6A493419}">
      <dgm:prSet custT="1"/>
      <dgm:spPr/>
      <dgm:t>
        <a:bodyPr/>
        <a:lstStyle/>
        <a:p>
          <a:r>
            <a:rPr lang="el-GR" sz="2400" i="0" dirty="0" smtClean="0">
              <a:latin typeface="Comic Sans MS" pitchFamily="66" charset="0"/>
            </a:rPr>
            <a:t>νέκρωση του τμήματος του καρδιακού μυός.</a:t>
          </a:r>
          <a:endParaRPr lang="el-GR" sz="2400" i="0" dirty="0">
            <a:latin typeface="Comic Sans MS" pitchFamily="66" charset="0"/>
          </a:endParaRPr>
        </a:p>
      </dgm:t>
    </dgm:pt>
    <dgm:pt modelId="{7ACF4E80-F2AF-41F0-87A0-C6E42A22208B}" type="parTrans" cxnId="{9BDB291D-0ABE-44B4-AD44-A99A4A622B03}">
      <dgm:prSet/>
      <dgm:spPr/>
      <dgm:t>
        <a:bodyPr/>
        <a:lstStyle/>
        <a:p>
          <a:endParaRPr lang="el-GR" sz="1600" i="0">
            <a:latin typeface="Comic Sans MS" pitchFamily="66" charset="0"/>
          </a:endParaRPr>
        </a:p>
      </dgm:t>
    </dgm:pt>
    <dgm:pt modelId="{1B31B70C-CF69-4AB4-8C79-732C69D217FE}" type="sibTrans" cxnId="{9BDB291D-0ABE-44B4-AD44-A99A4A622B03}">
      <dgm:prSet/>
      <dgm:spPr/>
      <dgm:t>
        <a:bodyPr/>
        <a:lstStyle/>
        <a:p>
          <a:endParaRPr lang="el-GR" sz="1600" i="0">
            <a:latin typeface="Comic Sans MS" pitchFamily="66" charset="0"/>
          </a:endParaRPr>
        </a:p>
      </dgm:t>
    </dgm:pt>
    <dgm:pt modelId="{CD46A923-B521-4E28-AD6A-8B4117A8E3C0}">
      <dgm:prSet custT="1"/>
      <dgm:spPr/>
      <dgm:t>
        <a:bodyPr/>
        <a:lstStyle/>
        <a:p>
          <a:r>
            <a:rPr lang="el-GR" sz="2400" i="0" dirty="0" smtClean="0">
              <a:latin typeface="Comic Sans MS" pitchFamily="66" charset="0"/>
            </a:rPr>
            <a:t> Οι συνέπειες του εμφράγματος εξαρτώνται από το μέγεθος και τη θέση της προσβεβλημένης περιοχής.</a:t>
          </a:r>
          <a:endParaRPr lang="el-GR" sz="2400" i="0" dirty="0">
            <a:latin typeface="Comic Sans MS" pitchFamily="66" charset="0"/>
          </a:endParaRPr>
        </a:p>
      </dgm:t>
    </dgm:pt>
    <dgm:pt modelId="{97523B30-04CC-4BE6-AF64-86CB33F85548}" type="parTrans" cxnId="{CF79C09D-4828-46C9-A6B3-DB6CD138E977}">
      <dgm:prSet/>
      <dgm:spPr/>
      <dgm:t>
        <a:bodyPr/>
        <a:lstStyle/>
        <a:p>
          <a:endParaRPr lang="el-GR" sz="1600" i="0">
            <a:latin typeface="Comic Sans MS" pitchFamily="66" charset="0"/>
          </a:endParaRPr>
        </a:p>
      </dgm:t>
    </dgm:pt>
    <dgm:pt modelId="{97DE4711-23E9-4354-AE85-DED83161A8F1}" type="sibTrans" cxnId="{CF79C09D-4828-46C9-A6B3-DB6CD138E977}">
      <dgm:prSet/>
      <dgm:spPr/>
      <dgm:t>
        <a:bodyPr/>
        <a:lstStyle/>
        <a:p>
          <a:endParaRPr lang="el-GR" sz="1600" i="0">
            <a:latin typeface="Comic Sans MS" pitchFamily="66" charset="0"/>
          </a:endParaRPr>
        </a:p>
      </dgm:t>
    </dgm:pt>
    <dgm:pt modelId="{AAFE14ED-2BEB-43EA-91D8-0E2FE43C482F}" type="pres">
      <dgm:prSet presAssocID="{CCA29A87-E732-4702-B1EE-7EEDA161E53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D0905F9F-7FC3-4451-973B-3A9CBE36FF09}" type="pres">
      <dgm:prSet presAssocID="{963E5491-80D9-409D-B64B-FF91D142C11A}" presName="parentText" presStyleLbl="node1" presStyleIdx="0" presStyleCnt="1" custScaleY="98227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861C09B-6065-4F74-884C-227D8893B443}" type="pres">
      <dgm:prSet presAssocID="{963E5491-80D9-409D-B64B-FF91D142C11A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0B46604B-867F-42D1-A120-213A7124B53A}" type="presOf" srcId="{2F89F63C-FF55-4063-9B4D-59FF6A493419}" destId="{9861C09B-6065-4F74-884C-227D8893B443}" srcOrd="0" destOrd="2" presId="urn:microsoft.com/office/officeart/2005/8/layout/vList2"/>
    <dgm:cxn modelId="{CF79C09D-4828-46C9-A6B3-DB6CD138E977}" srcId="{963E5491-80D9-409D-B64B-FF91D142C11A}" destId="{CD46A923-B521-4E28-AD6A-8B4117A8E3C0}" srcOrd="3" destOrd="0" parTransId="{97523B30-04CC-4BE6-AF64-86CB33F85548}" sibTransId="{97DE4711-23E9-4354-AE85-DED83161A8F1}"/>
    <dgm:cxn modelId="{69707612-098A-44CE-A65B-6A1F1FE65971}" srcId="{CCA29A87-E732-4702-B1EE-7EEDA161E53F}" destId="{963E5491-80D9-409D-B64B-FF91D142C11A}" srcOrd="0" destOrd="0" parTransId="{0A426E6A-41B7-4813-9AA6-747FC346032D}" sibTransId="{E1E621B3-6BEF-42A2-82D6-A30B64A3E48B}"/>
    <dgm:cxn modelId="{9BDB291D-0ABE-44B4-AD44-A99A4A622B03}" srcId="{963E5491-80D9-409D-B64B-FF91D142C11A}" destId="{2F89F63C-FF55-4063-9B4D-59FF6A493419}" srcOrd="2" destOrd="0" parTransId="{7ACF4E80-F2AF-41F0-87A0-C6E42A22208B}" sibTransId="{1B31B70C-CF69-4AB4-8C79-732C69D217FE}"/>
    <dgm:cxn modelId="{6AF1CF97-E008-40DF-B79F-84E5A93783EA}" type="presOf" srcId="{CD46A923-B521-4E28-AD6A-8B4117A8E3C0}" destId="{9861C09B-6065-4F74-884C-227D8893B443}" srcOrd="0" destOrd="3" presId="urn:microsoft.com/office/officeart/2005/8/layout/vList2"/>
    <dgm:cxn modelId="{3E6A3D77-0D20-44A9-B2EB-F98725456D8E}" type="presOf" srcId="{CCA29A87-E732-4702-B1EE-7EEDA161E53F}" destId="{AAFE14ED-2BEB-43EA-91D8-0E2FE43C482F}" srcOrd="0" destOrd="0" presId="urn:microsoft.com/office/officeart/2005/8/layout/vList2"/>
    <dgm:cxn modelId="{AC571BA3-89E8-4975-B377-F9458F9647E0}" srcId="{963E5491-80D9-409D-B64B-FF91D142C11A}" destId="{B1993673-6DA3-489F-8045-189F2F09FF9A}" srcOrd="0" destOrd="0" parTransId="{11C4DAB1-607B-4FD4-81BA-594BDCBBB482}" sibTransId="{859CD2D9-377C-4ABE-9AF2-F2CB672945FC}"/>
    <dgm:cxn modelId="{E1DD4391-643A-4DD1-BFAF-2693429A1631}" type="presOf" srcId="{963E5491-80D9-409D-B64B-FF91D142C11A}" destId="{D0905F9F-7FC3-4451-973B-3A9CBE36FF09}" srcOrd="0" destOrd="0" presId="urn:microsoft.com/office/officeart/2005/8/layout/vList2"/>
    <dgm:cxn modelId="{8F684A4F-F8F3-4D7F-9023-C481AC2E24B3}" type="presOf" srcId="{ADDF5A32-F754-46F3-9F3F-1809FFD499DA}" destId="{9861C09B-6065-4F74-884C-227D8893B443}" srcOrd="0" destOrd="1" presId="urn:microsoft.com/office/officeart/2005/8/layout/vList2"/>
    <dgm:cxn modelId="{D6D7256B-3350-41DB-B4BD-65CD730E394B}" srcId="{963E5491-80D9-409D-B64B-FF91D142C11A}" destId="{ADDF5A32-F754-46F3-9F3F-1809FFD499DA}" srcOrd="1" destOrd="0" parTransId="{F9FEBD94-980C-41E8-8519-28EC5DA7CE1A}" sibTransId="{C6F94715-4B9D-44EB-A396-455100A5518F}"/>
    <dgm:cxn modelId="{47369A91-F5ED-46A8-BC50-D952D48A87E2}" type="presOf" srcId="{B1993673-6DA3-489F-8045-189F2F09FF9A}" destId="{9861C09B-6065-4F74-884C-227D8893B443}" srcOrd="0" destOrd="0" presId="urn:microsoft.com/office/officeart/2005/8/layout/vList2"/>
    <dgm:cxn modelId="{BF6F5D1A-ADBE-4B28-A2CA-FD4BFF4B2F99}" type="presParOf" srcId="{AAFE14ED-2BEB-43EA-91D8-0E2FE43C482F}" destId="{D0905F9F-7FC3-4451-973B-3A9CBE36FF09}" srcOrd="0" destOrd="0" presId="urn:microsoft.com/office/officeart/2005/8/layout/vList2"/>
    <dgm:cxn modelId="{F733D9CD-CFC1-4294-B028-C5893BAE6A72}" type="presParOf" srcId="{AAFE14ED-2BEB-43EA-91D8-0E2FE43C482F}" destId="{9861C09B-6065-4F74-884C-227D8893B443}" srcOrd="1" destOrd="0" presId="urn:microsoft.com/office/officeart/2005/8/layout/vList2"/>
  </dgm:cxnLst>
  <dgm:bg/>
  <dgm:whole/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E1311993-7C6F-4E6D-B83D-90C2CFCFEEDE}" type="doc">
      <dgm:prSet loTypeId="urn:microsoft.com/office/officeart/2005/8/layout/vList2" loCatId="list" qsTypeId="urn:microsoft.com/office/officeart/2005/8/quickstyle/simple5" qsCatId="simple" csTypeId="urn:microsoft.com/office/officeart/2005/8/colors/accent6_4" csCatId="accent6" phldr="1"/>
      <dgm:spPr/>
      <dgm:t>
        <a:bodyPr/>
        <a:lstStyle/>
        <a:p>
          <a:endParaRPr lang="el-GR"/>
        </a:p>
      </dgm:t>
    </dgm:pt>
    <dgm:pt modelId="{3EDD0D4A-0C8F-4A84-A0B1-283D7372D323}">
      <dgm:prSet custT="1"/>
      <dgm:spPr/>
      <dgm:t>
        <a:bodyPr/>
        <a:lstStyle/>
        <a:p>
          <a:pPr algn="ctr" rtl="0"/>
          <a:r>
            <a:rPr lang="el-GR" sz="2800" b="1" i="0" dirty="0" smtClean="0">
              <a:latin typeface="Comic Sans MS" pitchFamily="66" charset="0"/>
            </a:rPr>
            <a:t>Αρτηριοσκλήρυνση (ή αθηροσκλήρωση) :</a:t>
          </a:r>
          <a:endParaRPr lang="el-GR" sz="2800" i="0" dirty="0">
            <a:latin typeface="Comic Sans MS" pitchFamily="66" charset="0"/>
          </a:endParaRPr>
        </a:p>
      </dgm:t>
    </dgm:pt>
    <dgm:pt modelId="{893465ED-67BF-4970-A534-256661E8C077}" type="parTrans" cxnId="{DD44C43C-98DA-4C80-A185-D056587D51A3}">
      <dgm:prSet/>
      <dgm:spPr/>
      <dgm:t>
        <a:bodyPr/>
        <a:lstStyle/>
        <a:p>
          <a:endParaRPr lang="el-GR" i="0"/>
        </a:p>
      </dgm:t>
    </dgm:pt>
    <dgm:pt modelId="{03F91C11-2942-4FE8-9A9E-CAF95B93AFA4}" type="sibTrans" cxnId="{DD44C43C-98DA-4C80-A185-D056587D51A3}">
      <dgm:prSet/>
      <dgm:spPr/>
      <dgm:t>
        <a:bodyPr/>
        <a:lstStyle/>
        <a:p>
          <a:endParaRPr lang="el-GR" i="0"/>
        </a:p>
      </dgm:t>
    </dgm:pt>
    <dgm:pt modelId="{02B10FFE-2E39-4F49-B40B-64F049A0156E}">
      <dgm:prSet custT="1"/>
      <dgm:spPr/>
      <dgm:t>
        <a:bodyPr/>
        <a:lstStyle/>
        <a:p>
          <a:pPr rtl="0"/>
          <a:r>
            <a:rPr lang="el-GR" sz="1800" b="1" i="0" dirty="0" smtClean="0"/>
            <a:t>συσσώρευση λιπιδίων, ιδίως χοληστερόλης</a:t>
          </a:r>
          <a:r>
            <a:rPr lang="el-GR" sz="1800" i="0" dirty="0" smtClean="0"/>
            <a:t>, κάτω από το εσωτερικό τοίχωμα των αρτηριών</a:t>
          </a:r>
          <a:endParaRPr lang="el-GR" sz="1800" i="0" dirty="0"/>
        </a:p>
      </dgm:t>
    </dgm:pt>
    <dgm:pt modelId="{E377E1F1-827A-4E7D-8756-72D88912F1A4}" type="parTrans" cxnId="{3D6A7FE3-E369-4455-BF83-BA87372FB412}">
      <dgm:prSet/>
      <dgm:spPr/>
      <dgm:t>
        <a:bodyPr/>
        <a:lstStyle/>
        <a:p>
          <a:endParaRPr lang="el-GR" i="0"/>
        </a:p>
      </dgm:t>
    </dgm:pt>
    <dgm:pt modelId="{85623A76-CA66-4BE8-BBE3-F02C7AB59882}" type="sibTrans" cxnId="{3D6A7FE3-E369-4455-BF83-BA87372FB412}">
      <dgm:prSet/>
      <dgm:spPr/>
      <dgm:t>
        <a:bodyPr/>
        <a:lstStyle/>
        <a:p>
          <a:endParaRPr lang="el-GR" i="0"/>
        </a:p>
      </dgm:t>
    </dgm:pt>
    <dgm:pt modelId="{F701E779-0967-4ED7-A68E-989FFF65AF3C}">
      <dgm:prSet custT="1"/>
      <dgm:spPr/>
      <dgm:t>
        <a:bodyPr/>
        <a:lstStyle/>
        <a:p>
          <a:pPr rtl="0"/>
          <a:r>
            <a:rPr lang="el-GR" sz="1800" i="0" dirty="0" smtClean="0"/>
            <a:t>εναπόθεση ασβεστίου, με αποτέλεσμα τη </a:t>
          </a:r>
          <a:r>
            <a:rPr lang="el-GR" sz="1800" b="1" i="0" dirty="0" smtClean="0"/>
            <a:t>μειωμένη ελαστικότητα των αγγείων </a:t>
          </a:r>
          <a:r>
            <a:rPr lang="el-GR" sz="1800" i="0" dirty="0" smtClean="0"/>
            <a:t>αυτών</a:t>
          </a:r>
          <a:endParaRPr lang="el-GR" sz="1800" i="0" dirty="0"/>
        </a:p>
      </dgm:t>
    </dgm:pt>
    <dgm:pt modelId="{CEDB9DFC-75A7-4797-BE78-F7473C652B88}" type="parTrans" cxnId="{C6680875-696F-4CBC-8C27-4298A8848457}">
      <dgm:prSet/>
      <dgm:spPr/>
      <dgm:t>
        <a:bodyPr/>
        <a:lstStyle/>
        <a:p>
          <a:endParaRPr lang="el-GR" i="0"/>
        </a:p>
      </dgm:t>
    </dgm:pt>
    <dgm:pt modelId="{A81EB050-3EEB-428E-BF29-216DD5C54B46}" type="sibTrans" cxnId="{C6680875-696F-4CBC-8C27-4298A8848457}">
      <dgm:prSet/>
      <dgm:spPr/>
      <dgm:t>
        <a:bodyPr/>
        <a:lstStyle/>
        <a:p>
          <a:endParaRPr lang="el-GR" i="0"/>
        </a:p>
      </dgm:t>
    </dgm:pt>
    <dgm:pt modelId="{23160E0F-CA48-414B-B356-6D4E31AC9AD1}">
      <dgm:prSet custT="1"/>
      <dgm:spPr/>
      <dgm:t>
        <a:bodyPr/>
        <a:lstStyle/>
        <a:p>
          <a:pPr rtl="0"/>
          <a:r>
            <a:rPr lang="el-GR" sz="1800" i="0" dirty="0" smtClean="0"/>
            <a:t>σε προχωρημένο στάδιο εμφανίζονται </a:t>
          </a:r>
          <a:r>
            <a:rPr lang="el-GR" sz="1800" b="1" i="0" dirty="0" smtClean="0"/>
            <a:t>στενώσεις των αρτηριών</a:t>
          </a:r>
          <a:endParaRPr lang="el-GR" sz="1800" b="1" i="0" dirty="0"/>
        </a:p>
      </dgm:t>
    </dgm:pt>
    <dgm:pt modelId="{2F2F7CBA-A373-4BE0-A220-F889FA67C0B5}" type="parTrans" cxnId="{1848B41D-C70B-4993-8027-8F4743D0E8F2}">
      <dgm:prSet/>
      <dgm:spPr/>
      <dgm:t>
        <a:bodyPr/>
        <a:lstStyle/>
        <a:p>
          <a:endParaRPr lang="el-GR" i="0"/>
        </a:p>
      </dgm:t>
    </dgm:pt>
    <dgm:pt modelId="{F0A62A4B-D35F-4E01-B466-DCA3A7186F4A}" type="sibTrans" cxnId="{1848B41D-C70B-4993-8027-8F4743D0E8F2}">
      <dgm:prSet/>
      <dgm:spPr/>
      <dgm:t>
        <a:bodyPr/>
        <a:lstStyle/>
        <a:p>
          <a:endParaRPr lang="el-GR" i="0"/>
        </a:p>
      </dgm:t>
    </dgm:pt>
    <dgm:pt modelId="{6B1DDD21-7B8A-44F9-A4FA-9344CCAB2A9C}">
      <dgm:prSet custT="1"/>
      <dgm:spPr/>
      <dgm:t>
        <a:bodyPr/>
        <a:lstStyle/>
        <a:p>
          <a:pPr rtl="0"/>
          <a:r>
            <a:rPr lang="el-GR" sz="1800" i="0" dirty="0" smtClean="0"/>
            <a:t>εμποδίζεται η διέλευση του αίματος, με αποτέλεσμα:</a:t>
          </a:r>
          <a:endParaRPr lang="el-GR" sz="1800" i="0" dirty="0"/>
        </a:p>
      </dgm:t>
    </dgm:pt>
    <dgm:pt modelId="{ED09A5D7-A814-4C52-B78F-C181B9F01AEE}" type="parTrans" cxnId="{3CE9D416-7809-438E-8200-334BFBE687A9}">
      <dgm:prSet/>
      <dgm:spPr/>
      <dgm:t>
        <a:bodyPr/>
        <a:lstStyle/>
        <a:p>
          <a:endParaRPr lang="el-GR" i="0"/>
        </a:p>
      </dgm:t>
    </dgm:pt>
    <dgm:pt modelId="{57A490A4-80D0-41CD-A783-A5D2CE798CDD}" type="sibTrans" cxnId="{3CE9D416-7809-438E-8200-334BFBE687A9}">
      <dgm:prSet/>
      <dgm:spPr/>
      <dgm:t>
        <a:bodyPr/>
        <a:lstStyle/>
        <a:p>
          <a:endParaRPr lang="el-GR" i="0"/>
        </a:p>
      </dgm:t>
    </dgm:pt>
    <dgm:pt modelId="{73941AA3-D0F2-42EE-86D3-A3E94F5515F5}">
      <dgm:prSet custT="1"/>
      <dgm:spPr/>
      <dgm:t>
        <a:bodyPr/>
        <a:lstStyle/>
        <a:p>
          <a:pPr rtl="0"/>
          <a:r>
            <a:rPr lang="el-GR" sz="1600" i="0" dirty="0" smtClean="0"/>
            <a:t>ισχαιμία διάφορων οργάνων (μυοκαρδίου, εγκεφάλου, νεφρών κτλ.)</a:t>
          </a:r>
          <a:endParaRPr lang="el-GR" sz="1600" i="0" dirty="0"/>
        </a:p>
      </dgm:t>
    </dgm:pt>
    <dgm:pt modelId="{B2A63FA3-3578-41C4-B779-F98C884C4198}" type="parTrans" cxnId="{5A0317C6-866A-43D8-BCE9-DA64A73D6E83}">
      <dgm:prSet/>
      <dgm:spPr/>
      <dgm:t>
        <a:bodyPr/>
        <a:lstStyle/>
        <a:p>
          <a:endParaRPr lang="el-GR" i="0"/>
        </a:p>
      </dgm:t>
    </dgm:pt>
    <dgm:pt modelId="{15C74290-01F7-4A51-860B-343CB2EB46B7}" type="sibTrans" cxnId="{5A0317C6-866A-43D8-BCE9-DA64A73D6E83}">
      <dgm:prSet/>
      <dgm:spPr/>
      <dgm:t>
        <a:bodyPr/>
        <a:lstStyle/>
        <a:p>
          <a:endParaRPr lang="el-GR" i="0"/>
        </a:p>
      </dgm:t>
    </dgm:pt>
    <dgm:pt modelId="{098C0E08-84F5-4F40-94F5-B35C6A3D8C06}">
      <dgm:prSet custT="1"/>
      <dgm:spPr/>
      <dgm:t>
        <a:bodyPr/>
        <a:lstStyle/>
        <a:p>
          <a:pPr rtl="0"/>
          <a:r>
            <a:rPr lang="el-GR" sz="1600" i="0" dirty="0" smtClean="0"/>
            <a:t>απόφραξη μιας αρτηρίας, (</a:t>
          </a:r>
          <a:r>
            <a:rPr lang="el-GR" sz="1600" b="1" i="0" dirty="0" smtClean="0"/>
            <a:t>θρόμβωση εγκεφαλικής αρτηρίας ή έμφραγμα του μυοκαρδίου</a:t>
          </a:r>
          <a:r>
            <a:rPr lang="el-GR" sz="1600" i="0" dirty="0" smtClean="0"/>
            <a:t>), συνεπάγεται μόνιμη νέκρωση του ιστού που </a:t>
          </a:r>
          <a:r>
            <a:rPr lang="el-GR" sz="1600" i="0" dirty="0" err="1" smtClean="0"/>
            <a:t>αιματώνεται</a:t>
          </a:r>
          <a:r>
            <a:rPr lang="el-GR" sz="1600" i="0" dirty="0" smtClean="0"/>
            <a:t> από αυτήν</a:t>
          </a:r>
          <a:endParaRPr lang="el-GR" sz="1600" i="0" dirty="0"/>
        </a:p>
      </dgm:t>
    </dgm:pt>
    <dgm:pt modelId="{DAFDA272-F990-404A-AD6B-C7B33DDB0F85}" type="parTrans" cxnId="{BC146253-34B8-40C0-944E-F3DCE2321C0D}">
      <dgm:prSet/>
      <dgm:spPr/>
      <dgm:t>
        <a:bodyPr/>
        <a:lstStyle/>
        <a:p>
          <a:endParaRPr lang="el-GR" i="0"/>
        </a:p>
      </dgm:t>
    </dgm:pt>
    <dgm:pt modelId="{48F3DF3E-8E91-48A4-A7B7-804BCA832209}" type="sibTrans" cxnId="{BC146253-34B8-40C0-944E-F3DCE2321C0D}">
      <dgm:prSet/>
      <dgm:spPr/>
      <dgm:t>
        <a:bodyPr/>
        <a:lstStyle/>
        <a:p>
          <a:endParaRPr lang="el-GR" i="0"/>
        </a:p>
      </dgm:t>
    </dgm:pt>
    <dgm:pt modelId="{AFA15F7F-84F6-4997-8E80-F58DD7DC7567}">
      <dgm:prSet custT="1"/>
      <dgm:spPr/>
      <dgm:t>
        <a:bodyPr/>
        <a:lstStyle/>
        <a:p>
          <a:pPr rtl="0"/>
          <a:r>
            <a:rPr lang="el-GR" sz="1600" i="0" dirty="0" smtClean="0"/>
            <a:t>δημιουργία θρόμβου</a:t>
          </a:r>
          <a:endParaRPr lang="el-GR" sz="1600" i="0" dirty="0"/>
        </a:p>
      </dgm:t>
    </dgm:pt>
    <dgm:pt modelId="{C3428C41-F489-4138-AAA6-E950AAC8E194}" type="sibTrans" cxnId="{91CAFCDF-A512-4056-8B3E-C3D07D8DD627}">
      <dgm:prSet/>
      <dgm:spPr/>
      <dgm:t>
        <a:bodyPr/>
        <a:lstStyle/>
        <a:p>
          <a:endParaRPr lang="el-GR" i="0"/>
        </a:p>
      </dgm:t>
    </dgm:pt>
    <dgm:pt modelId="{124A06D0-D789-4DF3-9837-AD78A5F06745}" type="parTrans" cxnId="{91CAFCDF-A512-4056-8B3E-C3D07D8DD627}">
      <dgm:prSet/>
      <dgm:spPr/>
      <dgm:t>
        <a:bodyPr/>
        <a:lstStyle/>
        <a:p>
          <a:endParaRPr lang="el-GR" i="0"/>
        </a:p>
      </dgm:t>
    </dgm:pt>
    <dgm:pt modelId="{737F28F8-3BDA-4F57-B3BA-4109C8EFB05C}" type="pres">
      <dgm:prSet presAssocID="{E1311993-7C6F-4E6D-B83D-90C2CFCFEED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A4696BDA-6617-44FF-BEAE-412029E2E339}" type="pres">
      <dgm:prSet presAssocID="{3EDD0D4A-0C8F-4A84-A0B1-283D7372D323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B686621-6A33-436F-9718-BCA8358CD8A0}" type="pres">
      <dgm:prSet presAssocID="{03F91C11-2942-4FE8-9A9E-CAF95B93AFA4}" presName="spacer" presStyleCnt="0"/>
      <dgm:spPr/>
    </dgm:pt>
    <dgm:pt modelId="{171D6BE1-3893-4457-BA99-8401C5E36663}" type="pres">
      <dgm:prSet presAssocID="{02B10FFE-2E39-4F49-B40B-64F049A0156E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630FB79-4973-4FC5-9D9A-B8780D1A5F2A}" type="pres">
      <dgm:prSet presAssocID="{85623A76-CA66-4BE8-BBE3-F02C7AB59882}" presName="spacer" presStyleCnt="0"/>
      <dgm:spPr/>
    </dgm:pt>
    <dgm:pt modelId="{74315353-1B7C-4365-AD3B-47A48D1F63A0}" type="pres">
      <dgm:prSet presAssocID="{F701E779-0967-4ED7-A68E-989FFF65AF3C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AD68668-F93F-43C1-93CB-BC5BB38ACDB1}" type="pres">
      <dgm:prSet presAssocID="{A81EB050-3EEB-428E-BF29-216DD5C54B46}" presName="spacer" presStyleCnt="0"/>
      <dgm:spPr/>
    </dgm:pt>
    <dgm:pt modelId="{C89FC2EE-2DD5-4400-A210-AD82F9184EBD}" type="pres">
      <dgm:prSet presAssocID="{23160E0F-CA48-414B-B356-6D4E31AC9AD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E2D3000-3AF5-4AF0-BA0B-833F809075B8}" type="pres">
      <dgm:prSet presAssocID="{F0A62A4B-D35F-4E01-B466-DCA3A7186F4A}" presName="spacer" presStyleCnt="0"/>
      <dgm:spPr/>
    </dgm:pt>
    <dgm:pt modelId="{B3C20370-14DB-4FC1-BD14-AFB81724B6D4}" type="pres">
      <dgm:prSet presAssocID="{6B1DDD21-7B8A-44F9-A4FA-9344CCAB2A9C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EE9E04B-1784-4374-9059-0F0132F7F31A}" type="pres">
      <dgm:prSet presAssocID="{6B1DDD21-7B8A-44F9-A4FA-9344CCAB2A9C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FAE11EB2-0E86-4E7C-8881-24385F6A9113}" type="presOf" srcId="{F701E779-0967-4ED7-A68E-989FFF65AF3C}" destId="{74315353-1B7C-4365-AD3B-47A48D1F63A0}" srcOrd="0" destOrd="0" presId="urn:microsoft.com/office/officeart/2005/8/layout/vList2"/>
    <dgm:cxn modelId="{6BE28D1B-D92C-4DC6-8329-1CF4AF4E699F}" type="presOf" srcId="{6B1DDD21-7B8A-44F9-A4FA-9344CCAB2A9C}" destId="{B3C20370-14DB-4FC1-BD14-AFB81724B6D4}" srcOrd="0" destOrd="0" presId="urn:microsoft.com/office/officeart/2005/8/layout/vList2"/>
    <dgm:cxn modelId="{BC146253-34B8-40C0-944E-F3DCE2321C0D}" srcId="{6B1DDD21-7B8A-44F9-A4FA-9344CCAB2A9C}" destId="{098C0E08-84F5-4F40-94F5-B35C6A3D8C06}" srcOrd="2" destOrd="0" parTransId="{DAFDA272-F990-404A-AD6B-C7B33DDB0F85}" sibTransId="{48F3DF3E-8E91-48A4-A7B7-804BCA832209}"/>
    <dgm:cxn modelId="{91CAFCDF-A512-4056-8B3E-C3D07D8DD627}" srcId="{6B1DDD21-7B8A-44F9-A4FA-9344CCAB2A9C}" destId="{AFA15F7F-84F6-4997-8E80-F58DD7DC7567}" srcOrd="1" destOrd="0" parTransId="{124A06D0-D789-4DF3-9837-AD78A5F06745}" sibTransId="{C3428C41-F489-4138-AAA6-E950AAC8E194}"/>
    <dgm:cxn modelId="{3419916C-677C-46E1-B076-C1F1CF62EEAD}" type="presOf" srcId="{AFA15F7F-84F6-4997-8E80-F58DD7DC7567}" destId="{1EE9E04B-1784-4374-9059-0F0132F7F31A}" srcOrd="0" destOrd="1" presId="urn:microsoft.com/office/officeart/2005/8/layout/vList2"/>
    <dgm:cxn modelId="{6897BB9E-C951-4AF9-A06C-B05ADA4C1589}" type="presOf" srcId="{02B10FFE-2E39-4F49-B40B-64F049A0156E}" destId="{171D6BE1-3893-4457-BA99-8401C5E36663}" srcOrd="0" destOrd="0" presId="urn:microsoft.com/office/officeart/2005/8/layout/vList2"/>
    <dgm:cxn modelId="{DD44C43C-98DA-4C80-A185-D056587D51A3}" srcId="{E1311993-7C6F-4E6D-B83D-90C2CFCFEEDE}" destId="{3EDD0D4A-0C8F-4A84-A0B1-283D7372D323}" srcOrd="0" destOrd="0" parTransId="{893465ED-67BF-4970-A534-256661E8C077}" sibTransId="{03F91C11-2942-4FE8-9A9E-CAF95B93AFA4}"/>
    <dgm:cxn modelId="{11203A68-1BB0-40A5-AC59-8479A4030883}" type="presOf" srcId="{23160E0F-CA48-414B-B356-6D4E31AC9AD1}" destId="{C89FC2EE-2DD5-4400-A210-AD82F9184EBD}" srcOrd="0" destOrd="0" presId="urn:microsoft.com/office/officeart/2005/8/layout/vList2"/>
    <dgm:cxn modelId="{1848B41D-C70B-4993-8027-8F4743D0E8F2}" srcId="{E1311993-7C6F-4E6D-B83D-90C2CFCFEEDE}" destId="{23160E0F-CA48-414B-B356-6D4E31AC9AD1}" srcOrd="3" destOrd="0" parTransId="{2F2F7CBA-A373-4BE0-A220-F889FA67C0B5}" sibTransId="{F0A62A4B-D35F-4E01-B466-DCA3A7186F4A}"/>
    <dgm:cxn modelId="{3664335E-F569-40F7-9381-86F4A2440BBF}" type="presOf" srcId="{73941AA3-D0F2-42EE-86D3-A3E94F5515F5}" destId="{1EE9E04B-1784-4374-9059-0F0132F7F31A}" srcOrd="0" destOrd="0" presId="urn:microsoft.com/office/officeart/2005/8/layout/vList2"/>
    <dgm:cxn modelId="{C6680875-696F-4CBC-8C27-4298A8848457}" srcId="{E1311993-7C6F-4E6D-B83D-90C2CFCFEEDE}" destId="{F701E779-0967-4ED7-A68E-989FFF65AF3C}" srcOrd="2" destOrd="0" parTransId="{CEDB9DFC-75A7-4797-BE78-F7473C652B88}" sibTransId="{A81EB050-3EEB-428E-BF29-216DD5C54B46}"/>
    <dgm:cxn modelId="{3D6A7FE3-E369-4455-BF83-BA87372FB412}" srcId="{E1311993-7C6F-4E6D-B83D-90C2CFCFEEDE}" destId="{02B10FFE-2E39-4F49-B40B-64F049A0156E}" srcOrd="1" destOrd="0" parTransId="{E377E1F1-827A-4E7D-8756-72D88912F1A4}" sibTransId="{85623A76-CA66-4BE8-BBE3-F02C7AB59882}"/>
    <dgm:cxn modelId="{5A0317C6-866A-43D8-BCE9-DA64A73D6E83}" srcId="{6B1DDD21-7B8A-44F9-A4FA-9344CCAB2A9C}" destId="{73941AA3-D0F2-42EE-86D3-A3E94F5515F5}" srcOrd="0" destOrd="0" parTransId="{B2A63FA3-3578-41C4-B779-F98C884C4198}" sibTransId="{15C74290-01F7-4A51-860B-343CB2EB46B7}"/>
    <dgm:cxn modelId="{12AABAC8-B974-41F7-A512-6C128F00D196}" type="presOf" srcId="{098C0E08-84F5-4F40-94F5-B35C6A3D8C06}" destId="{1EE9E04B-1784-4374-9059-0F0132F7F31A}" srcOrd="0" destOrd="2" presId="urn:microsoft.com/office/officeart/2005/8/layout/vList2"/>
    <dgm:cxn modelId="{C8E54CC4-53B5-4973-8F9B-70689DA8EC8D}" type="presOf" srcId="{3EDD0D4A-0C8F-4A84-A0B1-283D7372D323}" destId="{A4696BDA-6617-44FF-BEAE-412029E2E339}" srcOrd="0" destOrd="0" presId="urn:microsoft.com/office/officeart/2005/8/layout/vList2"/>
    <dgm:cxn modelId="{3CE9D416-7809-438E-8200-334BFBE687A9}" srcId="{E1311993-7C6F-4E6D-B83D-90C2CFCFEEDE}" destId="{6B1DDD21-7B8A-44F9-A4FA-9344CCAB2A9C}" srcOrd="4" destOrd="0" parTransId="{ED09A5D7-A814-4C52-B78F-C181B9F01AEE}" sibTransId="{57A490A4-80D0-41CD-A783-A5D2CE798CDD}"/>
    <dgm:cxn modelId="{35614976-06A7-40D7-B148-731152C53AF4}" type="presOf" srcId="{E1311993-7C6F-4E6D-B83D-90C2CFCFEEDE}" destId="{737F28F8-3BDA-4F57-B3BA-4109C8EFB05C}" srcOrd="0" destOrd="0" presId="urn:microsoft.com/office/officeart/2005/8/layout/vList2"/>
    <dgm:cxn modelId="{B2C4A388-0E03-4450-B905-9001983DC37C}" type="presParOf" srcId="{737F28F8-3BDA-4F57-B3BA-4109C8EFB05C}" destId="{A4696BDA-6617-44FF-BEAE-412029E2E339}" srcOrd="0" destOrd="0" presId="urn:microsoft.com/office/officeart/2005/8/layout/vList2"/>
    <dgm:cxn modelId="{393E1763-6578-4416-A9F8-F8FB7F046024}" type="presParOf" srcId="{737F28F8-3BDA-4F57-B3BA-4109C8EFB05C}" destId="{DB686621-6A33-436F-9718-BCA8358CD8A0}" srcOrd="1" destOrd="0" presId="urn:microsoft.com/office/officeart/2005/8/layout/vList2"/>
    <dgm:cxn modelId="{F86EEB0C-1AC5-48DF-983A-15EEE2230FEF}" type="presParOf" srcId="{737F28F8-3BDA-4F57-B3BA-4109C8EFB05C}" destId="{171D6BE1-3893-4457-BA99-8401C5E36663}" srcOrd="2" destOrd="0" presId="urn:microsoft.com/office/officeart/2005/8/layout/vList2"/>
    <dgm:cxn modelId="{29F37F73-F931-46BE-BC05-2437E71E8D15}" type="presParOf" srcId="{737F28F8-3BDA-4F57-B3BA-4109C8EFB05C}" destId="{B630FB79-4973-4FC5-9D9A-B8780D1A5F2A}" srcOrd="3" destOrd="0" presId="urn:microsoft.com/office/officeart/2005/8/layout/vList2"/>
    <dgm:cxn modelId="{38C2D53D-C043-4FA4-8C3E-F480676CE106}" type="presParOf" srcId="{737F28F8-3BDA-4F57-B3BA-4109C8EFB05C}" destId="{74315353-1B7C-4365-AD3B-47A48D1F63A0}" srcOrd="4" destOrd="0" presId="urn:microsoft.com/office/officeart/2005/8/layout/vList2"/>
    <dgm:cxn modelId="{6BA4E2D8-3735-442E-BDAA-3A5D00BB2525}" type="presParOf" srcId="{737F28F8-3BDA-4F57-B3BA-4109C8EFB05C}" destId="{2AD68668-F93F-43C1-93CB-BC5BB38ACDB1}" srcOrd="5" destOrd="0" presId="urn:microsoft.com/office/officeart/2005/8/layout/vList2"/>
    <dgm:cxn modelId="{41CCBA8F-682E-41CA-AE1C-2295FBE1DC7B}" type="presParOf" srcId="{737F28F8-3BDA-4F57-B3BA-4109C8EFB05C}" destId="{C89FC2EE-2DD5-4400-A210-AD82F9184EBD}" srcOrd="6" destOrd="0" presId="urn:microsoft.com/office/officeart/2005/8/layout/vList2"/>
    <dgm:cxn modelId="{65C51CA4-ED40-4AB4-B725-C4C13C2B3A0B}" type="presParOf" srcId="{737F28F8-3BDA-4F57-B3BA-4109C8EFB05C}" destId="{1E2D3000-3AF5-4AF0-BA0B-833F809075B8}" srcOrd="7" destOrd="0" presId="urn:microsoft.com/office/officeart/2005/8/layout/vList2"/>
    <dgm:cxn modelId="{185D2FC8-90A7-4319-9912-4CDA07C37785}" type="presParOf" srcId="{737F28F8-3BDA-4F57-B3BA-4109C8EFB05C}" destId="{B3C20370-14DB-4FC1-BD14-AFB81724B6D4}" srcOrd="8" destOrd="0" presId="urn:microsoft.com/office/officeart/2005/8/layout/vList2"/>
    <dgm:cxn modelId="{7622C4ED-A166-4358-ADA1-D45746DF4379}" type="presParOf" srcId="{737F28F8-3BDA-4F57-B3BA-4109C8EFB05C}" destId="{1EE9E04B-1784-4374-9059-0F0132F7F31A}" srcOrd="9" destOrd="0" presId="urn:microsoft.com/office/officeart/2005/8/layout/vList2"/>
  </dgm:cxnLst>
  <dgm:bg/>
  <dgm:whole/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5A020C1D-1466-402F-A11D-E72B171CC558}" type="doc">
      <dgm:prSet loTypeId="urn:microsoft.com/office/officeart/2005/8/layout/vList2" loCatId="list" qsTypeId="urn:microsoft.com/office/officeart/2005/8/quickstyle/simple5" qsCatId="simple" csTypeId="urn:microsoft.com/office/officeart/2005/8/colors/accent6_4" csCatId="accent6" phldr="1"/>
      <dgm:spPr/>
      <dgm:t>
        <a:bodyPr/>
        <a:lstStyle/>
        <a:p>
          <a:endParaRPr lang="el-GR"/>
        </a:p>
      </dgm:t>
    </dgm:pt>
    <dgm:pt modelId="{03C39BD3-B3D3-450A-BD35-804AA6B987E4}">
      <dgm:prSet custT="1"/>
      <dgm:spPr/>
      <dgm:t>
        <a:bodyPr/>
        <a:lstStyle/>
        <a:p>
          <a:pPr algn="ctr" rtl="0"/>
          <a:r>
            <a:rPr lang="el-GR" sz="3200" i="0" dirty="0" smtClean="0">
              <a:latin typeface="Comic Sans MS" pitchFamily="66" charset="0"/>
            </a:rPr>
            <a:t> </a:t>
          </a:r>
          <a:r>
            <a:rPr lang="el-GR" sz="3200" b="1" i="0" dirty="0" smtClean="0">
              <a:latin typeface="Comic Sans MS" pitchFamily="66" charset="0"/>
            </a:rPr>
            <a:t>Ανεύρυσμα :</a:t>
          </a:r>
          <a:endParaRPr lang="el-GR" sz="3200" i="0" dirty="0">
            <a:latin typeface="Comic Sans MS" pitchFamily="66" charset="0"/>
          </a:endParaRPr>
        </a:p>
      </dgm:t>
    </dgm:pt>
    <dgm:pt modelId="{52134E55-F091-469C-85C9-1BA26ABA750C}" type="parTrans" cxnId="{8161E88D-4974-465E-9CBB-63390356D483}">
      <dgm:prSet/>
      <dgm:spPr/>
      <dgm:t>
        <a:bodyPr/>
        <a:lstStyle/>
        <a:p>
          <a:endParaRPr lang="el-GR" i="0">
            <a:latin typeface="Comic Sans MS" pitchFamily="66" charset="0"/>
          </a:endParaRPr>
        </a:p>
      </dgm:t>
    </dgm:pt>
    <dgm:pt modelId="{6D6D8254-6751-4865-A127-D864C4183EF2}" type="sibTrans" cxnId="{8161E88D-4974-465E-9CBB-63390356D483}">
      <dgm:prSet/>
      <dgm:spPr/>
      <dgm:t>
        <a:bodyPr/>
        <a:lstStyle/>
        <a:p>
          <a:endParaRPr lang="el-GR" i="0">
            <a:latin typeface="Comic Sans MS" pitchFamily="66" charset="0"/>
          </a:endParaRPr>
        </a:p>
      </dgm:t>
    </dgm:pt>
    <dgm:pt modelId="{3658F845-0641-42A2-9DCF-513B004D8B03}">
      <dgm:prSet/>
      <dgm:spPr/>
      <dgm:t>
        <a:bodyPr/>
        <a:lstStyle/>
        <a:p>
          <a:pPr rtl="0"/>
          <a:r>
            <a:rPr lang="el-GR" b="1" i="0" dirty="0" smtClean="0">
              <a:latin typeface="Comic Sans MS" pitchFamily="66" charset="0"/>
            </a:rPr>
            <a:t>διόγκωση μιας λεπτής και εξασθενημένης περιοχής τοιχώματος</a:t>
          </a:r>
          <a:r>
            <a:rPr lang="el-GR" i="0" dirty="0" smtClean="0">
              <a:latin typeface="Comic Sans MS" pitchFamily="66" charset="0"/>
            </a:rPr>
            <a:t> ενός αγγείου (αρτηρίας ή φλέβας), που μοιάζει με μπαλόνι.</a:t>
          </a:r>
          <a:endParaRPr lang="el-GR" i="0" dirty="0">
            <a:latin typeface="Comic Sans MS" pitchFamily="66" charset="0"/>
          </a:endParaRPr>
        </a:p>
      </dgm:t>
    </dgm:pt>
    <dgm:pt modelId="{4DAEE8D3-B969-4F23-A453-DD119B1FD0A3}" type="parTrans" cxnId="{ED839D0D-6B64-4667-89D2-95BF1D34CBBB}">
      <dgm:prSet/>
      <dgm:spPr/>
      <dgm:t>
        <a:bodyPr/>
        <a:lstStyle/>
        <a:p>
          <a:endParaRPr lang="el-GR" i="0">
            <a:latin typeface="Comic Sans MS" pitchFamily="66" charset="0"/>
          </a:endParaRPr>
        </a:p>
      </dgm:t>
    </dgm:pt>
    <dgm:pt modelId="{2A4D1761-F514-4E96-A482-4E6914F6745B}" type="sibTrans" cxnId="{ED839D0D-6B64-4667-89D2-95BF1D34CBBB}">
      <dgm:prSet/>
      <dgm:spPr/>
      <dgm:t>
        <a:bodyPr/>
        <a:lstStyle/>
        <a:p>
          <a:endParaRPr lang="el-GR" i="0">
            <a:latin typeface="Comic Sans MS" pitchFamily="66" charset="0"/>
          </a:endParaRPr>
        </a:p>
      </dgm:t>
    </dgm:pt>
    <dgm:pt modelId="{807DB557-B02F-48BB-92AA-35FC8BDB5687}">
      <dgm:prSet/>
      <dgm:spPr/>
      <dgm:t>
        <a:bodyPr/>
        <a:lstStyle/>
        <a:p>
          <a:pPr rtl="0"/>
          <a:r>
            <a:rPr lang="el-GR" i="0" dirty="0" smtClean="0">
              <a:latin typeface="Comic Sans MS" pitchFamily="66" charset="0"/>
            </a:rPr>
            <a:t>Αιτίες του ανευρύσματος : η αρτηριοσκλήρυνση, συγγενείς παθήσεις των αρτηριών κτλ.</a:t>
          </a:r>
          <a:endParaRPr lang="el-GR" i="0" dirty="0">
            <a:latin typeface="Comic Sans MS" pitchFamily="66" charset="0"/>
          </a:endParaRPr>
        </a:p>
      </dgm:t>
    </dgm:pt>
    <dgm:pt modelId="{7BA143E4-55D5-4999-BC3E-38ECAB7FEFA9}" type="parTrans" cxnId="{089D6E81-7924-45C8-8382-E118B11810CF}">
      <dgm:prSet/>
      <dgm:spPr/>
      <dgm:t>
        <a:bodyPr/>
        <a:lstStyle/>
        <a:p>
          <a:endParaRPr lang="el-GR" i="0">
            <a:latin typeface="Comic Sans MS" pitchFamily="66" charset="0"/>
          </a:endParaRPr>
        </a:p>
      </dgm:t>
    </dgm:pt>
    <dgm:pt modelId="{4E75DDA9-7B7A-4A14-BB00-4FB70C6413B7}" type="sibTrans" cxnId="{089D6E81-7924-45C8-8382-E118B11810CF}">
      <dgm:prSet/>
      <dgm:spPr/>
      <dgm:t>
        <a:bodyPr/>
        <a:lstStyle/>
        <a:p>
          <a:endParaRPr lang="el-GR" i="0">
            <a:latin typeface="Comic Sans MS" pitchFamily="66" charset="0"/>
          </a:endParaRPr>
        </a:p>
      </dgm:t>
    </dgm:pt>
    <dgm:pt modelId="{5B07885D-2216-415C-915C-30953FCE7FDF}" type="pres">
      <dgm:prSet presAssocID="{5A020C1D-1466-402F-A11D-E72B171CC5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9265B9E-E11F-4A80-98AB-447739735DE6}" type="pres">
      <dgm:prSet presAssocID="{03C39BD3-B3D3-450A-BD35-804AA6B987E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ED361FA-FB56-4DCC-993B-77624D7A8EB6}" type="pres">
      <dgm:prSet presAssocID="{6D6D8254-6751-4865-A127-D864C4183EF2}" presName="spacer" presStyleCnt="0"/>
      <dgm:spPr/>
    </dgm:pt>
    <dgm:pt modelId="{E5962E88-E40C-4083-9769-A5945FB52080}" type="pres">
      <dgm:prSet presAssocID="{3658F845-0641-42A2-9DCF-513B004D8B03}" presName="parentText" presStyleLbl="node1" presStyleIdx="1" presStyleCnt="3" custLinFactNeighborY="-5449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46239B2-B248-45AE-BECA-8182D0FE1EBB}" type="pres">
      <dgm:prSet presAssocID="{2A4D1761-F514-4E96-A482-4E6914F6745B}" presName="spacer" presStyleCnt="0"/>
      <dgm:spPr/>
    </dgm:pt>
    <dgm:pt modelId="{650A4CC9-657C-4750-A532-3F2B93BC035A}" type="pres">
      <dgm:prSet presAssocID="{807DB557-B02F-48BB-92AA-35FC8BDB5687}" presName="parentText" presStyleLbl="node1" presStyleIdx="2" presStyleCnt="3" custLinFactY="-324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E15D27AF-7F9C-4828-AAF2-168284A6CC69}" type="presOf" srcId="{807DB557-B02F-48BB-92AA-35FC8BDB5687}" destId="{650A4CC9-657C-4750-A532-3F2B93BC035A}" srcOrd="0" destOrd="0" presId="urn:microsoft.com/office/officeart/2005/8/layout/vList2"/>
    <dgm:cxn modelId="{BEC42A30-318D-449E-99CB-80B56D373664}" type="presOf" srcId="{5A020C1D-1466-402F-A11D-E72B171CC558}" destId="{5B07885D-2216-415C-915C-30953FCE7FDF}" srcOrd="0" destOrd="0" presId="urn:microsoft.com/office/officeart/2005/8/layout/vList2"/>
    <dgm:cxn modelId="{BE97C4C7-51FE-4003-B6E8-135BEE719041}" type="presOf" srcId="{03C39BD3-B3D3-450A-BD35-804AA6B987E4}" destId="{29265B9E-E11F-4A80-98AB-447739735DE6}" srcOrd="0" destOrd="0" presId="urn:microsoft.com/office/officeart/2005/8/layout/vList2"/>
    <dgm:cxn modelId="{1A27B589-CF06-4256-8141-53468D4E60F1}" type="presOf" srcId="{3658F845-0641-42A2-9DCF-513B004D8B03}" destId="{E5962E88-E40C-4083-9769-A5945FB52080}" srcOrd="0" destOrd="0" presId="urn:microsoft.com/office/officeart/2005/8/layout/vList2"/>
    <dgm:cxn modelId="{ED839D0D-6B64-4667-89D2-95BF1D34CBBB}" srcId="{5A020C1D-1466-402F-A11D-E72B171CC558}" destId="{3658F845-0641-42A2-9DCF-513B004D8B03}" srcOrd="1" destOrd="0" parTransId="{4DAEE8D3-B969-4F23-A453-DD119B1FD0A3}" sibTransId="{2A4D1761-F514-4E96-A482-4E6914F6745B}"/>
    <dgm:cxn modelId="{089D6E81-7924-45C8-8382-E118B11810CF}" srcId="{5A020C1D-1466-402F-A11D-E72B171CC558}" destId="{807DB557-B02F-48BB-92AA-35FC8BDB5687}" srcOrd="2" destOrd="0" parTransId="{7BA143E4-55D5-4999-BC3E-38ECAB7FEFA9}" sibTransId="{4E75DDA9-7B7A-4A14-BB00-4FB70C6413B7}"/>
    <dgm:cxn modelId="{8161E88D-4974-465E-9CBB-63390356D483}" srcId="{5A020C1D-1466-402F-A11D-E72B171CC558}" destId="{03C39BD3-B3D3-450A-BD35-804AA6B987E4}" srcOrd="0" destOrd="0" parTransId="{52134E55-F091-469C-85C9-1BA26ABA750C}" sibTransId="{6D6D8254-6751-4865-A127-D864C4183EF2}"/>
    <dgm:cxn modelId="{5AAC5B94-4008-40F9-9FAB-154AF1E4DCC3}" type="presParOf" srcId="{5B07885D-2216-415C-915C-30953FCE7FDF}" destId="{29265B9E-E11F-4A80-98AB-447739735DE6}" srcOrd="0" destOrd="0" presId="urn:microsoft.com/office/officeart/2005/8/layout/vList2"/>
    <dgm:cxn modelId="{89960D48-6326-4050-92C8-87C1A98EBF69}" type="presParOf" srcId="{5B07885D-2216-415C-915C-30953FCE7FDF}" destId="{9ED361FA-FB56-4DCC-993B-77624D7A8EB6}" srcOrd="1" destOrd="0" presId="urn:microsoft.com/office/officeart/2005/8/layout/vList2"/>
    <dgm:cxn modelId="{33F22E4B-B000-4D58-9A6F-81493DE2D9F0}" type="presParOf" srcId="{5B07885D-2216-415C-915C-30953FCE7FDF}" destId="{E5962E88-E40C-4083-9769-A5945FB52080}" srcOrd="2" destOrd="0" presId="urn:microsoft.com/office/officeart/2005/8/layout/vList2"/>
    <dgm:cxn modelId="{079F231E-C28B-4187-9866-ADB2BB65E6CD}" type="presParOf" srcId="{5B07885D-2216-415C-915C-30953FCE7FDF}" destId="{246239B2-B248-45AE-BECA-8182D0FE1EBB}" srcOrd="3" destOrd="0" presId="urn:microsoft.com/office/officeart/2005/8/layout/vList2"/>
    <dgm:cxn modelId="{221D7208-086C-416A-8688-9369A8FF6B48}" type="presParOf" srcId="{5B07885D-2216-415C-915C-30953FCE7FDF}" destId="{650A4CC9-657C-4750-A532-3F2B93BC035A}" srcOrd="4" destOrd="0" presId="urn:microsoft.com/office/officeart/2005/8/layout/vList2"/>
  </dgm:cxnLst>
  <dgm:bg/>
  <dgm:whole/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FF5AB584-AC08-48C2-9080-FCE7042D4769}" type="doc">
      <dgm:prSet loTypeId="urn:microsoft.com/office/officeart/2005/8/layout/vList2" loCatId="list" qsTypeId="urn:microsoft.com/office/officeart/2005/8/quickstyle/simple5" qsCatId="simple" csTypeId="urn:microsoft.com/office/officeart/2005/8/colors/accent3_4" csCatId="accent3" phldr="1"/>
      <dgm:spPr/>
      <dgm:t>
        <a:bodyPr/>
        <a:lstStyle/>
        <a:p>
          <a:endParaRPr lang="el-GR"/>
        </a:p>
      </dgm:t>
    </dgm:pt>
    <dgm:pt modelId="{5574335F-9F45-4E51-93AE-A1CAC8CC8E5F}">
      <dgm:prSet custT="1"/>
      <dgm:spPr/>
      <dgm:t>
        <a:bodyPr/>
        <a:lstStyle/>
        <a:p>
          <a:pPr algn="ctr" rtl="0"/>
          <a:r>
            <a:rPr lang="el-GR" sz="2400" b="1" i="0" dirty="0" smtClean="0">
              <a:latin typeface="Comic Sans MS" pitchFamily="66" charset="0"/>
            </a:rPr>
            <a:t>Απόφραξη των αρτηριών  μέσω χειρουργικών επεμβάσεων :</a:t>
          </a:r>
          <a:endParaRPr lang="fr-FR" sz="2400" b="1" i="0" dirty="0">
            <a:latin typeface="Comic Sans MS" pitchFamily="66" charset="0"/>
          </a:endParaRPr>
        </a:p>
      </dgm:t>
    </dgm:pt>
    <dgm:pt modelId="{35181513-8CC5-4931-9A7B-59F96306239E}" type="parTrans" cxnId="{92525FB0-1696-4096-92F0-92243D5AE9AD}">
      <dgm:prSet/>
      <dgm:spPr/>
      <dgm:t>
        <a:bodyPr/>
        <a:lstStyle/>
        <a:p>
          <a:endParaRPr lang="el-GR" sz="2000" i="0">
            <a:latin typeface="Comic Sans MS" pitchFamily="66" charset="0"/>
          </a:endParaRPr>
        </a:p>
      </dgm:t>
    </dgm:pt>
    <dgm:pt modelId="{BB340B06-E632-41F0-B393-6E13C628DF75}" type="sibTrans" cxnId="{92525FB0-1696-4096-92F0-92243D5AE9AD}">
      <dgm:prSet/>
      <dgm:spPr/>
      <dgm:t>
        <a:bodyPr/>
        <a:lstStyle/>
        <a:p>
          <a:endParaRPr lang="el-GR" sz="2000" i="0">
            <a:latin typeface="Comic Sans MS" pitchFamily="66" charset="0"/>
          </a:endParaRPr>
        </a:p>
      </dgm:t>
    </dgm:pt>
    <dgm:pt modelId="{FC966B41-1A0F-420E-A673-12FA5E9B7179}">
      <dgm:prSet custT="1"/>
      <dgm:spPr/>
      <dgm:t>
        <a:bodyPr/>
        <a:lstStyle/>
        <a:p>
          <a:pPr algn="ctr" rtl="0"/>
          <a:r>
            <a:rPr lang="el-GR" sz="2400" b="1" i="0" dirty="0" smtClean="0">
              <a:latin typeface="Comic Sans MS" pitchFamily="66" charset="0"/>
            </a:rPr>
            <a:t>Αγγειοπλαστική</a:t>
          </a:r>
          <a:endParaRPr lang="fr-FR" sz="2400" b="1" i="0" dirty="0">
            <a:latin typeface="Comic Sans MS" pitchFamily="66" charset="0"/>
          </a:endParaRPr>
        </a:p>
      </dgm:t>
    </dgm:pt>
    <dgm:pt modelId="{8EB31FAA-E5ED-42B7-9D67-EF031C22F9B7}" type="parTrans" cxnId="{596C811A-55E1-4527-9D93-B5C5234D7976}">
      <dgm:prSet/>
      <dgm:spPr/>
      <dgm:t>
        <a:bodyPr/>
        <a:lstStyle/>
        <a:p>
          <a:endParaRPr lang="el-GR" i="0"/>
        </a:p>
      </dgm:t>
    </dgm:pt>
    <dgm:pt modelId="{67F82A55-D6F4-460B-B851-7D4FFE44A26C}" type="sibTrans" cxnId="{596C811A-55E1-4527-9D93-B5C5234D7976}">
      <dgm:prSet/>
      <dgm:spPr/>
      <dgm:t>
        <a:bodyPr/>
        <a:lstStyle/>
        <a:p>
          <a:endParaRPr lang="el-GR" i="0"/>
        </a:p>
      </dgm:t>
    </dgm:pt>
    <dgm:pt modelId="{F14D240B-BDD9-40FC-B50F-AC13B4B9997A}">
      <dgm:prSet custT="1"/>
      <dgm:spPr/>
      <dgm:t>
        <a:bodyPr/>
        <a:lstStyle/>
        <a:p>
          <a:pPr rtl="0"/>
          <a:r>
            <a:rPr lang="el-GR" sz="1600" i="0" dirty="0" smtClean="0">
              <a:solidFill>
                <a:schemeClr val="tx1"/>
              </a:solidFill>
              <a:latin typeface="Comic Sans MS" pitchFamily="66" charset="0"/>
            </a:rPr>
            <a:t>ο καρδιοχειρουργός τοποθετεί έναν πλαστικό σωλήνα μέσα σε ένα μεγάλο αρτηριακό αγγείο του χεριού ή του ποδιού και τον οδηγεί προς την καρδιά. </a:t>
          </a:r>
          <a:endParaRPr lang="el-GR" sz="1600" i="0" dirty="0">
            <a:solidFill>
              <a:schemeClr val="tx1"/>
            </a:solidFill>
            <a:latin typeface="Comic Sans MS" pitchFamily="66" charset="0"/>
          </a:endParaRPr>
        </a:p>
      </dgm:t>
    </dgm:pt>
    <dgm:pt modelId="{7B7D778E-DDF4-41CE-85E2-63A7581F1984}" type="sibTrans" cxnId="{8B756193-09A0-4E04-83C9-21FF59B2BC67}">
      <dgm:prSet/>
      <dgm:spPr/>
      <dgm:t>
        <a:bodyPr/>
        <a:lstStyle/>
        <a:p>
          <a:endParaRPr lang="el-GR" sz="2000" i="0">
            <a:latin typeface="Comic Sans MS" pitchFamily="66" charset="0"/>
          </a:endParaRPr>
        </a:p>
      </dgm:t>
    </dgm:pt>
    <dgm:pt modelId="{12C267AB-7FDC-4F49-BE74-8946B0D57F29}" type="parTrans" cxnId="{8B756193-09A0-4E04-83C9-21FF59B2BC67}">
      <dgm:prSet/>
      <dgm:spPr/>
      <dgm:t>
        <a:bodyPr/>
        <a:lstStyle/>
        <a:p>
          <a:endParaRPr lang="el-GR" sz="2000" i="0">
            <a:latin typeface="Comic Sans MS" pitchFamily="66" charset="0"/>
          </a:endParaRPr>
        </a:p>
      </dgm:t>
    </dgm:pt>
    <dgm:pt modelId="{40AD01C8-4C9E-4F34-9E40-6BDF5C4F1E52}">
      <dgm:prSet custT="1"/>
      <dgm:spPr/>
      <dgm:t>
        <a:bodyPr/>
        <a:lstStyle/>
        <a:p>
          <a:pPr rtl="0"/>
          <a:r>
            <a:rPr lang="el-GR" sz="1600" i="0" dirty="0" smtClean="0">
              <a:solidFill>
                <a:schemeClr val="tx1"/>
              </a:solidFill>
              <a:latin typeface="Comic Sans MS" pitchFamily="66" charset="0"/>
            </a:rPr>
            <a:t>Όταν ο σωλήνας πλησιάσει την περιοχή της στένωσης σε μία στεφανιαία αρτηρία, ένα μπαλονάκι που βρίσκεται προσκολλημένο στο άκρο του σωλήνα φουσκώνει, διευρύνοντας με τον τρόπο αυτό το αγγείο.</a:t>
          </a:r>
          <a:endParaRPr lang="el-GR" sz="1600" i="0" dirty="0">
            <a:solidFill>
              <a:schemeClr val="tx1"/>
            </a:solidFill>
            <a:latin typeface="Comic Sans MS" pitchFamily="66" charset="0"/>
          </a:endParaRPr>
        </a:p>
      </dgm:t>
    </dgm:pt>
    <dgm:pt modelId="{4FCEF942-286B-40C5-A570-10297CD7EAA0}" type="parTrans" cxnId="{1454BAA6-1939-4D3F-AB38-8A0002DA303A}">
      <dgm:prSet/>
      <dgm:spPr/>
      <dgm:t>
        <a:bodyPr/>
        <a:lstStyle/>
        <a:p>
          <a:endParaRPr lang="el-GR"/>
        </a:p>
      </dgm:t>
    </dgm:pt>
    <dgm:pt modelId="{EADBD0F0-ADE5-4DB1-8569-6442F91A0896}" type="sibTrans" cxnId="{1454BAA6-1939-4D3F-AB38-8A0002DA303A}">
      <dgm:prSet/>
      <dgm:spPr/>
      <dgm:t>
        <a:bodyPr/>
        <a:lstStyle/>
        <a:p>
          <a:endParaRPr lang="el-GR"/>
        </a:p>
      </dgm:t>
    </dgm:pt>
    <dgm:pt modelId="{A685C58B-4AD7-4D95-8525-8C49A57282E3}" type="pres">
      <dgm:prSet presAssocID="{FF5AB584-AC08-48C2-9080-FCE7042D476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8F9D5B46-B3D1-43C9-B7E0-C35F19536EE3}" type="pres">
      <dgm:prSet presAssocID="{5574335F-9F45-4E51-93AE-A1CAC8CC8E5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593FD3E-98F8-48AD-80F2-7D8329BB36A4}" type="pres">
      <dgm:prSet presAssocID="{BB340B06-E632-41F0-B393-6E13C628DF75}" presName="spacer" presStyleCnt="0"/>
      <dgm:spPr/>
    </dgm:pt>
    <dgm:pt modelId="{A6988EAE-7BF3-46DE-A1C5-4E5469CA17F8}" type="pres">
      <dgm:prSet presAssocID="{FC966B41-1A0F-420E-A673-12FA5E9B717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65D5B44-D23C-4FD6-AD8C-ED80E1942A42}" type="pres">
      <dgm:prSet presAssocID="{67F82A55-D6F4-460B-B851-7D4FFE44A26C}" presName="spacer" presStyleCnt="0"/>
      <dgm:spPr/>
    </dgm:pt>
    <dgm:pt modelId="{07A5E31A-F878-48CD-AFE3-B18E1EA3825E}" type="pres">
      <dgm:prSet presAssocID="{F14D240B-BDD9-40FC-B50F-AC13B4B9997A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0277830-37EB-4827-BE7F-D8F249E0D739}" type="pres">
      <dgm:prSet presAssocID="{7B7D778E-DDF4-41CE-85E2-63A7581F1984}" presName="spacer" presStyleCnt="0"/>
      <dgm:spPr/>
    </dgm:pt>
    <dgm:pt modelId="{D298EB12-3D49-4BF6-BDB2-BD856CA2134D}" type="pres">
      <dgm:prSet presAssocID="{40AD01C8-4C9E-4F34-9E40-6BDF5C4F1E5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B756193-09A0-4E04-83C9-21FF59B2BC67}" srcId="{FF5AB584-AC08-48C2-9080-FCE7042D4769}" destId="{F14D240B-BDD9-40FC-B50F-AC13B4B9997A}" srcOrd="2" destOrd="0" parTransId="{12C267AB-7FDC-4F49-BE74-8946B0D57F29}" sibTransId="{7B7D778E-DDF4-41CE-85E2-63A7581F1984}"/>
    <dgm:cxn modelId="{8A09500B-CE89-4C77-A90A-9F9540C9EB0B}" type="presOf" srcId="{FC966B41-1A0F-420E-A673-12FA5E9B7179}" destId="{A6988EAE-7BF3-46DE-A1C5-4E5469CA17F8}" srcOrd="0" destOrd="0" presId="urn:microsoft.com/office/officeart/2005/8/layout/vList2"/>
    <dgm:cxn modelId="{92525FB0-1696-4096-92F0-92243D5AE9AD}" srcId="{FF5AB584-AC08-48C2-9080-FCE7042D4769}" destId="{5574335F-9F45-4E51-93AE-A1CAC8CC8E5F}" srcOrd="0" destOrd="0" parTransId="{35181513-8CC5-4931-9A7B-59F96306239E}" sibTransId="{BB340B06-E632-41F0-B393-6E13C628DF75}"/>
    <dgm:cxn modelId="{26CCF887-AB39-44BB-B69B-B8D0E79768BE}" type="presOf" srcId="{5574335F-9F45-4E51-93AE-A1CAC8CC8E5F}" destId="{8F9D5B46-B3D1-43C9-B7E0-C35F19536EE3}" srcOrd="0" destOrd="0" presId="urn:microsoft.com/office/officeart/2005/8/layout/vList2"/>
    <dgm:cxn modelId="{596C811A-55E1-4527-9D93-B5C5234D7976}" srcId="{FF5AB584-AC08-48C2-9080-FCE7042D4769}" destId="{FC966B41-1A0F-420E-A673-12FA5E9B7179}" srcOrd="1" destOrd="0" parTransId="{8EB31FAA-E5ED-42B7-9D67-EF031C22F9B7}" sibTransId="{67F82A55-D6F4-460B-B851-7D4FFE44A26C}"/>
    <dgm:cxn modelId="{AE7467DD-B55F-48A4-8A8B-E3972541A06E}" type="presOf" srcId="{40AD01C8-4C9E-4F34-9E40-6BDF5C4F1E52}" destId="{D298EB12-3D49-4BF6-BDB2-BD856CA2134D}" srcOrd="0" destOrd="0" presId="urn:microsoft.com/office/officeart/2005/8/layout/vList2"/>
    <dgm:cxn modelId="{1B2C051A-8F66-48AF-A20E-C3D6BC57B70A}" type="presOf" srcId="{F14D240B-BDD9-40FC-B50F-AC13B4B9997A}" destId="{07A5E31A-F878-48CD-AFE3-B18E1EA3825E}" srcOrd="0" destOrd="0" presId="urn:microsoft.com/office/officeart/2005/8/layout/vList2"/>
    <dgm:cxn modelId="{1454BAA6-1939-4D3F-AB38-8A0002DA303A}" srcId="{FF5AB584-AC08-48C2-9080-FCE7042D4769}" destId="{40AD01C8-4C9E-4F34-9E40-6BDF5C4F1E52}" srcOrd="3" destOrd="0" parTransId="{4FCEF942-286B-40C5-A570-10297CD7EAA0}" sibTransId="{EADBD0F0-ADE5-4DB1-8569-6442F91A0896}"/>
    <dgm:cxn modelId="{BDAA34C8-3AEC-4D34-A5D8-3BD283167E99}" type="presOf" srcId="{FF5AB584-AC08-48C2-9080-FCE7042D4769}" destId="{A685C58B-4AD7-4D95-8525-8C49A57282E3}" srcOrd="0" destOrd="0" presId="urn:microsoft.com/office/officeart/2005/8/layout/vList2"/>
    <dgm:cxn modelId="{D6685A76-E040-4E7E-A591-D434B1F1D0F6}" type="presParOf" srcId="{A685C58B-4AD7-4D95-8525-8C49A57282E3}" destId="{8F9D5B46-B3D1-43C9-B7E0-C35F19536EE3}" srcOrd="0" destOrd="0" presId="urn:microsoft.com/office/officeart/2005/8/layout/vList2"/>
    <dgm:cxn modelId="{6B71F305-AE7B-479F-B408-FB6D9995D2C9}" type="presParOf" srcId="{A685C58B-4AD7-4D95-8525-8C49A57282E3}" destId="{2593FD3E-98F8-48AD-80F2-7D8329BB36A4}" srcOrd="1" destOrd="0" presId="urn:microsoft.com/office/officeart/2005/8/layout/vList2"/>
    <dgm:cxn modelId="{E0762FE1-23AD-40F7-9985-A1FA1ACFBE19}" type="presParOf" srcId="{A685C58B-4AD7-4D95-8525-8C49A57282E3}" destId="{A6988EAE-7BF3-46DE-A1C5-4E5469CA17F8}" srcOrd="2" destOrd="0" presId="urn:microsoft.com/office/officeart/2005/8/layout/vList2"/>
    <dgm:cxn modelId="{6FFB535D-FEC9-44FD-A910-6F4160A72351}" type="presParOf" srcId="{A685C58B-4AD7-4D95-8525-8C49A57282E3}" destId="{765D5B44-D23C-4FD6-AD8C-ED80E1942A42}" srcOrd="3" destOrd="0" presId="urn:microsoft.com/office/officeart/2005/8/layout/vList2"/>
    <dgm:cxn modelId="{AE0A8411-1906-4128-9DD9-0EB11F3A72D8}" type="presParOf" srcId="{A685C58B-4AD7-4D95-8525-8C49A57282E3}" destId="{07A5E31A-F878-48CD-AFE3-B18E1EA3825E}" srcOrd="4" destOrd="0" presId="urn:microsoft.com/office/officeart/2005/8/layout/vList2"/>
    <dgm:cxn modelId="{E5C564B9-98C7-4C3B-B959-C27C1CF43D57}" type="presParOf" srcId="{A685C58B-4AD7-4D95-8525-8C49A57282E3}" destId="{20277830-37EB-4827-BE7F-D8F249E0D739}" srcOrd="5" destOrd="0" presId="urn:microsoft.com/office/officeart/2005/8/layout/vList2"/>
    <dgm:cxn modelId="{F960A947-41F9-4BFB-850F-0D4F6D2E235C}" type="presParOf" srcId="{A685C58B-4AD7-4D95-8525-8C49A57282E3}" destId="{D298EB12-3D49-4BF6-BDB2-BD856CA2134D}" srcOrd="6" destOrd="0" presId="urn:microsoft.com/office/officeart/2005/8/layout/vList2"/>
  </dgm:cxnLst>
  <dgm:bg/>
  <dgm:whole/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16822CF6-C4EE-4E8C-A707-547BDCF42F48}" type="doc">
      <dgm:prSet loTypeId="urn:microsoft.com/office/officeart/2005/8/layout/vList2" loCatId="list" qsTypeId="urn:microsoft.com/office/officeart/2005/8/quickstyle/simple5" qsCatId="simple" csTypeId="urn:microsoft.com/office/officeart/2005/8/colors/accent3_4" csCatId="accent3" phldr="1"/>
      <dgm:spPr/>
      <dgm:t>
        <a:bodyPr/>
        <a:lstStyle/>
        <a:p>
          <a:endParaRPr lang="el-GR"/>
        </a:p>
      </dgm:t>
    </dgm:pt>
    <dgm:pt modelId="{7EC712AC-6F95-43C1-BCA1-4AF32287965B}">
      <dgm:prSet custT="1"/>
      <dgm:spPr/>
      <dgm:t>
        <a:bodyPr/>
        <a:lstStyle/>
        <a:p>
          <a:pPr rtl="0"/>
          <a:r>
            <a:rPr lang="el-GR" sz="2000" b="1" i="0" dirty="0" smtClean="0">
              <a:latin typeface="Comic Sans MS" pitchFamily="66" charset="0"/>
            </a:rPr>
            <a:t>Απόφραξη των αρτηριών  μέσω χειρουργικών επεμβάσεων :</a:t>
          </a:r>
          <a:endParaRPr lang="el-GR" sz="2000" b="1" i="0" dirty="0">
            <a:latin typeface="Comic Sans MS" pitchFamily="66" charset="0"/>
          </a:endParaRPr>
        </a:p>
      </dgm:t>
    </dgm:pt>
    <dgm:pt modelId="{09F3BE82-0F7A-416B-B386-60F2D082309E}" type="parTrans" cxnId="{EC218DBE-DB74-46E9-8872-09BB03CFE366}">
      <dgm:prSet/>
      <dgm:spPr/>
      <dgm:t>
        <a:bodyPr/>
        <a:lstStyle/>
        <a:p>
          <a:endParaRPr lang="el-GR" i="0">
            <a:latin typeface="Comic Sans MS" pitchFamily="66" charset="0"/>
          </a:endParaRPr>
        </a:p>
      </dgm:t>
    </dgm:pt>
    <dgm:pt modelId="{2BE7D44C-5BB8-49E6-A937-23B4780B530F}" type="sibTrans" cxnId="{EC218DBE-DB74-46E9-8872-09BB03CFE366}">
      <dgm:prSet/>
      <dgm:spPr/>
      <dgm:t>
        <a:bodyPr/>
        <a:lstStyle/>
        <a:p>
          <a:endParaRPr lang="el-GR" i="0">
            <a:latin typeface="Comic Sans MS" pitchFamily="66" charset="0"/>
          </a:endParaRPr>
        </a:p>
      </dgm:t>
    </dgm:pt>
    <dgm:pt modelId="{423474E8-1CB4-4304-9705-EF8CA394B47B}">
      <dgm:prSet custT="1"/>
      <dgm:spPr/>
      <dgm:t>
        <a:bodyPr/>
        <a:lstStyle/>
        <a:p>
          <a:pPr rtl="0"/>
          <a:r>
            <a:rPr lang="el-GR" sz="1600" i="0" dirty="0" smtClean="0">
              <a:solidFill>
                <a:schemeClr val="tx1"/>
              </a:solidFill>
              <a:latin typeface="Comic Sans MS" pitchFamily="66" charset="0"/>
            </a:rPr>
            <a:t>λαμβάνεται τμήμα από ένα άλλο αιμοφόρο αγγείο του σώματος του ασθενούς</a:t>
          </a:r>
          <a:endParaRPr lang="el-GR" sz="1600" i="0" dirty="0">
            <a:solidFill>
              <a:schemeClr val="tx1"/>
            </a:solidFill>
            <a:latin typeface="Comic Sans MS" pitchFamily="66" charset="0"/>
          </a:endParaRPr>
        </a:p>
      </dgm:t>
    </dgm:pt>
    <dgm:pt modelId="{93A1EF39-D8F6-4B87-BBD1-6B13BEE4290A}" type="parTrans" cxnId="{0CCF9532-F1B1-4F66-860D-994C8769AC36}">
      <dgm:prSet/>
      <dgm:spPr/>
      <dgm:t>
        <a:bodyPr/>
        <a:lstStyle/>
        <a:p>
          <a:endParaRPr lang="el-GR" i="0">
            <a:latin typeface="Comic Sans MS" pitchFamily="66" charset="0"/>
          </a:endParaRPr>
        </a:p>
      </dgm:t>
    </dgm:pt>
    <dgm:pt modelId="{4E92E7F8-6E3A-4B76-9A9A-9DB5747E5C4A}" type="sibTrans" cxnId="{0CCF9532-F1B1-4F66-860D-994C8769AC36}">
      <dgm:prSet/>
      <dgm:spPr/>
      <dgm:t>
        <a:bodyPr/>
        <a:lstStyle/>
        <a:p>
          <a:endParaRPr lang="el-GR" i="0">
            <a:latin typeface="Comic Sans MS" pitchFamily="66" charset="0"/>
          </a:endParaRPr>
        </a:p>
      </dgm:t>
    </dgm:pt>
    <dgm:pt modelId="{DBB81C6F-F5B3-4EA3-A3E0-F68E4493ED52}">
      <dgm:prSet custT="1"/>
      <dgm:spPr/>
      <dgm:t>
        <a:bodyPr/>
        <a:lstStyle/>
        <a:p>
          <a:pPr algn="ctr" rtl="0"/>
          <a:r>
            <a:rPr lang="en-US" sz="2400" b="1" i="0" dirty="0" err="1" smtClean="0">
              <a:latin typeface="Comic Sans MS" pitchFamily="66" charset="0"/>
            </a:rPr>
            <a:t>Baypass</a:t>
          </a:r>
          <a:endParaRPr lang="el-GR" sz="2400" b="1" i="0" dirty="0">
            <a:latin typeface="Comic Sans MS" pitchFamily="66" charset="0"/>
          </a:endParaRPr>
        </a:p>
      </dgm:t>
    </dgm:pt>
    <dgm:pt modelId="{FA34D2B3-9DD5-4E0F-B4BB-F711C92CAD9F}" type="parTrans" cxnId="{DFDF5910-D86E-4241-AF40-B5AF48585745}">
      <dgm:prSet/>
      <dgm:spPr/>
      <dgm:t>
        <a:bodyPr/>
        <a:lstStyle/>
        <a:p>
          <a:endParaRPr lang="el-GR" i="0">
            <a:latin typeface="Comic Sans MS" pitchFamily="66" charset="0"/>
          </a:endParaRPr>
        </a:p>
      </dgm:t>
    </dgm:pt>
    <dgm:pt modelId="{301B4877-4797-4C89-8F3A-3B945CFFE816}" type="sibTrans" cxnId="{DFDF5910-D86E-4241-AF40-B5AF48585745}">
      <dgm:prSet/>
      <dgm:spPr/>
      <dgm:t>
        <a:bodyPr/>
        <a:lstStyle/>
        <a:p>
          <a:endParaRPr lang="el-GR" i="0">
            <a:latin typeface="Comic Sans MS" pitchFamily="66" charset="0"/>
          </a:endParaRPr>
        </a:p>
      </dgm:t>
    </dgm:pt>
    <dgm:pt modelId="{09E839F5-9D37-4AD2-A9A5-061110C2B24E}">
      <dgm:prSet custT="1"/>
      <dgm:spPr/>
      <dgm:t>
        <a:bodyPr/>
        <a:lstStyle/>
        <a:p>
          <a:pPr rtl="0"/>
          <a:r>
            <a:rPr lang="el-GR" sz="1600" i="0" dirty="0" smtClean="0">
              <a:solidFill>
                <a:schemeClr val="tx1"/>
              </a:solidFill>
              <a:latin typeface="Comic Sans MS" pitchFamily="66" charset="0"/>
            </a:rPr>
            <a:t>και τοποθετείται το ένα άκρο του στην αορτή και το άλλο στη στεφανιαία αρτηρία, αμέσως μετά το φραγμένο σημείο.</a:t>
          </a:r>
          <a:endParaRPr lang="el-GR" sz="1600" i="0" dirty="0">
            <a:solidFill>
              <a:schemeClr val="tx1"/>
            </a:solidFill>
            <a:latin typeface="Comic Sans MS" pitchFamily="66" charset="0"/>
          </a:endParaRPr>
        </a:p>
      </dgm:t>
    </dgm:pt>
    <dgm:pt modelId="{8CBD544F-57D6-4C09-BCCC-5C0BE5C80051}" type="parTrans" cxnId="{561E15B3-B2A3-477B-8390-CBE03F2F104A}">
      <dgm:prSet/>
      <dgm:spPr/>
      <dgm:t>
        <a:bodyPr/>
        <a:lstStyle/>
        <a:p>
          <a:endParaRPr lang="el-GR" i="0">
            <a:latin typeface="Comic Sans MS" pitchFamily="66" charset="0"/>
          </a:endParaRPr>
        </a:p>
      </dgm:t>
    </dgm:pt>
    <dgm:pt modelId="{2BB2A36D-5DA9-4972-8C30-D0257C667556}" type="sibTrans" cxnId="{561E15B3-B2A3-477B-8390-CBE03F2F104A}">
      <dgm:prSet/>
      <dgm:spPr/>
      <dgm:t>
        <a:bodyPr/>
        <a:lstStyle/>
        <a:p>
          <a:endParaRPr lang="el-GR" i="0">
            <a:latin typeface="Comic Sans MS" pitchFamily="66" charset="0"/>
          </a:endParaRPr>
        </a:p>
      </dgm:t>
    </dgm:pt>
    <dgm:pt modelId="{E415B174-F615-4E3C-917A-983AC8694DE7}" type="pres">
      <dgm:prSet presAssocID="{16822CF6-C4EE-4E8C-A707-547BDCF42F4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438B8515-81AF-4087-A570-0150D9340B42}" type="pres">
      <dgm:prSet presAssocID="{7EC712AC-6F95-43C1-BCA1-4AF32287965B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D0EF80E-97B9-405F-AA6B-A071A9D3B471}" type="pres">
      <dgm:prSet presAssocID="{2BE7D44C-5BB8-49E6-A937-23B4780B530F}" presName="spacer" presStyleCnt="0"/>
      <dgm:spPr/>
    </dgm:pt>
    <dgm:pt modelId="{A8A40D98-2738-47A4-861D-78C7FA19B08C}" type="pres">
      <dgm:prSet presAssocID="{DBB81C6F-F5B3-4EA3-A3E0-F68E4493ED52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1806B6E-0CDF-4753-9F49-AF0B859DDA05}" type="pres">
      <dgm:prSet presAssocID="{301B4877-4797-4C89-8F3A-3B945CFFE816}" presName="spacer" presStyleCnt="0"/>
      <dgm:spPr/>
    </dgm:pt>
    <dgm:pt modelId="{FE1D67A1-60CB-449D-87E2-3CB4A243B8FF}" type="pres">
      <dgm:prSet presAssocID="{423474E8-1CB4-4304-9705-EF8CA394B47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7F37874-9BD8-4296-8235-3E884C06787E}" type="pres">
      <dgm:prSet presAssocID="{4E92E7F8-6E3A-4B76-9A9A-9DB5747E5C4A}" presName="spacer" presStyleCnt="0"/>
      <dgm:spPr/>
    </dgm:pt>
    <dgm:pt modelId="{891BB99E-46D7-4191-A1CA-DE5B0EFE45BC}" type="pres">
      <dgm:prSet presAssocID="{09E839F5-9D37-4AD2-A9A5-061110C2B24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61E15B3-B2A3-477B-8390-CBE03F2F104A}" srcId="{16822CF6-C4EE-4E8C-A707-547BDCF42F48}" destId="{09E839F5-9D37-4AD2-A9A5-061110C2B24E}" srcOrd="3" destOrd="0" parTransId="{8CBD544F-57D6-4C09-BCCC-5C0BE5C80051}" sibTransId="{2BB2A36D-5DA9-4972-8C30-D0257C667556}"/>
    <dgm:cxn modelId="{4D3ED7C7-8C63-472A-BA7B-24ABF4545FD3}" type="presOf" srcId="{DBB81C6F-F5B3-4EA3-A3E0-F68E4493ED52}" destId="{A8A40D98-2738-47A4-861D-78C7FA19B08C}" srcOrd="0" destOrd="0" presId="urn:microsoft.com/office/officeart/2005/8/layout/vList2"/>
    <dgm:cxn modelId="{DFDF5910-D86E-4241-AF40-B5AF48585745}" srcId="{16822CF6-C4EE-4E8C-A707-547BDCF42F48}" destId="{DBB81C6F-F5B3-4EA3-A3E0-F68E4493ED52}" srcOrd="1" destOrd="0" parTransId="{FA34D2B3-9DD5-4E0F-B4BB-F711C92CAD9F}" sibTransId="{301B4877-4797-4C89-8F3A-3B945CFFE816}"/>
    <dgm:cxn modelId="{A4D206D1-506B-4131-9957-5D61BEA6EFE4}" type="presOf" srcId="{09E839F5-9D37-4AD2-A9A5-061110C2B24E}" destId="{891BB99E-46D7-4191-A1CA-DE5B0EFE45BC}" srcOrd="0" destOrd="0" presId="urn:microsoft.com/office/officeart/2005/8/layout/vList2"/>
    <dgm:cxn modelId="{EC218DBE-DB74-46E9-8872-09BB03CFE366}" srcId="{16822CF6-C4EE-4E8C-A707-547BDCF42F48}" destId="{7EC712AC-6F95-43C1-BCA1-4AF32287965B}" srcOrd="0" destOrd="0" parTransId="{09F3BE82-0F7A-416B-B386-60F2D082309E}" sibTransId="{2BE7D44C-5BB8-49E6-A937-23B4780B530F}"/>
    <dgm:cxn modelId="{DB1805DB-9EAD-4DD4-8D61-13B1E65EA2A8}" type="presOf" srcId="{16822CF6-C4EE-4E8C-A707-547BDCF42F48}" destId="{E415B174-F615-4E3C-917A-983AC8694DE7}" srcOrd="0" destOrd="0" presId="urn:microsoft.com/office/officeart/2005/8/layout/vList2"/>
    <dgm:cxn modelId="{0CCF9532-F1B1-4F66-860D-994C8769AC36}" srcId="{16822CF6-C4EE-4E8C-A707-547BDCF42F48}" destId="{423474E8-1CB4-4304-9705-EF8CA394B47B}" srcOrd="2" destOrd="0" parTransId="{93A1EF39-D8F6-4B87-BBD1-6B13BEE4290A}" sibTransId="{4E92E7F8-6E3A-4B76-9A9A-9DB5747E5C4A}"/>
    <dgm:cxn modelId="{3D356840-A662-4168-B891-937B63193D3F}" type="presOf" srcId="{423474E8-1CB4-4304-9705-EF8CA394B47B}" destId="{FE1D67A1-60CB-449D-87E2-3CB4A243B8FF}" srcOrd="0" destOrd="0" presId="urn:microsoft.com/office/officeart/2005/8/layout/vList2"/>
    <dgm:cxn modelId="{3244B03A-AD6B-40DE-AB5E-5919903B8E45}" type="presOf" srcId="{7EC712AC-6F95-43C1-BCA1-4AF32287965B}" destId="{438B8515-81AF-4087-A570-0150D9340B42}" srcOrd="0" destOrd="0" presId="urn:microsoft.com/office/officeart/2005/8/layout/vList2"/>
    <dgm:cxn modelId="{AA36DFF6-65EA-4958-A0A9-4F0649953CCD}" type="presParOf" srcId="{E415B174-F615-4E3C-917A-983AC8694DE7}" destId="{438B8515-81AF-4087-A570-0150D9340B42}" srcOrd="0" destOrd="0" presId="urn:microsoft.com/office/officeart/2005/8/layout/vList2"/>
    <dgm:cxn modelId="{D966A943-8E07-4EE2-A144-BFDAD34A4C65}" type="presParOf" srcId="{E415B174-F615-4E3C-917A-983AC8694DE7}" destId="{4D0EF80E-97B9-405F-AA6B-A071A9D3B471}" srcOrd="1" destOrd="0" presId="urn:microsoft.com/office/officeart/2005/8/layout/vList2"/>
    <dgm:cxn modelId="{40DB30B0-146A-4FC6-B68B-CD38F22B3A68}" type="presParOf" srcId="{E415B174-F615-4E3C-917A-983AC8694DE7}" destId="{A8A40D98-2738-47A4-861D-78C7FA19B08C}" srcOrd="2" destOrd="0" presId="urn:microsoft.com/office/officeart/2005/8/layout/vList2"/>
    <dgm:cxn modelId="{F410EE0E-8B45-4BFC-B343-EEA6A0599AEA}" type="presParOf" srcId="{E415B174-F615-4E3C-917A-983AC8694DE7}" destId="{41806B6E-0CDF-4753-9F49-AF0B859DDA05}" srcOrd="3" destOrd="0" presId="urn:microsoft.com/office/officeart/2005/8/layout/vList2"/>
    <dgm:cxn modelId="{ACBDADE8-3E48-498B-B88B-9BE03A29C701}" type="presParOf" srcId="{E415B174-F615-4E3C-917A-983AC8694DE7}" destId="{FE1D67A1-60CB-449D-87E2-3CB4A243B8FF}" srcOrd="4" destOrd="0" presId="urn:microsoft.com/office/officeart/2005/8/layout/vList2"/>
    <dgm:cxn modelId="{8F89F758-C58D-4AEE-A5E1-3BA12DC782FE}" type="presParOf" srcId="{E415B174-F615-4E3C-917A-983AC8694DE7}" destId="{77F37874-9BD8-4296-8235-3E884C06787E}" srcOrd="5" destOrd="0" presId="urn:microsoft.com/office/officeart/2005/8/layout/vList2"/>
    <dgm:cxn modelId="{E740A93E-5119-468C-A5FB-C97C968D7353}" type="presParOf" srcId="{E415B174-F615-4E3C-917A-983AC8694DE7}" destId="{891BB99E-46D7-4191-A1CA-DE5B0EFE45BC}" srcOrd="6" destOrd="0" presId="urn:microsoft.com/office/officeart/2005/8/layout/vList2"/>
  </dgm:cxnLst>
  <dgm:bg/>
  <dgm:whole/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261695D1-4F7A-42D3-A4F7-1EEC410B681C}" type="doc">
      <dgm:prSet loTypeId="urn:microsoft.com/office/officeart/2005/8/layout/vList2" loCatId="list" qsTypeId="urn:microsoft.com/office/officeart/2005/8/quickstyle/simple5" qsCatId="simple" csTypeId="urn:microsoft.com/office/officeart/2005/8/colors/accent1_4" csCatId="accent1"/>
      <dgm:spPr/>
      <dgm:t>
        <a:bodyPr/>
        <a:lstStyle/>
        <a:p>
          <a:endParaRPr lang="el-GR"/>
        </a:p>
      </dgm:t>
    </dgm:pt>
    <dgm:pt modelId="{1AD16595-34B9-4B46-91B2-E07CB155F924}">
      <dgm:prSet/>
      <dgm:spPr/>
      <dgm:t>
        <a:bodyPr/>
        <a:lstStyle/>
        <a:p>
          <a:pPr algn="ctr" rtl="0"/>
          <a:r>
            <a:rPr lang="el-GR" b="1" dirty="0" smtClean="0"/>
            <a:t>ΑΙΜΟΦΟΡΑ ΑΓΓΕΙΑ</a:t>
          </a:r>
          <a:endParaRPr lang="el-GR" dirty="0"/>
        </a:p>
      </dgm:t>
    </dgm:pt>
    <dgm:pt modelId="{A78949F8-F5C0-4D72-9C4B-9DBF161E0D4A}" type="parTrans" cxnId="{EAFC8DE7-F6DE-4542-8489-D32CA6D2F34A}">
      <dgm:prSet/>
      <dgm:spPr/>
      <dgm:t>
        <a:bodyPr/>
        <a:lstStyle/>
        <a:p>
          <a:endParaRPr lang="el-GR"/>
        </a:p>
      </dgm:t>
    </dgm:pt>
    <dgm:pt modelId="{38866667-1C6D-4C7C-A07F-3DCE8CF32B3E}" type="sibTrans" cxnId="{EAFC8DE7-F6DE-4542-8489-D32CA6D2F34A}">
      <dgm:prSet/>
      <dgm:spPr/>
      <dgm:t>
        <a:bodyPr/>
        <a:lstStyle/>
        <a:p>
          <a:endParaRPr lang="el-GR"/>
        </a:p>
      </dgm:t>
    </dgm:pt>
    <dgm:pt modelId="{AF26DC06-238C-4906-B792-5CEC4CF20866}" type="pres">
      <dgm:prSet presAssocID="{261695D1-4F7A-42D3-A4F7-1EEC410B681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96ADC030-005D-40EB-964C-2DD8A287644A}" type="pres">
      <dgm:prSet presAssocID="{1AD16595-34B9-4B46-91B2-E07CB155F92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EAFC8DE7-F6DE-4542-8489-D32CA6D2F34A}" srcId="{261695D1-4F7A-42D3-A4F7-1EEC410B681C}" destId="{1AD16595-34B9-4B46-91B2-E07CB155F924}" srcOrd="0" destOrd="0" parTransId="{A78949F8-F5C0-4D72-9C4B-9DBF161E0D4A}" sibTransId="{38866667-1C6D-4C7C-A07F-3DCE8CF32B3E}"/>
    <dgm:cxn modelId="{BB1B3BCD-C8BE-430E-BC22-0E92167EAC1C}" type="presOf" srcId="{1AD16595-34B9-4B46-91B2-E07CB155F924}" destId="{96ADC030-005D-40EB-964C-2DD8A287644A}" srcOrd="0" destOrd="0" presId="urn:microsoft.com/office/officeart/2005/8/layout/vList2"/>
    <dgm:cxn modelId="{3800631D-418F-4D92-889E-9B5E29ABD423}" type="presOf" srcId="{261695D1-4F7A-42D3-A4F7-1EEC410B681C}" destId="{AF26DC06-238C-4906-B792-5CEC4CF20866}" srcOrd="0" destOrd="0" presId="urn:microsoft.com/office/officeart/2005/8/layout/vList2"/>
    <dgm:cxn modelId="{F866B1B4-0C85-424A-8DB6-138D0BFCB3AC}" type="presParOf" srcId="{AF26DC06-238C-4906-B792-5CEC4CF20866}" destId="{96ADC030-005D-40EB-964C-2DD8A287644A}" srcOrd="0" destOrd="0" presId="urn:microsoft.com/office/officeart/2005/8/layout/vList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A5EFFF-8111-4897-8EF0-F1B10E1A1388}" type="doc">
      <dgm:prSet loTypeId="urn:microsoft.com/office/officeart/2005/8/layout/vList2" loCatId="list" qsTypeId="urn:microsoft.com/office/officeart/2005/8/quickstyle/simple5" qsCatId="simple" csTypeId="urn:microsoft.com/office/officeart/2005/8/colors/accent0_3" csCatId="mainScheme"/>
      <dgm:spPr/>
      <dgm:t>
        <a:bodyPr/>
        <a:lstStyle/>
        <a:p>
          <a:endParaRPr lang="el-GR"/>
        </a:p>
      </dgm:t>
    </dgm:pt>
    <dgm:pt modelId="{FE7A2328-A611-4E98-8076-0E01848B0A22}">
      <dgm:prSet custT="1"/>
      <dgm:spPr/>
      <dgm:t>
        <a:bodyPr/>
        <a:lstStyle/>
        <a:p>
          <a:pPr algn="ctr" rtl="0"/>
          <a:r>
            <a:rPr lang="el-GR" sz="4000" b="1" dirty="0" smtClean="0">
              <a:latin typeface="Century Schoolbook" pitchFamily="18" charset="0"/>
            </a:rPr>
            <a:t>καρδιά</a:t>
          </a:r>
          <a:endParaRPr lang="el-GR" sz="4000" dirty="0">
            <a:latin typeface="Century Schoolbook" pitchFamily="18" charset="0"/>
          </a:endParaRPr>
        </a:p>
      </dgm:t>
    </dgm:pt>
    <dgm:pt modelId="{4A20A1FB-101F-4DF2-9086-600CC27C9C9E}" type="parTrans" cxnId="{378756D2-8811-41A9-995A-0BACF70B214A}">
      <dgm:prSet/>
      <dgm:spPr/>
      <dgm:t>
        <a:bodyPr/>
        <a:lstStyle/>
        <a:p>
          <a:pPr algn="ctr"/>
          <a:endParaRPr lang="el-GR" sz="4000"/>
        </a:p>
      </dgm:t>
    </dgm:pt>
    <dgm:pt modelId="{148B53A5-B4FA-4CCE-B35A-726A4BEE355A}" type="sibTrans" cxnId="{378756D2-8811-41A9-995A-0BACF70B214A}">
      <dgm:prSet/>
      <dgm:spPr/>
      <dgm:t>
        <a:bodyPr/>
        <a:lstStyle/>
        <a:p>
          <a:pPr algn="ctr"/>
          <a:endParaRPr lang="el-GR" sz="4000"/>
        </a:p>
      </dgm:t>
    </dgm:pt>
    <dgm:pt modelId="{AA2168C0-DBC8-47D1-AAF4-239F71256F82}" type="pres">
      <dgm:prSet presAssocID="{19A5EFFF-8111-4897-8EF0-F1B10E1A138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83EF3238-703C-4709-8BD2-FF36C27546E0}" type="pres">
      <dgm:prSet presAssocID="{FE7A2328-A611-4E98-8076-0E01848B0A2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40A9AA13-D8F3-499D-B6A4-177DE312BFE9}" type="presOf" srcId="{FE7A2328-A611-4E98-8076-0E01848B0A22}" destId="{83EF3238-703C-4709-8BD2-FF36C27546E0}" srcOrd="0" destOrd="0" presId="urn:microsoft.com/office/officeart/2005/8/layout/vList2"/>
    <dgm:cxn modelId="{378756D2-8811-41A9-995A-0BACF70B214A}" srcId="{19A5EFFF-8111-4897-8EF0-F1B10E1A1388}" destId="{FE7A2328-A611-4E98-8076-0E01848B0A22}" srcOrd="0" destOrd="0" parTransId="{4A20A1FB-101F-4DF2-9086-600CC27C9C9E}" sibTransId="{148B53A5-B4FA-4CCE-B35A-726A4BEE355A}"/>
    <dgm:cxn modelId="{0CAFA65C-17B6-4C5D-8EF5-4526418B11A2}" type="presOf" srcId="{19A5EFFF-8111-4897-8EF0-F1B10E1A1388}" destId="{AA2168C0-DBC8-47D1-AAF4-239F71256F82}" srcOrd="0" destOrd="0" presId="urn:microsoft.com/office/officeart/2005/8/layout/vList2"/>
    <dgm:cxn modelId="{51727BA2-DCB9-4217-87AF-4ACA8F2FC1B6}" type="presParOf" srcId="{AA2168C0-DBC8-47D1-AAF4-239F71256F82}" destId="{83EF3238-703C-4709-8BD2-FF36C27546E0}" srcOrd="0" destOrd="0" presId="urn:microsoft.com/office/officeart/2005/8/layout/vList2"/>
  </dgm:cxnLst>
  <dgm:bg/>
  <dgm:whole/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E19CE8A7-CFB0-4BA1-B607-9FA3AEA6AF7B}" type="doc">
      <dgm:prSet loTypeId="urn:microsoft.com/office/officeart/2005/8/layout/vList6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BF1ABADC-75BC-4270-ADC4-F8B00F1DF2DE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el-GR" b="1" dirty="0" smtClean="0"/>
            <a:t>Αρτηρίες </a:t>
          </a:r>
        </a:p>
        <a:p>
          <a:pPr rtl="0"/>
          <a:r>
            <a:rPr lang="el-GR" dirty="0" smtClean="0"/>
            <a:t>και </a:t>
          </a:r>
          <a:r>
            <a:rPr lang="el-GR" dirty="0" err="1" smtClean="0"/>
            <a:t>αρτηρίδια</a:t>
          </a:r>
          <a:r>
            <a:rPr lang="el-GR" dirty="0" smtClean="0"/>
            <a:t> </a:t>
          </a:r>
          <a:endParaRPr lang="el-GR" dirty="0"/>
        </a:p>
      </dgm:t>
    </dgm:pt>
    <dgm:pt modelId="{C148DD0C-4144-44A9-9C72-0BC0C970A3B1}" type="parTrans" cxnId="{E784F475-D7C8-4AAF-B51C-ECB8CE24C6A7}">
      <dgm:prSet/>
      <dgm:spPr/>
      <dgm:t>
        <a:bodyPr/>
        <a:lstStyle/>
        <a:p>
          <a:endParaRPr lang="el-GR"/>
        </a:p>
      </dgm:t>
    </dgm:pt>
    <dgm:pt modelId="{C5EEAA58-D88B-4E18-B6B3-0D8EF8669E31}" type="sibTrans" cxnId="{E784F475-D7C8-4AAF-B51C-ECB8CE24C6A7}">
      <dgm:prSet/>
      <dgm:spPr/>
      <dgm:t>
        <a:bodyPr/>
        <a:lstStyle/>
        <a:p>
          <a:endParaRPr lang="el-GR"/>
        </a:p>
      </dgm:t>
    </dgm:pt>
    <dgm:pt modelId="{2817C3F1-87EE-4732-8C2E-C8F1C688C29E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l-GR" b="1" dirty="0" smtClean="0"/>
            <a:t>Φλέβες</a:t>
          </a:r>
        </a:p>
        <a:p>
          <a:pPr rtl="0"/>
          <a:r>
            <a:rPr lang="el-GR" dirty="0" smtClean="0"/>
            <a:t>και </a:t>
          </a:r>
          <a:r>
            <a:rPr lang="el-GR" dirty="0" err="1" smtClean="0"/>
            <a:t>φλεβίδια</a:t>
          </a:r>
          <a:endParaRPr lang="el-GR" dirty="0"/>
        </a:p>
      </dgm:t>
    </dgm:pt>
    <dgm:pt modelId="{D198896B-E104-48A3-BF52-A4EDEE2A7433}" type="parTrans" cxnId="{B21DE2AE-305B-4704-81FE-8A214CA88964}">
      <dgm:prSet/>
      <dgm:spPr/>
      <dgm:t>
        <a:bodyPr/>
        <a:lstStyle/>
        <a:p>
          <a:endParaRPr lang="el-GR"/>
        </a:p>
      </dgm:t>
    </dgm:pt>
    <dgm:pt modelId="{3EFB17DD-79E2-4194-B521-E65598A86FB8}" type="sibTrans" cxnId="{B21DE2AE-305B-4704-81FE-8A214CA88964}">
      <dgm:prSet/>
      <dgm:spPr/>
      <dgm:t>
        <a:bodyPr/>
        <a:lstStyle/>
        <a:p>
          <a:endParaRPr lang="el-GR"/>
        </a:p>
      </dgm:t>
    </dgm:pt>
    <dgm:pt modelId="{E8C61639-3C5D-4CDE-9085-4299CD44C9C4}">
      <dgm:prSet/>
      <dgm:spPr>
        <a:solidFill>
          <a:srgbClr val="653960"/>
        </a:solidFill>
      </dgm:spPr>
      <dgm:t>
        <a:bodyPr/>
        <a:lstStyle/>
        <a:p>
          <a:pPr rtl="0"/>
          <a:r>
            <a:rPr lang="el-GR" b="1" dirty="0" smtClean="0"/>
            <a:t>Τριχοειδή </a:t>
          </a:r>
          <a:endParaRPr lang="el-GR" dirty="0"/>
        </a:p>
      </dgm:t>
    </dgm:pt>
    <dgm:pt modelId="{C40C297D-0C24-4962-8FA6-059F31C4E214}" type="parTrans" cxnId="{8F3CD5C8-3188-4001-8B1B-A05D4497358B}">
      <dgm:prSet/>
      <dgm:spPr/>
      <dgm:t>
        <a:bodyPr/>
        <a:lstStyle/>
        <a:p>
          <a:endParaRPr lang="el-GR"/>
        </a:p>
      </dgm:t>
    </dgm:pt>
    <dgm:pt modelId="{1E0C8FA7-7AAB-466F-AAB1-8E4BF46E7B52}" type="sibTrans" cxnId="{8F3CD5C8-3188-4001-8B1B-A05D4497358B}">
      <dgm:prSet/>
      <dgm:spPr/>
      <dgm:t>
        <a:bodyPr/>
        <a:lstStyle/>
        <a:p>
          <a:endParaRPr lang="el-GR"/>
        </a:p>
      </dgm:t>
    </dgm:pt>
    <dgm:pt modelId="{F39B8982-822B-457A-8ADD-E25F1591B98F}">
      <dgm:prSet custT="1"/>
      <dgm:spPr/>
      <dgm:t>
        <a:bodyPr anchor="ctr"/>
        <a:lstStyle/>
        <a:p>
          <a:pPr rtl="0"/>
          <a:r>
            <a:rPr lang="el-GR" sz="1800" b="1" dirty="0" smtClean="0"/>
            <a:t>ανταλλαγή ουσιών </a:t>
          </a:r>
          <a:r>
            <a:rPr lang="el-GR" sz="1800" dirty="0" smtClean="0"/>
            <a:t>με τους ιστούς </a:t>
          </a:r>
          <a:endParaRPr lang="el-GR" sz="1800" dirty="0"/>
        </a:p>
      </dgm:t>
    </dgm:pt>
    <dgm:pt modelId="{061B472E-05E7-405A-BD4C-4BC32D62D02B}" type="parTrans" cxnId="{E50175DF-71B5-4638-90D3-F08E7A0EF737}">
      <dgm:prSet/>
      <dgm:spPr/>
      <dgm:t>
        <a:bodyPr/>
        <a:lstStyle/>
        <a:p>
          <a:endParaRPr lang="el-GR"/>
        </a:p>
      </dgm:t>
    </dgm:pt>
    <dgm:pt modelId="{9252D2BE-1320-4E46-84BE-6EA912C93A02}" type="sibTrans" cxnId="{E50175DF-71B5-4638-90D3-F08E7A0EF737}">
      <dgm:prSet/>
      <dgm:spPr/>
      <dgm:t>
        <a:bodyPr/>
        <a:lstStyle/>
        <a:p>
          <a:endParaRPr lang="el-GR"/>
        </a:p>
      </dgm:t>
    </dgm:pt>
    <dgm:pt modelId="{4710C864-D032-4BF2-B52C-DA6CE7248875}">
      <dgm:prSet custT="1"/>
      <dgm:spPr/>
      <dgm:t>
        <a:bodyPr anchor="ctr"/>
        <a:lstStyle/>
        <a:p>
          <a:pPr rtl="0"/>
          <a:r>
            <a:rPr lang="el-GR" sz="1800" dirty="0" smtClean="0"/>
            <a:t>παρεμβάλλονται </a:t>
          </a:r>
          <a:r>
            <a:rPr lang="el-GR" sz="2000" b="1" dirty="0" smtClean="0"/>
            <a:t>μεταξύ αρτηριών και φλεβών</a:t>
          </a:r>
          <a:endParaRPr lang="el-GR" sz="1800" b="1" dirty="0"/>
        </a:p>
      </dgm:t>
    </dgm:pt>
    <dgm:pt modelId="{2313C25D-DE1F-45F4-B514-418831BC2167}" type="parTrans" cxnId="{ACA3F1A1-734B-453A-B2DE-11BEC71C6583}">
      <dgm:prSet/>
      <dgm:spPr/>
      <dgm:t>
        <a:bodyPr/>
        <a:lstStyle/>
        <a:p>
          <a:endParaRPr lang="el-GR"/>
        </a:p>
      </dgm:t>
    </dgm:pt>
    <dgm:pt modelId="{86329FEB-6CB8-4C89-BB3A-72FA4E20445A}" type="sibTrans" cxnId="{ACA3F1A1-734B-453A-B2DE-11BEC71C6583}">
      <dgm:prSet/>
      <dgm:spPr/>
      <dgm:t>
        <a:bodyPr/>
        <a:lstStyle/>
        <a:p>
          <a:endParaRPr lang="el-GR"/>
        </a:p>
      </dgm:t>
    </dgm:pt>
    <dgm:pt modelId="{A4D8E62C-9802-4A81-B8A5-15C8DE3F6780}">
      <dgm:prSet custT="1"/>
      <dgm:spPr/>
      <dgm:t>
        <a:bodyPr anchor="ctr"/>
        <a:lstStyle/>
        <a:p>
          <a:r>
            <a:rPr lang="el-GR" sz="2000" u="none" dirty="0" smtClean="0"/>
            <a:t>μεταφέρουν το αίμα </a:t>
          </a:r>
          <a:r>
            <a:rPr lang="el-GR" sz="2000" b="1" u="none" dirty="0" smtClean="0"/>
            <a:t>από την καρδιά προς την περιφέρεια</a:t>
          </a:r>
          <a:endParaRPr lang="el-GR" sz="2000" b="1" u="none" dirty="0"/>
        </a:p>
      </dgm:t>
    </dgm:pt>
    <dgm:pt modelId="{3377C4F9-F052-4522-B122-1383F7EC582C}" type="parTrans" cxnId="{2121A6A6-26B1-43E5-8874-A95003FFF615}">
      <dgm:prSet/>
      <dgm:spPr/>
      <dgm:t>
        <a:bodyPr/>
        <a:lstStyle/>
        <a:p>
          <a:endParaRPr lang="el-GR"/>
        </a:p>
      </dgm:t>
    </dgm:pt>
    <dgm:pt modelId="{D3BA16DF-38DF-4986-9FEB-2003ABED670D}" type="sibTrans" cxnId="{2121A6A6-26B1-43E5-8874-A95003FFF615}">
      <dgm:prSet/>
      <dgm:spPr/>
      <dgm:t>
        <a:bodyPr/>
        <a:lstStyle/>
        <a:p>
          <a:endParaRPr lang="el-GR"/>
        </a:p>
      </dgm:t>
    </dgm:pt>
    <dgm:pt modelId="{AF410717-66CB-4051-AD43-922EF7FDCE02}">
      <dgm:prSet custT="1"/>
      <dgm:spPr/>
      <dgm:t>
        <a:bodyPr anchor="ctr"/>
        <a:lstStyle/>
        <a:p>
          <a:r>
            <a:rPr lang="el-GR" sz="1900" u="none" dirty="0" smtClean="0"/>
            <a:t>επαναφέρουν το αίμα </a:t>
          </a:r>
          <a:r>
            <a:rPr lang="el-GR" sz="2000" b="1" u="none" dirty="0" smtClean="0"/>
            <a:t>στην καρδιά</a:t>
          </a:r>
          <a:r>
            <a:rPr lang="el-GR" sz="1900" u="none" dirty="0" smtClean="0"/>
            <a:t>. </a:t>
          </a:r>
          <a:endParaRPr lang="el-GR" sz="1900" u="none" dirty="0"/>
        </a:p>
      </dgm:t>
    </dgm:pt>
    <dgm:pt modelId="{29F21F1D-257E-4996-BAD3-89773756CF68}" type="parTrans" cxnId="{BC4D3593-7933-4639-8793-D8647327661F}">
      <dgm:prSet/>
      <dgm:spPr/>
      <dgm:t>
        <a:bodyPr/>
        <a:lstStyle/>
        <a:p>
          <a:endParaRPr lang="el-GR"/>
        </a:p>
      </dgm:t>
    </dgm:pt>
    <dgm:pt modelId="{AB07D706-789D-4F0C-95D8-E1EC47E49C8D}" type="sibTrans" cxnId="{BC4D3593-7933-4639-8793-D8647327661F}">
      <dgm:prSet/>
      <dgm:spPr/>
      <dgm:t>
        <a:bodyPr/>
        <a:lstStyle/>
        <a:p>
          <a:endParaRPr lang="el-GR"/>
        </a:p>
      </dgm:t>
    </dgm:pt>
    <dgm:pt modelId="{646DC200-563A-4A26-AADC-01562E2732EB}" type="pres">
      <dgm:prSet presAssocID="{E19CE8A7-CFB0-4BA1-B607-9FA3AEA6AF7B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B443FA0A-8AA6-425C-A8C3-5A2EB4EC0C01}" type="pres">
      <dgm:prSet presAssocID="{BF1ABADC-75BC-4270-ADC4-F8B00F1DF2DE}" presName="linNode" presStyleCnt="0"/>
      <dgm:spPr/>
    </dgm:pt>
    <dgm:pt modelId="{1E0B209D-BF89-4500-AD64-931400A4C679}" type="pres">
      <dgm:prSet presAssocID="{BF1ABADC-75BC-4270-ADC4-F8B00F1DF2DE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20C2AFB-4C65-455F-9177-DA339B57C7A8}" type="pres">
      <dgm:prSet presAssocID="{BF1ABADC-75BC-4270-ADC4-F8B00F1DF2DE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3E6CA0C-1819-44C6-BBAF-A3047B790B2D}" type="pres">
      <dgm:prSet presAssocID="{C5EEAA58-D88B-4E18-B6B3-0D8EF8669E31}" presName="spacing" presStyleCnt="0"/>
      <dgm:spPr/>
    </dgm:pt>
    <dgm:pt modelId="{F664D5D4-C81C-4350-BBCC-F4F50DE69963}" type="pres">
      <dgm:prSet presAssocID="{2817C3F1-87EE-4732-8C2E-C8F1C688C29E}" presName="linNode" presStyleCnt="0"/>
      <dgm:spPr/>
    </dgm:pt>
    <dgm:pt modelId="{A567C499-2C80-4361-97C7-73DE15AA77E2}" type="pres">
      <dgm:prSet presAssocID="{2817C3F1-87EE-4732-8C2E-C8F1C688C29E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523EFF4-8B23-499C-9BC2-F0D34ADB42FC}" type="pres">
      <dgm:prSet presAssocID="{2817C3F1-87EE-4732-8C2E-C8F1C688C29E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5E432E5-A791-47B9-BB96-5EE489673F75}" type="pres">
      <dgm:prSet presAssocID="{3EFB17DD-79E2-4194-B521-E65598A86FB8}" presName="spacing" presStyleCnt="0"/>
      <dgm:spPr/>
    </dgm:pt>
    <dgm:pt modelId="{9B6C3332-AAA6-44E7-86B0-39F0752B2649}" type="pres">
      <dgm:prSet presAssocID="{E8C61639-3C5D-4CDE-9085-4299CD44C9C4}" presName="linNode" presStyleCnt="0"/>
      <dgm:spPr/>
    </dgm:pt>
    <dgm:pt modelId="{68CDB70E-4EA9-47B8-A55E-A337A40809A6}" type="pres">
      <dgm:prSet presAssocID="{E8C61639-3C5D-4CDE-9085-4299CD44C9C4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57A6229-D3D3-4111-A081-3AD22D5D6B29}" type="pres">
      <dgm:prSet presAssocID="{E8C61639-3C5D-4CDE-9085-4299CD44C9C4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3D4AA659-D679-4B23-9850-A4B35CD4134A}" type="presOf" srcId="{2817C3F1-87EE-4732-8C2E-C8F1C688C29E}" destId="{A567C499-2C80-4361-97C7-73DE15AA77E2}" srcOrd="0" destOrd="0" presId="urn:microsoft.com/office/officeart/2005/8/layout/vList6"/>
    <dgm:cxn modelId="{BC4D3593-7933-4639-8793-D8647327661F}" srcId="{2817C3F1-87EE-4732-8C2E-C8F1C688C29E}" destId="{AF410717-66CB-4051-AD43-922EF7FDCE02}" srcOrd="0" destOrd="0" parTransId="{29F21F1D-257E-4996-BAD3-89773756CF68}" sibTransId="{AB07D706-789D-4F0C-95D8-E1EC47E49C8D}"/>
    <dgm:cxn modelId="{ACA3F1A1-734B-453A-B2DE-11BEC71C6583}" srcId="{E8C61639-3C5D-4CDE-9085-4299CD44C9C4}" destId="{4710C864-D032-4BF2-B52C-DA6CE7248875}" srcOrd="1" destOrd="0" parTransId="{2313C25D-DE1F-45F4-B514-418831BC2167}" sibTransId="{86329FEB-6CB8-4C89-BB3A-72FA4E20445A}"/>
    <dgm:cxn modelId="{A864F050-38FD-43EE-9E35-8D0C766449CD}" type="presOf" srcId="{4710C864-D032-4BF2-B52C-DA6CE7248875}" destId="{357A6229-D3D3-4111-A081-3AD22D5D6B29}" srcOrd="0" destOrd="1" presId="urn:microsoft.com/office/officeart/2005/8/layout/vList6"/>
    <dgm:cxn modelId="{D832CC65-1E71-4984-A24E-54EBB4886562}" type="presOf" srcId="{E8C61639-3C5D-4CDE-9085-4299CD44C9C4}" destId="{68CDB70E-4EA9-47B8-A55E-A337A40809A6}" srcOrd="0" destOrd="0" presId="urn:microsoft.com/office/officeart/2005/8/layout/vList6"/>
    <dgm:cxn modelId="{E50175DF-71B5-4638-90D3-F08E7A0EF737}" srcId="{E8C61639-3C5D-4CDE-9085-4299CD44C9C4}" destId="{F39B8982-822B-457A-8ADD-E25F1591B98F}" srcOrd="0" destOrd="0" parTransId="{061B472E-05E7-405A-BD4C-4BC32D62D02B}" sibTransId="{9252D2BE-1320-4E46-84BE-6EA912C93A02}"/>
    <dgm:cxn modelId="{5A92E9E7-E74B-4A9C-B74C-8FCF53A9E463}" type="presOf" srcId="{BF1ABADC-75BC-4270-ADC4-F8B00F1DF2DE}" destId="{1E0B209D-BF89-4500-AD64-931400A4C679}" srcOrd="0" destOrd="0" presId="urn:microsoft.com/office/officeart/2005/8/layout/vList6"/>
    <dgm:cxn modelId="{B21DE2AE-305B-4704-81FE-8A214CA88964}" srcId="{E19CE8A7-CFB0-4BA1-B607-9FA3AEA6AF7B}" destId="{2817C3F1-87EE-4732-8C2E-C8F1C688C29E}" srcOrd="1" destOrd="0" parTransId="{D198896B-E104-48A3-BF52-A4EDEE2A7433}" sibTransId="{3EFB17DD-79E2-4194-B521-E65598A86FB8}"/>
    <dgm:cxn modelId="{95D5EC35-9174-4563-88AC-6AD0AB0D3469}" type="presOf" srcId="{AF410717-66CB-4051-AD43-922EF7FDCE02}" destId="{7523EFF4-8B23-499C-9BC2-F0D34ADB42FC}" srcOrd="0" destOrd="0" presId="urn:microsoft.com/office/officeart/2005/8/layout/vList6"/>
    <dgm:cxn modelId="{704F7EDD-BCC4-4BD7-B8D7-C5B76CC95F18}" type="presOf" srcId="{F39B8982-822B-457A-8ADD-E25F1591B98F}" destId="{357A6229-D3D3-4111-A081-3AD22D5D6B29}" srcOrd="0" destOrd="0" presId="urn:microsoft.com/office/officeart/2005/8/layout/vList6"/>
    <dgm:cxn modelId="{2121A6A6-26B1-43E5-8874-A95003FFF615}" srcId="{BF1ABADC-75BC-4270-ADC4-F8B00F1DF2DE}" destId="{A4D8E62C-9802-4A81-B8A5-15C8DE3F6780}" srcOrd="0" destOrd="0" parTransId="{3377C4F9-F052-4522-B122-1383F7EC582C}" sibTransId="{D3BA16DF-38DF-4986-9FEB-2003ABED670D}"/>
    <dgm:cxn modelId="{28117E7F-030D-468C-A104-3E65D66A0157}" type="presOf" srcId="{E19CE8A7-CFB0-4BA1-B607-9FA3AEA6AF7B}" destId="{646DC200-563A-4A26-AADC-01562E2732EB}" srcOrd="0" destOrd="0" presId="urn:microsoft.com/office/officeart/2005/8/layout/vList6"/>
    <dgm:cxn modelId="{E784F475-D7C8-4AAF-B51C-ECB8CE24C6A7}" srcId="{E19CE8A7-CFB0-4BA1-B607-9FA3AEA6AF7B}" destId="{BF1ABADC-75BC-4270-ADC4-F8B00F1DF2DE}" srcOrd="0" destOrd="0" parTransId="{C148DD0C-4144-44A9-9C72-0BC0C970A3B1}" sibTransId="{C5EEAA58-D88B-4E18-B6B3-0D8EF8669E31}"/>
    <dgm:cxn modelId="{8F3CD5C8-3188-4001-8B1B-A05D4497358B}" srcId="{E19CE8A7-CFB0-4BA1-B607-9FA3AEA6AF7B}" destId="{E8C61639-3C5D-4CDE-9085-4299CD44C9C4}" srcOrd="2" destOrd="0" parTransId="{C40C297D-0C24-4962-8FA6-059F31C4E214}" sibTransId="{1E0C8FA7-7AAB-466F-AAB1-8E4BF46E7B52}"/>
    <dgm:cxn modelId="{33F3FBA5-50AE-46A7-A86D-B86319FDBD35}" type="presOf" srcId="{A4D8E62C-9802-4A81-B8A5-15C8DE3F6780}" destId="{520C2AFB-4C65-455F-9177-DA339B57C7A8}" srcOrd="0" destOrd="0" presId="urn:microsoft.com/office/officeart/2005/8/layout/vList6"/>
    <dgm:cxn modelId="{2AAB80FD-9C2B-491C-8919-CC59EA2088CC}" type="presParOf" srcId="{646DC200-563A-4A26-AADC-01562E2732EB}" destId="{B443FA0A-8AA6-425C-A8C3-5A2EB4EC0C01}" srcOrd="0" destOrd="0" presId="urn:microsoft.com/office/officeart/2005/8/layout/vList6"/>
    <dgm:cxn modelId="{A4E5331B-E7BA-4F05-83AC-E65EFA212A0E}" type="presParOf" srcId="{B443FA0A-8AA6-425C-A8C3-5A2EB4EC0C01}" destId="{1E0B209D-BF89-4500-AD64-931400A4C679}" srcOrd="0" destOrd="0" presId="urn:microsoft.com/office/officeart/2005/8/layout/vList6"/>
    <dgm:cxn modelId="{C5F1F1F5-0BAF-4796-B356-84DEA1433A68}" type="presParOf" srcId="{B443FA0A-8AA6-425C-A8C3-5A2EB4EC0C01}" destId="{520C2AFB-4C65-455F-9177-DA339B57C7A8}" srcOrd="1" destOrd="0" presId="urn:microsoft.com/office/officeart/2005/8/layout/vList6"/>
    <dgm:cxn modelId="{B59B56D1-7093-46AD-A375-91848CC771E0}" type="presParOf" srcId="{646DC200-563A-4A26-AADC-01562E2732EB}" destId="{03E6CA0C-1819-44C6-BBAF-A3047B790B2D}" srcOrd="1" destOrd="0" presId="urn:microsoft.com/office/officeart/2005/8/layout/vList6"/>
    <dgm:cxn modelId="{C444AC2C-B511-445B-B533-E0CD605A30DD}" type="presParOf" srcId="{646DC200-563A-4A26-AADC-01562E2732EB}" destId="{F664D5D4-C81C-4350-BBCC-F4F50DE69963}" srcOrd="2" destOrd="0" presId="urn:microsoft.com/office/officeart/2005/8/layout/vList6"/>
    <dgm:cxn modelId="{D807A669-E49E-4F63-91F3-079CDEECE54E}" type="presParOf" srcId="{F664D5D4-C81C-4350-BBCC-F4F50DE69963}" destId="{A567C499-2C80-4361-97C7-73DE15AA77E2}" srcOrd="0" destOrd="0" presId="urn:microsoft.com/office/officeart/2005/8/layout/vList6"/>
    <dgm:cxn modelId="{B9ED7488-EABE-4B7E-BAE4-BD5D9904E74C}" type="presParOf" srcId="{F664D5D4-C81C-4350-BBCC-F4F50DE69963}" destId="{7523EFF4-8B23-499C-9BC2-F0D34ADB42FC}" srcOrd="1" destOrd="0" presId="urn:microsoft.com/office/officeart/2005/8/layout/vList6"/>
    <dgm:cxn modelId="{05AC43B3-0026-4124-A4C6-4A162E6AF004}" type="presParOf" srcId="{646DC200-563A-4A26-AADC-01562E2732EB}" destId="{95E432E5-A791-47B9-BB96-5EE489673F75}" srcOrd="3" destOrd="0" presId="urn:microsoft.com/office/officeart/2005/8/layout/vList6"/>
    <dgm:cxn modelId="{F9E33EF1-8DC3-4970-95A0-614C4A1B1DAF}" type="presParOf" srcId="{646DC200-563A-4A26-AADC-01562E2732EB}" destId="{9B6C3332-AAA6-44E7-86B0-39F0752B2649}" srcOrd="4" destOrd="0" presId="urn:microsoft.com/office/officeart/2005/8/layout/vList6"/>
    <dgm:cxn modelId="{D257CF73-8EBF-4743-9B91-82975196741C}" type="presParOf" srcId="{9B6C3332-AAA6-44E7-86B0-39F0752B2649}" destId="{68CDB70E-4EA9-47B8-A55E-A337A40809A6}" srcOrd="0" destOrd="0" presId="urn:microsoft.com/office/officeart/2005/8/layout/vList6"/>
    <dgm:cxn modelId="{CB0F8761-D700-4B9A-AFC9-220E0598F848}" type="presParOf" srcId="{9B6C3332-AAA6-44E7-86B0-39F0752B2649}" destId="{357A6229-D3D3-4111-A081-3AD22D5D6B29}" srcOrd="1" destOrd="0" presId="urn:microsoft.com/office/officeart/2005/8/layout/vList6"/>
  </dgm:cxnLst>
  <dgm:bg/>
  <dgm:whole/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EC4D64B4-8699-44E6-88F7-0B88215EC3D6}" type="doc">
      <dgm:prSet loTypeId="urn:microsoft.com/office/officeart/2005/8/layout/hierarchy3" loCatId="hierarchy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l-GR"/>
        </a:p>
      </dgm:t>
    </dgm:pt>
    <dgm:pt modelId="{3D448C01-B06C-45D2-8869-0F1A6C242951}">
      <dgm:prSet custT="1"/>
      <dgm:spPr/>
      <dgm:t>
        <a:bodyPr/>
        <a:lstStyle/>
        <a:p>
          <a:pPr rtl="0"/>
          <a:r>
            <a:rPr lang="el-GR" sz="2000" dirty="0" smtClean="0">
              <a:solidFill>
                <a:schemeClr val="tx1"/>
              </a:solidFill>
              <a:latin typeface="Century Schoolbook" pitchFamily="18" charset="0"/>
            </a:rPr>
            <a:t>Όλες οι άλλες είναι διακλαδώσεις των παραπάνω αρτηριών. </a:t>
          </a:r>
          <a:endParaRPr lang="el-GR" sz="2000" dirty="0">
            <a:solidFill>
              <a:schemeClr val="tx1"/>
            </a:solidFill>
            <a:latin typeface="Century Schoolbook" pitchFamily="18" charset="0"/>
          </a:endParaRPr>
        </a:p>
      </dgm:t>
    </dgm:pt>
    <dgm:pt modelId="{EB2725BF-7105-4C87-9008-E02B3F3D7807}" type="parTrans" cxnId="{5AD79BA0-BCE3-447D-928F-0BFE43D965F1}">
      <dgm:prSet/>
      <dgm:spPr/>
      <dgm:t>
        <a:bodyPr/>
        <a:lstStyle/>
        <a:p>
          <a:endParaRPr lang="el-GR" sz="2000">
            <a:latin typeface="Century Schoolbook" pitchFamily="18" charset="0"/>
          </a:endParaRPr>
        </a:p>
      </dgm:t>
    </dgm:pt>
    <dgm:pt modelId="{CFFB477B-AD17-472F-9F7D-8BB2B1FDC6F9}" type="sibTrans" cxnId="{5AD79BA0-BCE3-447D-928F-0BFE43D965F1}">
      <dgm:prSet/>
      <dgm:spPr/>
      <dgm:t>
        <a:bodyPr/>
        <a:lstStyle/>
        <a:p>
          <a:endParaRPr lang="el-GR" sz="2000">
            <a:latin typeface="Century Schoolbook" pitchFamily="18" charset="0"/>
          </a:endParaRPr>
        </a:p>
      </dgm:t>
    </dgm:pt>
    <dgm:pt modelId="{E146012A-29D2-4A54-BDAA-0CB1A081465C}">
      <dgm:prSet custT="1"/>
      <dgm:spPr/>
      <dgm:t>
        <a:bodyPr/>
        <a:lstStyle/>
        <a:p>
          <a:pPr rtl="0"/>
          <a:r>
            <a:rPr lang="el-GR" sz="2400" dirty="0" smtClean="0">
              <a:latin typeface="Century Schoolbook" pitchFamily="18" charset="0"/>
            </a:rPr>
            <a:t>Οι μεγαλύτερες αρτηρίες του σώματος</a:t>
          </a:r>
          <a:endParaRPr lang="el-GR" sz="2400" dirty="0">
            <a:latin typeface="Century Schoolbook" pitchFamily="18" charset="0"/>
          </a:endParaRPr>
        </a:p>
      </dgm:t>
    </dgm:pt>
    <dgm:pt modelId="{F5B086CA-502C-488C-9635-E4748C389D30}" type="parTrans" cxnId="{FFC3BDFC-9359-45F7-9BC4-2586F1A15A2A}">
      <dgm:prSet/>
      <dgm:spPr/>
      <dgm:t>
        <a:bodyPr/>
        <a:lstStyle/>
        <a:p>
          <a:endParaRPr lang="el-GR" sz="2000">
            <a:latin typeface="Century Schoolbook" pitchFamily="18" charset="0"/>
          </a:endParaRPr>
        </a:p>
      </dgm:t>
    </dgm:pt>
    <dgm:pt modelId="{C717F1A0-AF0B-480F-A3B6-43FE6DA245C1}" type="sibTrans" cxnId="{FFC3BDFC-9359-45F7-9BC4-2586F1A15A2A}">
      <dgm:prSet/>
      <dgm:spPr/>
      <dgm:t>
        <a:bodyPr/>
        <a:lstStyle/>
        <a:p>
          <a:endParaRPr lang="el-GR" sz="2000">
            <a:latin typeface="Century Schoolbook" pitchFamily="18" charset="0"/>
          </a:endParaRPr>
        </a:p>
      </dgm:t>
    </dgm:pt>
    <dgm:pt modelId="{FFFE52C1-4AD1-4A4B-8FCB-AB7DFE71C978}">
      <dgm:prSet custT="1"/>
      <dgm:spPr/>
      <dgm:t>
        <a:bodyPr/>
        <a:lstStyle/>
        <a:p>
          <a:pPr rtl="0"/>
          <a:r>
            <a:rPr lang="el-GR" sz="2400" b="1" dirty="0" smtClean="0">
              <a:latin typeface="Century Schoolbook" pitchFamily="18" charset="0"/>
            </a:rPr>
            <a:t>αορτή</a:t>
          </a:r>
          <a:endParaRPr lang="el-GR" sz="2400" dirty="0">
            <a:latin typeface="Century Schoolbook" pitchFamily="18" charset="0"/>
          </a:endParaRPr>
        </a:p>
      </dgm:t>
    </dgm:pt>
    <dgm:pt modelId="{1C507B76-E95B-4F7B-A2D2-B456163B9988}" type="parTrans" cxnId="{DEC06AEB-A5EC-4AA3-B5CB-3016BB6102A7}">
      <dgm:prSet/>
      <dgm:spPr/>
      <dgm:t>
        <a:bodyPr/>
        <a:lstStyle/>
        <a:p>
          <a:endParaRPr lang="el-GR" sz="2000">
            <a:latin typeface="Century Schoolbook" pitchFamily="18" charset="0"/>
          </a:endParaRPr>
        </a:p>
      </dgm:t>
    </dgm:pt>
    <dgm:pt modelId="{7B65BD04-86B1-4A79-B269-38C4958CEBBD}" type="sibTrans" cxnId="{DEC06AEB-A5EC-4AA3-B5CB-3016BB6102A7}">
      <dgm:prSet/>
      <dgm:spPr/>
      <dgm:t>
        <a:bodyPr/>
        <a:lstStyle/>
        <a:p>
          <a:endParaRPr lang="el-GR" sz="2000">
            <a:latin typeface="Century Schoolbook" pitchFamily="18" charset="0"/>
          </a:endParaRPr>
        </a:p>
      </dgm:t>
    </dgm:pt>
    <dgm:pt modelId="{D5DCDBF0-07D1-49CC-A613-38A589E3F2FB}">
      <dgm:prSet custT="1"/>
      <dgm:spPr/>
      <dgm:t>
        <a:bodyPr/>
        <a:lstStyle/>
        <a:p>
          <a:pPr rtl="0"/>
          <a:r>
            <a:rPr lang="el-GR" sz="2400" b="1" dirty="0" smtClean="0">
              <a:latin typeface="Century Schoolbook" pitchFamily="18" charset="0"/>
            </a:rPr>
            <a:t>πνευμονική αρτηρία</a:t>
          </a:r>
          <a:endParaRPr lang="el-GR" sz="2400" dirty="0">
            <a:latin typeface="Century Schoolbook" pitchFamily="18" charset="0"/>
          </a:endParaRPr>
        </a:p>
      </dgm:t>
    </dgm:pt>
    <dgm:pt modelId="{161AED00-0AE9-4227-9306-3D41B1549130}" type="parTrans" cxnId="{16F43B53-42BD-46B7-9035-7A1EE6861E01}">
      <dgm:prSet/>
      <dgm:spPr/>
      <dgm:t>
        <a:bodyPr/>
        <a:lstStyle/>
        <a:p>
          <a:endParaRPr lang="el-GR" sz="2000">
            <a:latin typeface="Century Schoolbook" pitchFamily="18" charset="0"/>
          </a:endParaRPr>
        </a:p>
      </dgm:t>
    </dgm:pt>
    <dgm:pt modelId="{581C1F0B-ED45-45AA-97CA-2EF0FFD7E64A}" type="sibTrans" cxnId="{16F43B53-42BD-46B7-9035-7A1EE6861E01}">
      <dgm:prSet/>
      <dgm:spPr/>
      <dgm:t>
        <a:bodyPr/>
        <a:lstStyle/>
        <a:p>
          <a:endParaRPr lang="el-GR" sz="2000">
            <a:latin typeface="Century Schoolbook" pitchFamily="18" charset="0"/>
          </a:endParaRPr>
        </a:p>
      </dgm:t>
    </dgm:pt>
    <dgm:pt modelId="{72A7A6CC-9D22-439F-9815-F0C0AF082C9C}" type="pres">
      <dgm:prSet presAssocID="{EC4D64B4-8699-44E6-88F7-0B88215EC3D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6CA92B0E-1F2D-485E-A878-21F24FD1C6CA}" type="pres">
      <dgm:prSet presAssocID="{E146012A-29D2-4A54-BDAA-0CB1A081465C}" presName="root" presStyleCnt="0"/>
      <dgm:spPr/>
    </dgm:pt>
    <dgm:pt modelId="{76E3B305-DCC8-444B-BB1C-74C834A03DE5}" type="pres">
      <dgm:prSet presAssocID="{E146012A-29D2-4A54-BDAA-0CB1A081465C}" presName="rootComposite" presStyleCnt="0"/>
      <dgm:spPr/>
    </dgm:pt>
    <dgm:pt modelId="{9E581487-C350-4932-A278-FFE82438B388}" type="pres">
      <dgm:prSet presAssocID="{E146012A-29D2-4A54-BDAA-0CB1A081465C}" presName="rootText" presStyleLbl="node1" presStyleIdx="0" presStyleCnt="2" custScaleX="824795" custScaleY="276412" custLinFactNeighborX="11625" custLinFactNeighborY="-73274"/>
      <dgm:spPr/>
      <dgm:t>
        <a:bodyPr/>
        <a:lstStyle/>
        <a:p>
          <a:endParaRPr lang="el-GR"/>
        </a:p>
      </dgm:t>
    </dgm:pt>
    <dgm:pt modelId="{7FD41A81-5B08-4168-AB29-A90E04B04433}" type="pres">
      <dgm:prSet presAssocID="{E146012A-29D2-4A54-BDAA-0CB1A081465C}" presName="rootConnector" presStyleLbl="node1" presStyleIdx="0" presStyleCnt="2"/>
      <dgm:spPr/>
      <dgm:t>
        <a:bodyPr/>
        <a:lstStyle/>
        <a:p>
          <a:endParaRPr lang="el-GR"/>
        </a:p>
      </dgm:t>
    </dgm:pt>
    <dgm:pt modelId="{A3B5A0A9-09AF-4EFF-A273-883A1FD7F185}" type="pres">
      <dgm:prSet presAssocID="{E146012A-29D2-4A54-BDAA-0CB1A081465C}" presName="childShape" presStyleCnt="0"/>
      <dgm:spPr/>
    </dgm:pt>
    <dgm:pt modelId="{6883B14A-622A-4DE7-BD6A-4BCD0120F73F}" type="pres">
      <dgm:prSet presAssocID="{161AED00-0AE9-4227-9306-3D41B1549130}" presName="Name13" presStyleLbl="parChTrans1D2" presStyleIdx="0" presStyleCnt="2"/>
      <dgm:spPr/>
      <dgm:t>
        <a:bodyPr/>
        <a:lstStyle/>
        <a:p>
          <a:endParaRPr lang="el-GR"/>
        </a:p>
      </dgm:t>
    </dgm:pt>
    <dgm:pt modelId="{215651C0-A75F-4191-A502-32D59B1B0EC5}" type="pres">
      <dgm:prSet presAssocID="{D5DCDBF0-07D1-49CC-A613-38A589E3F2FB}" presName="childText" presStyleLbl="bgAcc1" presStyleIdx="0" presStyleCnt="2" custScaleX="716452" custScaleY="158587" custLinFactNeighborX="2843" custLinFactNeighborY="1698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4A6D78F-F4D9-486E-926E-53C612906606}" type="pres">
      <dgm:prSet presAssocID="{1C507B76-E95B-4F7B-A2D2-B456163B9988}" presName="Name13" presStyleLbl="parChTrans1D2" presStyleIdx="1" presStyleCnt="2"/>
      <dgm:spPr/>
      <dgm:t>
        <a:bodyPr/>
        <a:lstStyle/>
        <a:p>
          <a:endParaRPr lang="el-GR"/>
        </a:p>
      </dgm:t>
    </dgm:pt>
    <dgm:pt modelId="{10A85736-4F0D-4157-935B-1060D4D444B9}" type="pres">
      <dgm:prSet presAssocID="{FFFE52C1-4AD1-4A4B-8FCB-AB7DFE71C978}" presName="childText" presStyleLbl="bgAcc1" presStyleIdx="1" presStyleCnt="2" custScaleX="531832" custScaleY="128733" custLinFactNeighborX="17250" custLinFactNeighborY="4085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06BF794-2FB2-4B68-B8CE-01159099B9D2}" type="pres">
      <dgm:prSet presAssocID="{3D448C01-B06C-45D2-8869-0F1A6C242951}" presName="root" presStyleCnt="0"/>
      <dgm:spPr/>
    </dgm:pt>
    <dgm:pt modelId="{4F466A66-22A0-4941-9C69-1E26EE170FF2}" type="pres">
      <dgm:prSet presAssocID="{3D448C01-B06C-45D2-8869-0F1A6C242951}" presName="rootComposite" presStyleCnt="0"/>
      <dgm:spPr/>
    </dgm:pt>
    <dgm:pt modelId="{D597A91F-6F8B-4D9E-BA74-6983D1C2640C}" type="pres">
      <dgm:prSet presAssocID="{3D448C01-B06C-45D2-8869-0F1A6C242951}" presName="rootText" presStyleLbl="node1" presStyleIdx="1" presStyleCnt="2" custScaleX="475855" custScaleY="283019" custLinFactY="158083" custLinFactNeighborX="1032" custLinFactNeighborY="200000"/>
      <dgm:spPr/>
      <dgm:t>
        <a:bodyPr/>
        <a:lstStyle/>
        <a:p>
          <a:endParaRPr lang="el-GR"/>
        </a:p>
      </dgm:t>
    </dgm:pt>
    <dgm:pt modelId="{6C6AFCBE-AAB0-443E-95C2-6C5AFB659ADC}" type="pres">
      <dgm:prSet presAssocID="{3D448C01-B06C-45D2-8869-0F1A6C242951}" presName="rootConnector" presStyleLbl="node1" presStyleIdx="1" presStyleCnt="2"/>
      <dgm:spPr/>
      <dgm:t>
        <a:bodyPr/>
        <a:lstStyle/>
        <a:p>
          <a:endParaRPr lang="el-GR"/>
        </a:p>
      </dgm:t>
    </dgm:pt>
    <dgm:pt modelId="{5109E985-EA61-462F-9721-F49A6E6648AD}" type="pres">
      <dgm:prSet presAssocID="{3D448C01-B06C-45D2-8869-0F1A6C242951}" presName="childShape" presStyleCnt="0"/>
      <dgm:spPr/>
    </dgm:pt>
  </dgm:ptLst>
  <dgm:cxnLst>
    <dgm:cxn modelId="{16F43B53-42BD-46B7-9035-7A1EE6861E01}" srcId="{E146012A-29D2-4A54-BDAA-0CB1A081465C}" destId="{D5DCDBF0-07D1-49CC-A613-38A589E3F2FB}" srcOrd="0" destOrd="0" parTransId="{161AED00-0AE9-4227-9306-3D41B1549130}" sibTransId="{581C1F0B-ED45-45AA-97CA-2EF0FFD7E64A}"/>
    <dgm:cxn modelId="{B74AF9E2-62F6-4585-B416-9C0751FE8CE5}" type="presOf" srcId="{E146012A-29D2-4A54-BDAA-0CB1A081465C}" destId="{9E581487-C350-4932-A278-FFE82438B388}" srcOrd="0" destOrd="0" presId="urn:microsoft.com/office/officeart/2005/8/layout/hierarchy3"/>
    <dgm:cxn modelId="{5AD79BA0-BCE3-447D-928F-0BFE43D965F1}" srcId="{EC4D64B4-8699-44E6-88F7-0B88215EC3D6}" destId="{3D448C01-B06C-45D2-8869-0F1A6C242951}" srcOrd="1" destOrd="0" parTransId="{EB2725BF-7105-4C87-9008-E02B3F3D7807}" sibTransId="{CFFB477B-AD17-472F-9F7D-8BB2B1FDC6F9}"/>
    <dgm:cxn modelId="{FFC3BDFC-9359-45F7-9BC4-2586F1A15A2A}" srcId="{EC4D64B4-8699-44E6-88F7-0B88215EC3D6}" destId="{E146012A-29D2-4A54-BDAA-0CB1A081465C}" srcOrd="0" destOrd="0" parTransId="{F5B086CA-502C-488C-9635-E4748C389D30}" sibTransId="{C717F1A0-AF0B-480F-A3B6-43FE6DA245C1}"/>
    <dgm:cxn modelId="{DEC06AEB-A5EC-4AA3-B5CB-3016BB6102A7}" srcId="{E146012A-29D2-4A54-BDAA-0CB1A081465C}" destId="{FFFE52C1-4AD1-4A4B-8FCB-AB7DFE71C978}" srcOrd="1" destOrd="0" parTransId="{1C507B76-E95B-4F7B-A2D2-B456163B9988}" sibTransId="{7B65BD04-86B1-4A79-B269-38C4958CEBBD}"/>
    <dgm:cxn modelId="{AABE74B8-6CA2-435B-9EE6-18698EF903AA}" type="presOf" srcId="{1C507B76-E95B-4F7B-A2D2-B456163B9988}" destId="{04A6D78F-F4D9-486E-926E-53C612906606}" srcOrd="0" destOrd="0" presId="urn:microsoft.com/office/officeart/2005/8/layout/hierarchy3"/>
    <dgm:cxn modelId="{4DB86D32-0D87-40C6-B501-B64D915EBE83}" type="presOf" srcId="{FFFE52C1-4AD1-4A4B-8FCB-AB7DFE71C978}" destId="{10A85736-4F0D-4157-935B-1060D4D444B9}" srcOrd="0" destOrd="0" presId="urn:microsoft.com/office/officeart/2005/8/layout/hierarchy3"/>
    <dgm:cxn modelId="{40C7D910-2E41-4548-8613-5AF343407535}" type="presOf" srcId="{3D448C01-B06C-45D2-8869-0F1A6C242951}" destId="{6C6AFCBE-AAB0-443E-95C2-6C5AFB659ADC}" srcOrd="1" destOrd="0" presId="urn:microsoft.com/office/officeart/2005/8/layout/hierarchy3"/>
    <dgm:cxn modelId="{1ED8F4C0-0374-488B-8C1C-39033A3D7949}" type="presOf" srcId="{D5DCDBF0-07D1-49CC-A613-38A589E3F2FB}" destId="{215651C0-A75F-4191-A502-32D59B1B0EC5}" srcOrd="0" destOrd="0" presId="urn:microsoft.com/office/officeart/2005/8/layout/hierarchy3"/>
    <dgm:cxn modelId="{2363CADC-F0D1-4DE8-B7DA-C5137E354B8B}" type="presOf" srcId="{E146012A-29D2-4A54-BDAA-0CB1A081465C}" destId="{7FD41A81-5B08-4168-AB29-A90E04B04433}" srcOrd="1" destOrd="0" presId="urn:microsoft.com/office/officeart/2005/8/layout/hierarchy3"/>
    <dgm:cxn modelId="{74C52DA7-26B0-4366-921E-0CE1A0E7C597}" type="presOf" srcId="{EC4D64B4-8699-44E6-88F7-0B88215EC3D6}" destId="{72A7A6CC-9D22-439F-9815-F0C0AF082C9C}" srcOrd="0" destOrd="0" presId="urn:microsoft.com/office/officeart/2005/8/layout/hierarchy3"/>
    <dgm:cxn modelId="{C85160C7-C19A-438A-B337-62107BA6F12F}" type="presOf" srcId="{3D448C01-B06C-45D2-8869-0F1A6C242951}" destId="{D597A91F-6F8B-4D9E-BA74-6983D1C2640C}" srcOrd="0" destOrd="0" presId="urn:microsoft.com/office/officeart/2005/8/layout/hierarchy3"/>
    <dgm:cxn modelId="{1FC44C5D-0AB6-4279-A146-19ADBCFA1DAD}" type="presOf" srcId="{161AED00-0AE9-4227-9306-3D41B1549130}" destId="{6883B14A-622A-4DE7-BD6A-4BCD0120F73F}" srcOrd="0" destOrd="0" presId="urn:microsoft.com/office/officeart/2005/8/layout/hierarchy3"/>
    <dgm:cxn modelId="{6827209E-C9CC-4C82-A03D-AE6776EB6D02}" type="presParOf" srcId="{72A7A6CC-9D22-439F-9815-F0C0AF082C9C}" destId="{6CA92B0E-1F2D-485E-A878-21F24FD1C6CA}" srcOrd="0" destOrd="0" presId="urn:microsoft.com/office/officeart/2005/8/layout/hierarchy3"/>
    <dgm:cxn modelId="{180D6C36-E429-418F-BA1E-4A2D4847C9F2}" type="presParOf" srcId="{6CA92B0E-1F2D-485E-A878-21F24FD1C6CA}" destId="{76E3B305-DCC8-444B-BB1C-74C834A03DE5}" srcOrd="0" destOrd="0" presId="urn:microsoft.com/office/officeart/2005/8/layout/hierarchy3"/>
    <dgm:cxn modelId="{2CCF2126-465E-4D41-B095-FD9BA612A6D8}" type="presParOf" srcId="{76E3B305-DCC8-444B-BB1C-74C834A03DE5}" destId="{9E581487-C350-4932-A278-FFE82438B388}" srcOrd="0" destOrd="0" presId="urn:microsoft.com/office/officeart/2005/8/layout/hierarchy3"/>
    <dgm:cxn modelId="{D96BC39C-136D-40C0-9870-560987C05FEC}" type="presParOf" srcId="{76E3B305-DCC8-444B-BB1C-74C834A03DE5}" destId="{7FD41A81-5B08-4168-AB29-A90E04B04433}" srcOrd="1" destOrd="0" presId="urn:microsoft.com/office/officeart/2005/8/layout/hierarchy3"/>
    <dgm:cxn modelId="{B326DCDC-38F5-4FE4-891A-EB9789CCBD7F}" type="presParOf" srcId="{6CA92B0E-1F2D-485E-A878-21F24FD1C6CA}" destId="{A3B5A0A9-09AF-4EFF-A273-883A1FD7F185}" srcOrd="1" destOrd="0" presId="urn:microsoft.com/office/officeart/2005/8/layout/hierarchy3"/>
    <dgm:cxn modelId="{035A26D0-EAA2-4CF0-8B9B-0F2FE414CD79}" type="presParOf" srcId="{A3B5A0A9-09AF-4EFF-A273-883A1FD7F185}" destId="{6883B14A-622A-4DE7-BD6A-4BCD0120F73F}" srcOrd="0" destOrd="0" presId="urn:microsoft.com/office/officeart/2005/8/layout/hierarchy3"/>
    <dgm:cxn modelId="{BAF2A13A-BF9E-4C5C-B2F3-93001722180A}" type="presParOf" srcId="{A3B5A0A9-09AF-4EFF-A273-883A1FD7F185}" destId="{215651C0-A75F-4191-A502-32D59B1B0EC5}" srcOrd="1" destOrd="0" presId="urn:microsoft.com/office/officeart/2005/8/layout/hierarchy3"/>
    <dgm:cxn modelId="{3A6F27E1-7212-4398-90C5-6B6BC6EBE8AA}" type="presParOf" srcId="{A3B5A0A9-09AF-4EFF-A273-883A1FD7F185}" destId="{04A6D78F-F4D9-486E-926E-53C612906606}" srcOrd="2" destOrd="0" presId="urn:microsoft.com/office/officeart/2005/8/layout/hierarchy3"/>
    <dgm:cxn modelId="{D1A68915-8297-4EB9-BA81-BDB617236714}" type="presParOf" srcId="{A3B5A0A9-09AF-4EFF-A273-883A1FD7F185}" destId="{10A85736-4F0D-4157-935B-1060D4D444B9}" srcOrd="3" destOrd="0" presId="urn:microsoft.com/office/officeart/2005/8/layout/hierarchy3"/>
    <dgm:cxn modelId="{17C2663B-8E48-46CF-A3B0-18F290B7FAE9}" type="presParOf" srcId="{72A7A6CC-9D22-439F-9815-F0C0AF082C9C}" destId="{006BF794-2FB2-4B68-B8CE-01159099B9D2}" srcOrd="1" destOrd="0" presId="urn:microsoft.com/office/officeart/2005/8/layout/hierarchy3"/>
    <dgm:cxn modelId="{4B65A7D7-FADD-4790-8ACD-73B5CEA49367}" type="presParOf" srcId="{006BF794-2FB2-4B68-B8CE-01159099B9D2}" destId="{4F466A66-22A0-4941-9C69-1E26EE170FF2}" srcOrd="0" destOrd="0" presId="urn:microsoft.com/office/officeart/2005/8/layout/hierarchy3"/>
    <dgm:cxn modelId="{BAEE814F-D881-459C-A2CA-F177830889C8}" type="presParOf" srcId="{4F466A66-22A0-4941-9C69-1E26EE170FF2}" destId="{D597A91F-6F8B-4D9E-BA74-6983D1C2640C}" srcOrd="0" destOrd="0" presId="urn:microsoft.com/office/officeart/2005/8/layout/hierarchy3"/>
    <dgm:cxn modelId="{62D81CCF-22E2-48BE-95E8-126383D4F81B}" type="presParOf" srcId="{4F466A66-22A0-4941-9C69-1E26EE170FF2}" destId="{6C6AFCBE-AAB0-443E-95C2-6C5AFB659ADC}" srcOrd="1" destOrd="0" presId="urn:microsoft.com/office/officeart/2005/8/layout/hierarchy3"/>
    <dgm:cxn modelId="{66ABDEF7-CA2F-470E-BBF1-639F9DA2BC31}" type="presParOf" srcId="{006BF794-2FB2-4B68-B8CE-01159099B9D2}" destId="{5109E985-EA61-462F-9721-F49A6E6648AD}" srcOrd="1" destOrd="0" presId="urn:microsoft.com/office/officeart/2005/8/layout/hierarchy3"/>
  </dgm:cxnLst>
  <dgm:bg/>
  <dgm:whole/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B2868172-5D58-4C46-BF09-6E104BD995A6}" type="doc">
      <dgm:prSet loTypeId="urn:microsoft.com/office/officeart/2005/8/layout/vList2" loCatId="list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l-GR"/>
        </a:p>
      </dgm:t>
    </dgm:pt>
    <dgm:pt modelId="{FC2DFFAA-8AE6-479D-9342-A3C736DDD394}">
      <dgm:prSet custT="1"/>
      <dgm:spPr/>
      <dgm:t>
        <a:bodyPr/>
        <a:lstStyle/>
        <a:p>
          <a:pPr algn="ctr" rtl="0"/>
          <a:r>
            <a:rPr lang="el-GR" sz="2800" b="1" dirty="0" err="1" smtClean="0"/>
            <a:t>Αρτηρίδια</a:t>
          </a:r>
          <a:r>
            <a:rPr lang="el-GR" sz="2800" dirty="0" smtClean="0"/>
            <a:t> :</a:t>
          </a:r>
        </a:p>
        <a:p>
          <a:pPr algn="l" rtl="0"/>
          <a:r>
            <a:rPr lang="el-GR" sz="2800" dirty="0" smtClean="0"/>
            <a:t>διακλαδώσεις των αρτηριών, μόλις ορατές με γυμνό μάτι.</a:t>
          </a:r>
          <a:endParaRPr lang="el-GR" sz="2800" dirty="0"/>
        </a:p>
      </dgm:t>
    </dgm:pt>
    <dgm:pt modelId="{23B968CA-54E0-4AC7-A70F-57CA07AC77FC}" type="parTrans" cxnId="{9FD710DA-2E0F-480A-9BA2-95E469406344}">
      <dgm:prSet/>
      <dgm:spPr/>
      <dgm:t>
        <a:bodyPr/>
        <a:lstStyle/>
        <a:p>
          <a:endParaRPr lang="el-GR" sz="1800"/>
        </a:p>
      </dgm:t>
    </dgm:pt>
    <dgm:pt modelId="{84BA8EA6-5CF8-4395-A071-8A1FA7176516}" type="sibTrans" cxnId="{9FD710DA-2E0F-480A-9BA2-95E469406344}">
      <dgm:prSet/>
      <dgm:spPr/>
      <dgm:t>
        <a:bodyPr/>
        <a:lstStyle/>
        <a:p>
          <a:endParaRPr lang="el-GR" sz="1800"/>
        </a:p>
      </dgm:t>
    </dgm:pt>
    <dgm:pt modelId="{51F6FAA9-90B6-4ACE-9BA1-9A5F743B05AF}" type="pres">
      <dgm:prSet presAssocID="{B2868172-5D58-4C46-BF09-6E104BD995A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8E8C83E5-DECC-4582-9B0A-77BAD32E8A82}" type="pres">
      <dgm:prSet presAssocID="{FC2DFFAA-8AE6-479D-9342-A3C736DDD39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EA2C617B-60EA-4B3A-B231-B4B55B4B2D09}" type="presOf" srcId="{FC2DFFAA-8AE6-479D-9342-A3C736DDD394}" destId="{8E8C83E5-DECC-4582-9B0A-77BAD32E8A82}" srcOrd="0" destOrd="0" presId="urn:microsoft.com/office/officeart/2005/8/layout/vList2"/>
    <dgm:cxn modelId="{DF08B597-3C1C-4604-852F-D50934253A45}" type="presOf" srcId="{B2868172-5D58-4C46-BF09-6E104BD995A6}" destId="{51F6FAA9-90B6-4ACE-9BA1-9A5F743B05AF}" srcOrd="0" destOrd="0" presId="urn:microsoft.com/office/officeart/2005/8/layout/vList2"/>
    <dgm:cxn modelId="{9FD710DA-2E0F-480A-9BA2-95E469406344}" srcId="{B2868172-5D58-4C46-BF09-6E104BD995A6}" destId="{FC2DFFAA-8AE6-479D-9342-A3C736DDD394}" srcOrd="0" destOrd="0" parTransId="{23B968CA-54E0-4AC7-A70F-57CA07AC77FC}" sibTransId="{84BA8EA6-5CF8-4395-A071-8A1FA7176516}"/>
    <dgm:cxn modelId="{AF234A87-5FE6-439D-A408-38FE380029F2}" type="presParOf" srcId="{51F6FAA9-90B6-4ACE-9BA1-9A5F743B05AF}" destId="{8E8C83E5-DECC-4582-9B0A-77BAD32E8A82}" srcOrd="0" destOrd="0" presId="urn:microsoft.com/office/officeart/2005/8/layout/vList2"/>
  </dgm:cxnLst>
  <dgm:bg/>
  <dgm:whole/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60FB1DF7-615A-4450-BCCE-608C96F3A834}" type="doc">
      <dgm:prSet loTypeId="urn:microsoft.com/office/officeart/2005/8/layout/hList1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l-GR"/>
        </a:p>
      </dgm:t>
    </dgm:pt>
    <dgm:pt modelId="{C2FE5C40-C299-4B60-B5BC-D0882882F528}">
      <dgm:prSet/>
      <dgm:spPr/>
      <dgm:t>
        <a:bodyPr/>
        <a:lstStyle/>
        <a:p>
          <a:pPr rtl="0"/>
          <a:r>
            <a:rPr lang="el-GR" b="1" dirty="0" smtClean="0">
              <a:latin typeface="Century Schoolbook" pitchFamily="18" charset="0"/>
            </a:rPr>
            <a:t>Βαλβίδες σ</a:t>
          </a:r>
          <a:r>
            <a:rPr lang="el-GR" dirty="0" smtClean="0">
              <a:latin typeface="Century Schoolbook" pitchFamily="18" charset="0"/>
            </a:rPr>
            <a:t>το εσωτερικό των φλεβών:</a:t>
          </a:r>
          <a:endParaRPr lang="el-GR" dirty="0">
            <a:latin typeface="Century Schoolbook" pitchFamily="18" charset="0"/>
          </a:endParaRPr>
        </a:p>
      </dgm:t>
    </dgm:pt>
    <dgm:pt modelId="{140C33FB-562D-4E74-BC20-61698EB4F4B5}" type="parTrans" cxnId="{6F7DE674-99D1-4EB0-B7D8-6C686A63DA5A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2C58A9CD-2F84-4694-94B8-87A0FF959930}" type="sibTrans" cxnId="{6F7DE674-99D1-4EB0-B7D8-6C686A63DA5A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5B9CCAC7-B376-4EBF-B7AE-34EFF662A836}">
      <dgm:prSet/>
      <dgm:spPr/>
      <dgm:t>
        <a:bodyPr anchor="ctr"/>
        <a:lstStyle/>
        <a:p>
          <a:pPr rtl="0"/>
          <a:r>
            <a:rPr lang="el-GR" b="1" u="none" dirty="0" smtClean="0">
              <a:latin typeface="Century Schoolbook" pitchFamily="18" charset="0"/>
            </a:rPr>
            <a:t>μονόδρομη πορεία </a:t>
          </a:r>
          <a:r>
            <a:rPr lang="el-GR" dirty="0" smtClean="0">
              <a:latin typeface="Century Schoolbook" pitchFamily="18" charset="0"/>
            </a:rPr>
            <a:t>του αίματος, ώστε να οδεύει αναγκαστικά </a:t>
          </a:r>
          <a:r>
            <a:rPr lang="el-GR" b="1" u="none" dirty="0" smtClean="0">
              <a:latin typeface="Century Schoolbook" pitchFamily="18" charset="0"/>
            </a:rPr>
            <a:t>προς την καρδιά </a:t>
          </a:r>
          <a:endParaRPr lang="el-GR" b="1" u="none" dirty="0">
            <a:latin typeface="Century Schoolbook" pitchFamily="18" charset="0"/>
          </a:endParaRPr>
        </a:p>
      </dgm:t>
    </dgm:pt>
    <dgm:pt modelId="{FC7B27C6-6146-4ECC-A344-0D58057402A7}" type="parTrans" cxnId="{F8C48F6B-AF6F-4700-BDDD-9B5246911C92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2A96BDDF-D9F9-48A8-80F7-8F6DA3E481EC}" type="sibTrans" cxnId="{F8C48F6B-AF6F-4700-BDDD-9B5246911C92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24F89484-734E-4E00-8DA4-6122D831845A}" type="pres">
      <dgm:prSet presAssocID="{60FB1DF7-615A-4450-BCCE-608C96F3A83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F64943F4-1EAC-4B65-AB5B-7A661C190198}" type="pres">
      <dgm:prSet presAssocID="{C2FE5C40-C299-4B60-B5BC-D0882882F528}" presName="composite" presStyleCnt="0"/>
      <dgm:spPr/>
    </dgm:pt>
    <dgm:pt modelId="{24D10BDF-ED67-4BB3-825A-52FFEFF3DD1A}" type="pres">
      <dgm:prSet presAssocID="{C2FE5C40-C299-4B60-B5BC-D0882882F528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FE7946E-A8E3-4727-915F-E7A719405E1D}" type="pres">
      <dgm:prSet presAssocID="{C2FE5C40-C299-4B60-B5BC-D0882882F528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F8C48F6B-AF6F-4700-BDDD-9B5246911C92}" srcId="{C2FE5C40-C299-4B60-B5BC-D0882882F528}" destId="{5B9CCAC7-B376-4EBF-B7AE-34EFF662A836}" srcOrd="0" destOrd="0" parTransId="{FC7B27C6-6146-4ECC-A344-0D58057402A7}" sibTransId="{2A96BDDF-D9F9-48A8-80F7-8F6DA3E481EC}"/>
    <dgm:cxn modelId="{6F7DE674-99D1-4EB0-B7D8-6C686A63DA5A}" srcId="{60FB1DF7-615A-4450-BCCE-608C96F3A834}" destId="{C2FE5C40-C299-4B60-B5BC-D0882882F528}" srcOrd="0" destOrd="0" parTransId="{140C33FB-562D-4E74-BC20-61698EB4F4B5}" sibTransId="{2C58A9CD-2F84-4694-94B8-87A0FF959930}"/>
    <dgm:cxn modelId="{D17C1443-9549-4AF2-A348-635D7644E57A}" type="presOf" srcId="{C2FE5C40-C299-4B60-B5BC-D0882882F528}" destId="{24D10BDF-ED67-4BB3-825A-52FFEFF3DD1A}" srcOrd="0" destOrd="0" presId="urn:microsoft.com/office/officeart/2005/8/layout/hList1"/>
    <dgm:cxn modelId="{BC50AA4A-33E2-4209-9B2F-09BDE36573BC}" type="presOf" srcId="{60FB1DF7-615A-4450-BCCE-608C96F3A834}" destId="{24F89484-734E-4E00-8DA4-6122D831845A}" srcOrd="0" destOrd="0" presId="urn:microsoft.com/office/officeart/2005/8/layout/hList1"/>
    <dgm:cxn modelId="{0CF3C77A-80D3-4367-8B19-6466DBA5BA29}" type="presOf" srcId="{5B9CCAC7-B376-4EBF-B7AE-34EFF662A836}" destId="{1FE7946E-A8E3-4727-915F-E7A719405E1D}" srcOrd="0" destOrd="0" presId="urn:microsoft.com/office/officeart/2005/8/layout/hList1"/>
    <dgm:cxn modelId="{71149DA0-D325-4DCE-A756-30D64A56A56C}" type="presParOf" srcId="{24F89484-734E-4E00-8DA4-6122D831845A}" destId="{F64943F4-1EAC-4B65-AB5B-7A661C190198}" srcOrd="0" destOrd="0" presId="urn:microsoft.com/office/officeart/2005/8/layout/hList1"/>
    <dgm:cxn modelId="{58C5F9BE-9CF0-48C1-9539-CD2D5F363C9B}" type="presParOf" srcId="{F64943F4-1EAC-4B65-AB5B-7A661C190198}" destId="{24D10BDF-ED67-4BB3-825A-52FFEFF3DD1A}" srcOrd="0" destOrd="0" presId="urn:microsoft.com/office/officeart/2005/8/layout/hList1"/>
    <dgm:cxn modelId="{AC101838-B0FB-4B0D-AA2C-BCB3E126268E}" type="presParOf" srcId="{F64943F4-1EAC-4B65-AB5B-7A661C190198}" destId="{1FE7946E-A8E3-4727-915F-E7A719405E1D}" srcOrd="1" destOrd="0" presId="urn:microsoft.com/office/officeart/2005/8/layout/hList1"/>
  </dgm:cxnLst>
  <dgm:bg/>
  <dgm:whole/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ED6469D2-72B7-460A-9BCC-5A4DACBBB9B4}" type="doc">
      <dgm:prSet loTypeId="urn:microsoft.com/office/officeart/2005/8/layout/vList2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l-GR"/>
        </a:p>
      </dgm:t>
    </dgm:pt>
    <dgm:pt modelId="{E5B1663E-2A20-4BD0-AF4D-C1FA0764A3B2}">
      <dgm:prSet custT="1"/>
      <dgm:spPr/>
      <dgm:t>
        <a:bodyPr/>
        <a:lstStyle/>
        <a:p>
          <a:pPr algn="ctr" rtl="0"/>
          <a:r>
            <a:rPr lang="el-GR" sz="2800" b="1" dirty="0" err="1" smtClean="0"/>
            <a:t>Φλεβίδια</a:t>
          </a:r>
          <a:r>
            <a:rPr lang="el-GR" sz="2600" b="1" dirty="0" smtClean="0"/>
            <a:t>:</a:t>
          </a:r>
        </a:p>
        <a:p>
          <a:pPr algn="l" rtl="0"/>
          <a:r>
            <a:rPr lang="el-GR" sz="2600" dirty="0" smtClean="0"/>
            <a:t>μικρές φλέβες, που συνενώνονται σε μεγαλύτερα στελέχη, τις φλέβες και επαναφέρουν το αίμα στην καρδιά. </a:t>
          </a:r>
          <a:endParaRPr lang="el-GR" sz="2600" dirty="0"/>
        </a:p>
      </dgm:t>
    </dgm:pt>
    <dgm:pt modelId="{1D3D6D2F-0FFB-4BC7-852C-2732AA047E26}" type="parTrans" cxnId="{5853ABCD-DD34-44CB-AD53-D823566C0018}">
      <dgm:prSet/>
      <dgm:spPr/>
      <dgm:t>
        <a:bodyPr/>
        <a:lstStyle/>
        <a:p>
          <a:endParaRPr lang="el-GR" sz="2600"/>
        </a:p>
      </dgm:t>
    </dgm:pt>
    <dgm:pt modelId="{0E6E8DED-E4A9-48F1-84DC-9D569848FC25}" type="sibTrans" cxnId="{5853ABCD-DD34-44CB-AD53-D823566C0018}">
      <dgm:prSet/>
      <dgm:spPr/>
      <dgm:t>
        <a:bodyPr/>
        <a:lstStyle/>
        <a:p>
          <a:endParaRPr lang="el-GR" sz="2600"/>
        </a:p>
      </dgm:t>
    </dgm:pt>
    <dgm:pt modelId="{9FEA0F80-E0D6-42F4-AFE1-29E8C059D52C}" type="pres">
      <dgm:prSet presAssocID="{ED6469D2-72B7-460A-9BCC-5A4DACBBB9B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DA03CB83-7D7E-453E-A89F-148B2ABF3542}" type="pres">
      <dgm:prSet presAssocID="{E5B1663E-2A20-4BD0-AF4D-C1FA0764A3B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853ABCD-DD34-44CB-AD53-D823566C0018}" srcId="{ED6469D2-72B7-460A-9BCC-5A4DACBBB9B4}" destId="{E5B1663E-2A20-4BD0-AF4D-C1FA0764A3B2}" srcOrd="0" destOrd="0" parTransId="{1D3D6D2F-0FFB-4BC7-852C-2732AA047E26}" sibTransId="{0E6E8DED-E4A9-48F1-84DC-9D569848FC25}"/>
    <dgm:cxn modelId="{79948060-BD30-4932-B72E-0DE22E70399E}" type="presOf" srcId="{ED6469D2-72B7-460A-9BCC-5A4DACBBB9B4}" destId="{9FEA0F80-E0D6-42F4-AFE1-29E8C059D52C}" srcOrd="0" destOrd="0" presId="urn:microsoft.com/office/officeart/2005/8/layout/vList2"/>
    <dgm:cxn modelId="{55ED5D22-2BEA-4AE5-9242-E806B54AE269}" type="presOf" srcId="{E5B1663E-2A20-4BD0-AF4D-C1FA0764A3B2}" destId="{DA03CB83-7D7E-453E-A89F-148B2ABF3542}" srcOrd="0" destOrd="0" presId="urn:microsoft.com/office/officeart/2005/8/layout/vList2"/>
    <dgm:cxn modelId="{51D8C14F-E497-4D3A-AEDA-231DE776FACF}" type="presParOf" srcId="{9FEA0F80-E0D6-42F4-AFE1-29E8C059D52C}" destId="{DA03CB83-7D7E-453E-A89F-148B2ABF3542}" srcOrd="0" destOrd="0" presId="urn:microsoft.com/office/officeart/2005/8/layout/vList2"/>
  </dgm:cxnLst>
  <dgm:bg/>
  <dgm:whole/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4685778D-2502-4557-8C03-BDC25593DC84}" type="doc">
      <dgm:prSet loTypeId="urn:microsoft.com/office/officeart/2005/8/layout/hList1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l-GR"/>
        </a:p>
      </dgm:t>
    </dgm:pt>
    <dgm:pt modelId="{D0DAA4FE-20B6-4FA0-8475-5BC832C9FAB3}">
      <dgm:prSet custT="1"/>
      <dgm:spPr/>
      <dgm:t>
        <a:bodyPr/>
        <a:lstStyle/>
        <a:p>
          <a:pPr rtl="0"/>
          <a:r>
            <a:rPr lang="el-GR" sz="2200" b="1" i="1" dirty="0" smtClean="0"/>
            <a:t>συστολή σκελετικών μυών:</a:t>
          </a:r>
          <a:endParaRPr lang="el-GR" sz="2200" dirty="0"/>
        </a:p>
      </dgm:t>
    </dgm:pt>
    <dgm:pt modelId="{B44611EF-DADD-46F4-94DE-D1D09A62B94A}" type="parTrans" cxnId="{AB710F2C-836A-49CC-8482-967D97649402}">
      <dgm:prSet/>
      <dgm:spPr/>
      <dgm:t>
        <a:bodyPr/>
        <a:lstStyle/>
        <a:p>
          <a:endParaRPr lang="el-GR" sz="2800"/>
        </a:p>
      </dgm:t>
    </dgm:pt>
    <dgm:pt modelId="{3A4944F5-7DE9-4659-874B-3941DD5DAC15}" type="sibTrans" cxnId="{AB710F2C-836A-49CC-8482-967D97649402}">
      <dgm:prSet/>
      <dgm:spPr/>
      <dgm:t>
        <a:bodyPr/>
        <a:lstStyle/>
        <a:p>
          <a:endParaRPr lang="el-GR" sz="2800"/>
        </a:p>
      </dgm:t>
    </dgm:pt>
    <dgm:pt modelId="{56C9FD71-131E-4726-9225-E2FA15930E8C}">
      <dgm:prSet custT="1"/>
      <dgm:spPr/>
      <dgm:t>
        <a:bodyPr/>
        <a:lstStyle/>
        <a:p>
          <a:pPr algn="ctr" rtl="0"/>
          <a:r>
            <a:rPr lang="el-GR" sz="2000" i="1" dirty="0" smtClean="0"/>
            <a:t> κίνηση του φλεβικού αίματος </a:t>
          </a:r>
          <a:endParaRPr lang="el-GR" sz="2200" dirty="0"/>
        </a:p>
      </dgm:t>
    </dgm:pt>
    <dgm:pt modelId="{06C24904-0649-4C62-A1FD-F47579BE7683}" type="parTrans" cxnId="{45C702EB-5102-4967-8C9B-21B13B05ABF8}">
      <dgm:prSet/>
      <dgm:spPr/>
      <dgm:t>
        <a:bodyPr/>
        <a:lstStyle/>
        <a:p>
          <a:endParaRPr lang="el-GR" sz="2800"/>
        </a:p>
      </dgm:t>
    </dgm:pt>
    <dgm:pt modelId="{817430E8-90C7-4CD5-9D5D-BE8ACBEF6687}" type="sibTrans" cxnId="{45C702EB-5102-4967-8C9B-21B13B05ABF8}">
      <dgm:prSet/>
      <dgm:spPr/>
      <dgm:t>
        <a:bodyPr/>
        <a:lstStyle/>
        <a:p>
          <a:endParaRPr lang="el-GR" sz="2800"/>
        </a:p>
      </dgm:t>
    </dgm:pt>
    <dgm:pt modelId="{0B9CEF11-F9BD-44AB-B172-25716D8123B9}" type="pres">
      <dgm:prSet presAssocID="{4685778D-2502-4557-8C03-BDC25593DC8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8D004215-8805-4E9E-ABF2-16FC944CE320}" type="pres">
      <dgm:prSet presAssocID="{D0DAA4FE-20B6-4FA0-8475-5BC832C9FAB3}" presName="composite" presStyleCnt="0"/>
      <dgm:spPr/>
    </dgm:pt>
    <dgm:pt modelId="{8147E71F-E6FB-4318-BC46-AF493ED9747C}" type="pres">
      <dgm:prSet presAssocID="{D0DAA4FE-20B6-4FA0-8475-5BC832C9FAB3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BC3AE78-03F8-4609-AC8E-8DAC617FB40A}" type="pres">
      <dgm:prSet presAssocID="{D0DAA4FE-20B6-4FA0-8475-5BC832C9FAB3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D90B14BB-3F47-477B-9126-7D1993A889D6}" type="presOf" srcId="{56C9FD71-131E-4726-9225-E2FA15930E8C}" destId="{FBC3AE78-03F8-4609-AC8E-8DAC617FB40A}" srcOrd="0" destOrd="0" presId="urn:microsoft.com/office/officeart/2005/8/layout/hList1"/>
    <dgm:cxn modelId="{45C702EB-5102-4967-8C9B-21B13B05ABF8}" srcId="{D0DAA4FE-20B6-4FA0-8475-5BC832C9FAB3}" destId="{56C9FD71-131E-4726-9225-E2FA15930E8C}" srcOrd="0" destOrd="0" parTransId="{06C24904-0649-4C62-A1FD-F47579BE7683}" sibTransId="{817430E8-90C7-4CD5-9D5D-BE8ACBEF6687}"/>
    <dgm:cxn modelId="{AB710F2C-836A-49CC-8482-967D97649402}" srcId="{4685778D-2502-4557-8C03-BDC25593DC84}" destId="{D0DAA4FE-20B6-4FA0-8475-5BC832C9FAB3}" srcOrd="0" destOrd="0" parTransId="{B44611EF-DADD-46F4-94DE-D1D09A62B94A}" sibTransId="{3A4944F5-7DE9-4659-874B-3941DD5DAC15}"/>
    <dgm:cxn modelId="{2F69296D-5739-4E9A-8DC4-E99272E8AC8F}" type="presOf" srcId="{4685778D-2502-4557-8C03-BDC25593DC84}" destId="{0B9CEF11-F9BD-44AB-B172-25716D8123B9}" srcOrd="0" destOrd="0" presId="urn:microsoft.com/office/officeart/2005/8/layout/hList1"/>
    <dgm:cxn modelId="{2149DAF9-E450-4AEE-879D-70E20C400FAB}" type="presOf" srcId="{D0DAA4FE-20B6-4FA0-8475-5BC832C9FAB3}" destId="{8147E71F-E6FB-4318-BC46-AF493ED9747C}" srcOrd="0" destOrd="0" presId="urn:microsoft.com/office/officeart/2005/8/layout/hList1"/>
    <dgm:cxn modelId="{A4774EA8-FCA8-4123-9ADC-854E8A221F7E}" type="presParOf" srcId="{0B9CEF11-F9BD-44AB-B172-25716D8123B9}" destId="{8D004215-8805-4E9E-ABF2-16FC944CE320}" srcOrd="0" destOrd="0" presId="urn:microsoft.com/office/officeart/2005/8/layout/hList1"/>
    <dgm:cxn modelId="{7DDFA88B-D793-4771-B1F5-03CFDAD74E2C}" type="presParOf" srcId="{8D004215-8805-4E9E-ABF2-16FC944CE320}" destId="{8147E71F-E6FB-4318-BC46-AF493ED9747C}" srcOrd="0" destOrd="0" presId="urn:microsoft.com/office/officeart/2005/8/layout/hList1"/>
    <dgm:cxn modelId="{560E84BD-55E7-4FCE-B3C3-145DF8AC71EA}" type="presParOf" srcId="{8D004215-8805-4E9E-ABF2-16FC944CE320}" destId="{FBC3AE78-03F8-4609-AC8E-8DAC617FB40A}" srcOrd="1" destOrd="0" presId="urn:microsoft.com/office/officeart/2005/8/layout/hList1"/>
  </dgm:cxnLst>
  <dgm:bg/>
  <dgm:whole/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D107D5B6-2D29-45AE-A86E-27F46E0B8EE8}" type="doc">
      <dgm:prSet loTypeId="urn:microsoft.com/office/officeart/2005/8/layout/matrix1" loCatId="matrix" qsTypeId="urn:microsoft.com/office/officeart/2005/8/quickstyle/3d2" qsCatId="3D" csTypeId="urn:microsoft.com/office/officeart/2005/8/colors/accent4_2" csCatId="accent4" phldr="1"/>
      <dgm:spPr/>
      <dgm:t>
        <a:bodyPr/>
        <a:lstStyle/>
        <a:p>
          <a:endParaRPr lang="el-GR"/>
        </a:p>
      </dgm:t>
    </dgm:pt>
    <dgm:pt modelId="{59D3745F-C1A7-4052-9A42-2464D634FC9A}">
      <dgm:prSet custT="1"/>
      <dgm:spPr/>
      <dgm:t>
        <a:bodyPr/>
        <a:lstStyle/>
        <a:p>
          <a:pPr rtl="0"/>
          <a:r>
            <a:rPr lang="el-GR" sz="4000" b="1" dirty="0" smtClean="0"/>
            <a:t>Τριχοειδή αγγεία</a:t>
          </a:r>
          <a:endParaRPr lang="el-GR" sz="4000" dirty="0"/>
        </a:p>
      </dgm:t>
    </dgm:pt>
    <dgm:pt modelId="{BD0AC166-D6C4-4C94-966E-43CE88210CD2}" type="parTrans" cxnId="{EE6B783A-61DB-45AA-A582-B3968F0310B6}">
      <dgm:prSet/>
      <dgm:spPr/>
      <dgm:t>
        <a:bodyPr/>
        <a:lstStyle/>
        <a:p>
          <a:endParaRPr lang="el-GR" sz="2000"/>
        </a:p>
      </dgm:t>
    </dgm:pt>
    <dgm:pt modelId="{E484BD74-414C-458A-A576-14FF7D2306DF}" type="sibTrans" cxnId="{EE6B783A-61DB-45AA-A582-B3968F0310B6}">
      <dgm:prSet/>
      <dgm:spPr/>
      <dgm:t>
        <a:bodyPr/>
        <a:lstStyle/>
        <a:p>
          <a:endParaRPr lang="el-GR" sz="2000"/>
        </a:p>
      </dgm:t>
    </dgm:pt>
    <dgm:pt modelId="{D32E4930-66E9-4C55-AB91-9E66DD83D155}">
      <dgm:prSet custT="1"/>
      <dgm:spPr/>
      <dgm:t>
        <a:bodyPr/>
        <a:lstStyle/>
        <a:p>
          <a:pPr rtl="0"/>
          <a:r>
            <a:rPr lang="el-GR" sz="2800" dirty="0" smtClean="0">
              <a:latin typeface="Cambria" pitchFamily="18" charset="0"/>
            </a:rPr>
            <a:t>πολυπληθέστερα</a:t>
          </a:r>
          <a:r>
            <a:rPr lang="el-GR" sz="2000" dirty="0" smtClean="0">
              <a:latin typeface="Cambria" pitchFamily="18" charset="0"/>
            </a:rPr>
            <a:t> </a:t>
          </a:r>
          <a:endParaRPr lang="el-GR" sz="2000" dirty="0"/>
        </a:p>
      </dgm:t>
    </dgm:pt>
    <dgm:pt modelId="{7E987DE8-25B8-485D-9C1F-76EA4A0ED0F3}" type="parTrans" cxnId="{71D595CF-ED7F-43BC-B201-D3DC54BD72C9}">
      <dgm:prSet/>
      <dgm:spPr/>
      <dgm:t>
        <a:bodyPr/>
        <a:lstStyle/>
        <a:p>
          <a:endParaRPr lang="el-GR" sz="2000"/>
        </a:p>
      </dgm:t>
    </dgm:pt>
    <dgm:pt modelId="{1675FD01-103C-4EB5-A3B7-BCEC84AA1614}" type="sibTrans" cxnId="{71D595CF-ED7F-43BC-B201-D3DC54BD72C9}">
      <dgm:prSet/>
      <dgm:spPr/>
      <dgm:t>
        <a:bodyPr/>
        <a:lstStyle/>
        <a:p>
          <a:endParaRPr lang="el-GR" sz="2000"/>
        </a:p>
      </dgm:t>
    </dgm:pt>
    <dgm:pt modelId="{6EF7E18E-C609-43D1-ABA0-DEF3E746711D}">
      <dgm:prSet custT="1"/>
      <dgm:spPr/>
      <dgm:t>
        <a:bodyPr/>
        <a:lstStyle/>
        <a:p>
          <a:r>
            <a:rPr lang="el-GR" sz="2800" dirty="0" smtClean="0">
              <a:latin typeface="Cambria" pitchFamily="18" charset="0"/>
            </a:rPr>
            <a:t>παρεμβάλλονται μεταξύ αρτηριών και φλεβών</a:t>
          </a:r>
        </a:p>
      </dgm:t>
    </dgm:pt>
    <dgm:pt modelId="{E8BB880E-E3A7-4AF3-8FBB-36FA41306018}" type="parTrans" cxnId="{8A8F13B1-60C5-4710-84D5-25E6B88BC695}">
      <dgm:prSet/>
      <dgm:spPr/>
      <dgm:t>
        <a:bodyPr/>
        <a:lstStyle/>
        <a:p>
          <a:endParaRPr lang="el-GR" sz="2000"/>
        </a:p>
      </dgm:t>
    </dgm:pt>
    <dgm:pt modelId="{3CD8FAA3-3E24-4586-94BE-CAE0B84932C8}" type="sibTrans" cxnId="{8A8F13B1-60C5-4710-84D5-25E6B88BC695}">
      <dgm:prSet/>
      <dgm:spPr/>
      <dgm:t>
        <a:bodyPr/>
        <a:lstStyle/>
        <a:p>
          <a:endParaRPr lang="el-GR" sz="2000"/>
        </a:p>
      </dgm:t>
    </dgm:pt>
    <dgm:pt modelId="{87DA0B06-9DFD-4C07-8764-2C4D5B6EFB18}">
      <dgm:prSet custT="1"/>
      <dgm:spPr/>
      <dgm:t>
        <a:bodyPr/>
        <a:lstStyle/>
        <a:p>
          <a:r>
            <a:rPr lang="el-GR" sz="2400" dirty="0" smtClean="0">
              <a:latin typeface="Cambria" pitchFamily="18" charset="0"/>
            </a:rPr>
            <a:t>εσωτερική διάμετρος:  περίπου όσο ένα ερυθρό αιμοσφαίριο (7 </a:t>
          </a:r>
          <a:r>
            <a:rPr lang="el-GR" sz="2400" dirty="0" err="1" smtClean="0">
              <a:latin typeface="Cambria" pitchFamily="18" charset="0"/>
            </a:rPr>
            <a:t>μm</a:t>
          </a:r>
          <a:r>
            <a:rPr lang="el-GR" sz="2400" dirty="0" smtClean="0">
              <a:latin typeface="Cambria" pitchFamily="18" charset="0"/>
            </a:rPr>
            <a:t>)</a:t>
          </a:r>
        </a:p>
      </dgm:t>
    </dgm:pt>
    <dgm:pt modelId="{F165715C-C16F-49A9-8893-0A4CA70E6449}" type="parTrans" cxnId="{7BE67923-3C3B-4EAE-97C3-86EBBD4E3B06}">
      <dgm:prSet/>
      <dgm:spPr/>
      <dgm:t>
        <a:bodyPr/>
        <a:lstStyle/>
        <a:p>
          <a:endParaRPr lang="el-GR" sz="2000"/>
        </a:p>
      </dgm:t>
    </dgm:pt>
    <dgm:pt modelId="{782E3DB0-65B3-4297-B0EB-93C6E6443486}" type="sibTrans" cxnId="{7BE67923-3C3B-4EAE-97C3-86EBBD4E3B06}">
      <dgm:prSet/>
      <dgm:spPr/>
      <dgm:t>
        <a:bodyPr/>
        <a:lstStyle/>
        <a:p>
          <a:endParaRPr lang="el-GR" sz="2000"/>
        </a:p>
      </dgm:t>
    </dgm:pt>
    <dgm:pt modelId="{2AD5810F-7FE9-47F0-BE75-9ECC35D7AFFF}">
      <dgm:prSet custT="1"/>
      <dgm:spPr/>
      <dgm:t>
        <a:bodyPr/>
        <a:lstStyle/>
        <a:p>
          <a:r>
            <a:rPr lang="el-GR" sz="2800" dirty="0" smtClean="0">
              <a:latin typeface="Cambria" pitchFamily="18" charset="0"/>
            </a:rPr>
            <a:t>Λεπτότερα τοιχώματα </a:t>
          </a:r>
        </a:p>
      </dgm:t>
    </dgm:pt>
    <dgm:pt modelId="{74FB4039-219F-4932-93BE-E77F25C40626}" type="parTrans" cxnId="{284FBB7C-9528-41BC-9958-FE95D0D4F5A8}">
      <dgm:prSet/>
      <dgm:spPr/>
      <dgm:t>
        <a:bodyPr/>
        <a:lstStyle/>
        <a:p>
          <a:endParaRPr lang="el-GR" sz="2000"/>
        </a:p>
      </dgm:t>
    </dgm:pt>
    <dgm:pt modelId="{FDAA1471-A65A-494F-9DD3-ED12E4A7C5DE}" type="sibTrans" cxnId="{284FBB7C-9528-41BC-9958-FE95D0D4F5A8}">
      <dgm:prSet/>
      <dgm:spPr/>
      <dgm:t>
        <a:bodyPr/>
        <a:lstStyle/>
        <a:p>
          <a:endParaRPr lang="el-GR" sz="2000"/>
        </a:p>
      </dgm:t>
    </dgm:pt>
    <dgm:pt modelId="{B61A8A27-8B59-4021-8D19-A648EF461767}" type="pres">
      <dgm:prSet presAssocID="{D107D5B6-2D29-45AE-A86E-27F46E0B8EE8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4C487AA1-5708-416A-B12D-E2D34E3041C3}" type="pres">
      <dgm:prSet presAssocID="{D107D5B6-2D29-45AE-A86E-27F46E0B8EE8}" presName="matrix" presStyleCnt="0"/>
      <dgm:spPr/>
    </dgm:pt>
    <dgm:pt modelId="{A86D4FAA-F0CF-4FB6-8E56-6C6F1FB5285D}" type="pres">
      <dgm:prSet presAssocID="{D107D5B6-2D29-45AE-A86E-27F46E0B8EE8}" presName="tile1" presStyleLbl="node1" presStyleIdx="0" presStyleCnt="4"/>
      <dgm:spPr/>
      <dgm:t>
        <a:bodyPr/>
        <a:lstStyle/>
        <a:p>
          <a:endParaRPr lang="el-GR"/>
        </a:p>
      </dgm:t>
    </dgm:pt>
    <dgm:pt modelId="{8669C609-A5D9-4524-8CD6-03F209967002}" type="pres">
      <dgm:prSet presAssocID="{D107D5B6-2D29-45AE-A86E-27F46E0B8EE8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397BFB1-0E92-4DAC-AB55-AC4FD25F1F5A}" type="pres">
      <dgm:prSet presAssocID="{D107D5B6-2D29-45AE-A86E-27F46E0B8EE8}" presName="tile2" presStyleLbl="node1" presStyleIdx="1" presStyleCnt="4"/>
      <dgm:spPr/>
      <dgm:t>
        <a:bodyPr/>
        <a:lstStyle/>
        <a:p>
          <a:endParaRPr lang="el-GR"/>
        </a:p>
      </dgm:t>
    </dgm:pt>
    <dgm:pt modelId="{857E8CAB-765F-41FE-A31D-4DD55000E699}" type="pres">
      <dgm:prSet presAssocID="{D107D5B6-2D29-45AE-A86E-27F46E0B8EE8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02EEC59-DB9C-4155-B7BE-2747E20B8B2C}" type="pres">
      <dgm:prSet presAssocID="{D107D5B6-2D29-45AE-A86E-27F46E0B8EE8}" presName="tile3" presStyleLbl="node1" presStyleIdx="2" presStyleCnt="4"/>
      <dgm:spPr/>
      <dgm:t>
        <a:bodyPr/>
        <a:lstStyle/>
        <a:p>
          <a:endParaRPr lang="el-GR"/>
        </a:p>
      </dgm:t>
    </dgm:pt>
    <dgm:pt modelId="{FAFEB031-E783-473A-8AA9-A554FC8FEC7B}" type="pres">
      <dgm:prSet presAssocID="{D107D5B6-2D29-45AE-A86E-27F46E0B8EE8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C49BB8C-C9A7-4773-8C5B-32392718E456}" type="pres">
      <dgm:prSet presAssocID="{D107D5B6-2D29-45AE-A86E-27F46E0B8EE8}" presName="tile4" presStyleLbl="node1" presStyleIdx="3" presStyleCnt="4"/>
      <dgm:spPr/>
      <dgm:t>
        <a:bodyPr/>
        <a:lstStyle/>
        <a:p>
          <a:endParaRPr lang="el-GR"/>
        </a:p>
      </dgm:t>
    </dgm:pt>
    <dgm:pt modelId="{3E033DE5-BDE7-4B01-A852-0FC10A9967B4}" type="pres">
      <dgm:prSet presAssocID="{D107D5B6-2D29-45AE-A86E-27F46E0B8EE8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DCEC176-2D6B-4370-ACAA-A4606BECD7AE}" type="pres">
      <dgm:prSet presAssocID="{D107D5B6-2D29-45AE-A86E-27F46E0B8EE8}" presName="centerTile" presStyleLbl="fgShp" presStyleIdx="0" presStyleCnt="1" custScaleX="194925" custScaleY="121743" custLinFactNeighborY="-17391">
        <dgm:presLayoutVars>
          <dgm:chMax val="0"/>
          <dgm:chPref val="0"/>
        </dgm:presLayoutVars>
      </dgm:prSet>
      <dgm:spPr/>
      <dgm:t>
        <a:bodyPr/>
        <a:lstStyle/>
        <a:p>
          <a:endParaRPr lang="el-GR"/>
        </a:p>
      </dgm:t>
    </dgm:pt>
  </dgm:ptLst>
  <dgm:cxnLst>
    <dgm:cxn modelId="{14782205-BEF3-4364-9FC9-CBBF751F31AD}" type="presOf" srcId="{6EF7E18E-C609-43D1-ABA0-DEF3E746711D}" destId="{857E8CAB-765F-41FE-A31D-4DD55000E699}" srcOrd="1" destOrd="0" presId="urn:microsoft.com/office/officeart/2005/8/layout/matrix1"/>
    <dgm:cxn modelId="{8A8F13B1-60C5-4710-84D5-25E6B88BC695}" srcId="{59D3745F-C1A7-4052-9A42-2464D634FC9A}" destId="{6EF7E18E-C609-43D1-ABA0-DEF3E746711D}" srcOrd="1" destOrd="0" parTransId="{E8BB880E-E3A7-4AF3-8FBB-36FA41306018}" sibTransId="{3CD8FAA3-3E24-4586-94BE-CAE0B84932C8}"/>
    <dgm:cxn modelId="{23E2F891-3EF6-43A4-B23D-21D93294B81D}" type="presOf" srcId="{2AD5810F-7FE9-47F0-BE75-9ECC35D7AFFF}" destId="{302EEC59-DB9C-4155-B7BE-2747E20B8B2C}" srcOrd="0" destOrd="0" presId="urn:microsoft.com/office/officeart/2005/8/layout/matrix1"/>
    <dgm:cxn modelId="{3FF1F2DA-F073-493B-9006-B7444DED5763}" type="presOf" srcId="{D32E4930-66E9-4C55-AB91-9E66DD83D155}" destId="{A86D4FAA-F0CF-4FB6-8E56-6C6F1FB5285D}" srcOrd="0" destOrd="0" presId="urn:microsoft.com/office/officeart/2005/8/layout/matrix1"/>
    <dgm:cxn modelId="{EE6B783A-61DB-45AA-A582-B3968F0310B6}" srcId="{D107D5B6-2D29-45AE-A86E-27F46E0B8EE8}" destId="{59D3745F-C1A7-4052-9A42-2464D634FC9A}" srcOrd="0" destOrd="0" parTransId="{BD0AC166-D6C4-4C94-966E-43CE88210CD2}" sibTransId="{E484BD74-414C-458A-A576-14FF7D2306DF}"/>
    <dgm:cxn modelId="{71D595CF-ED7F-43BC-B201-D3DC54BD72C9}" srcId="{59D3745F-C1A7-4052-9A42-2464D634FC9A}" destId="{D32E4930-66E9-4C55-AB91-9E66DD83D155}" srcOrd="0" destOrd="0" parTransId="{7E987DE8-25B8-485D-9C1F-76EA4A0ED0F3}" sibTransId="{1675FD01-103C-4EB5-A3B7-BCEC84AA1614}"/>
    <dgm:cxn modelId="{2FA78B6F-388F-42C0-8486-26D60D0171BF}" type="presOf" srcId="{6EF7E18E-C609-43D1-ABA0-DEF3E746711D}" destId="{C397BFB1-0E92-4DAC-AB55-AC4FD25F1F5A}" srcOrd="0" destOrd="0" presId="urn:microsoft.com/office/officeart/2005/8/layout/matrix1"/>
    <dgm:cxn modelId="{0C9C59CB-C766-42C3-A3D8-B353FF2A1D89}" type="presOf" srcId="{59D3745F-C1A7-4052-9A42-2464D634FC9A}" destId="{6DCEC176-2D6B-4370-ACAA-A4606BECD7AE}" srcOrd="0" destOrd="0" presId="urn:microsoft.com/office/officeart/2005/8/layout/matrix1"/>
    <dgm:cxn modelId="{2C2612C9-329F-45B2-BCC8-B6C6F99C91F6}" type="presOf" srcId="{D32E4930-66E9-4C55-AB91-9E66DD83D155}" destId="{8669C609-A5D9-4524-8CD6-03F209967002}" srcOrd="1" destOrd="0" presId="urn:microsoft.com/office/officeart/2005/8/layout/matrix1"/>
    <dgm:cxn modelId="{284FBB7C-9528-41BC-9958-FE95D0D4F5A8}" srcId="{59D3745F-C1A7-4052-9A42-2464D634FC9A}" destId="{2AD5810F-7FE9-47F0-BE75-9ECC35D7AFFF}" srcOrd="2" destOrd="0" parTransId="{74FB4039-219F-4932-93BE-E77F25C40626}" sibTransId="{FDAA1471-A65A-494F-9DD3-ED12E4A7C5DE}"/>
    <dgm:cxn modelId="{7BE67923-3C3B-4EAE-97C3-86EBBD4E3B06}" srcId="{59D3745F-C1A7-4052-9A42-2464D634FC9A}" destId="{87DA0B06-9DFD-4C07-8764-2C4D5B6EFB18}" srcOrd="3" destOrd="0" parTransId="{F165715C-C16F-49A9-8893-0A4CA70E6449}" sibTransId="{782E3DB0-65B3-4297-B0EB-93C6E6443486}"/>
    <dgm:cxn modelId="{66DFBECF-801B-483F-8C80-816C2BE79F17}" type="presOf" srcId="{87DA0B06-9DFD-4C07-8764-2C4D5B6EFB18}" destId="{9C49BB8C-C9A7-4773-8C5B-32392718E456}" srcOrd="0" destOrd="0" presId="urn:microsoft.com/office/officeart/2005/8/layout/matrix1"/>
    <dgm:cxn modelId="{9FACE9C5-036C-4606-8978-2474DFCDE39E}" type="presOf" srcId="{2AD5810F-7FE9-47F0-BE75-9ECC35D7AFFF}" destId="{FAFEB031-E783-473A-8AA9-A554FC8FEC7B}" srcOrd="1" destOrd="0" presId="urn:microsoft.com/office/officeart/2005/8/layout/matrix1"/>
    <dgm:cxn modelId="{4D89A43A-0320-4608-9FF4-91B4D1167296}" type="presOf" srcId="{D107D5B6-2D29-45AE-A86E-27F46E0B8EE8}" destId="{B61A8A27-8B59-4021-8D19-A648EF461767}" srcOrd="0" destOrd="0" presId="urn:microsoft.com/office/officeart/2005/8/layout/matrix1"/>
    <dgm:cxn modelId="{312D8E7A-D44D-428B-A58F-52153917E866}" type="presOf" srcId="{87DA0B06-9DFD-4C07-8764-2C4D5B6EFB18}" destId="{3E033DE5-BDE7-4B01-A852-0FC10A9967B4}" srcOrd="1" destOrd="0" presId="urn:microsoft.com/office/officeart/2005/8/layout/matrix1"/>
    <dgm:cxn modelId="{F7B371C0-AB54-4439-A5DE-B33886A4D7B5}" type="presParOf" srcId="{B61A8A27-8B59-4021-8D19-A648EF461767}" destId="{4C487AA1-5708-416A-B12D-E2D34E3041C3}" srcOrd="0" destOrd="0" presId="urn:microsoft.com/office/officeart/2005/8/layout/matrix1"/>
    <dgm:cxn modelId="{8CBE4E77-71E2-4E10-9E4F-8FC9B13BAEC1}" type="presParOf" srcId="{4C487AA1-5708-416A-B12D-E2D34E3041C3}" destId="{A86D4FAA-F0CF-4FB6-8E56-6C6F1FB5285D}" srcOrd="0" destOrd="0" presId="urn:microsoft.com/office/officeart/2005/8/layout/matrix1"/>
    <dgm:cxn modelId="{D90A7DA2-4E84-4910-82B8-3C598D9E7AAF}" type="presParOf" srcId="{4C487AA1-5708-416A-B12D-E2D34E3041C3}" destId="{8669C609-A5D9-4524-8CD6-03F209967002}" srcOrd="1" destOrd="0" presId="urn:microsoft.com/office/officeart/2005/8/layout/matrix1"/>
    <dgm:cxn modelId="{E093D544-3ED9-44F6-B6A5-862E2AEC9E30}" type="presParOf" srcId="{4C487AA1-5708-416A-B12D-E2D34E3041C3}" destId="{C397BFB1-0E92-4DAC-AB55-AC4FD25F1F5A}" srcOrd="2" destOrd="0" presId="urn:microsoft.com/office/officeart/2005/8/layout/matrix1"/>
    <dgm:cxn modelId="{056F0052-7CC6-4409-8240-CE375117D2C7}" type="presParOf" srcId="{4C487AA1-5708-416A-B12D-E2D34E3041C3}" destId="{857E8CAB-765F-41FE-A31D-4DD55000E699}" srcOrd="3" destOrd="0" presId="urn:microsoft.com/office/officeart/2005/8/layout/matrix1"/>
    <dgm:cxn modelId="{2FC9DE71-8167-4653-AB41-8B462D96DB14}" type="presParOf" srcId="{4C487AA1-5708-416A-B12D-E2D34E3041C3}" destId="{302EEC59-DB9C-4155-B7BE-2747E20B8B2C}" srcOrd="4" destOrd="0" presId="urn:microsoft.com/office/officeart/2005/8/layout/matrix1"/>
    <dgm:cxn modelId="{A35F9D44-6280-4DE4-B299-3ED8C8AA4371}" type="presParOf" srcId="{4C487AA1-5708-416A-B12D-E2D34E3041C3}" destId="{FAFEB031-E783-473A-8AA9-A554FC8FEC7B}" srcOrd="5" destOrd="0" presId="urn:microsoft.com/office/officeart/2005/8/layout/matrix1"/>
    <dgm:cxn modelId="{BD5348BA-988A-4DCC-A722-1ECEF984AD1E}" type="presParOf" srcId="{4C487AA1-5708-416A-B12D-E2D34E3041C3}" destId="{9C49BB8C-C9A7-4773-8C5B-32392718E456}" srcOrd="6" destOrd="0" presId="urn:microsoft.com/office/officeart/2005/8/layout/matrix1"/>
    <dgm:cxn modelId="{C7A3001A-3692-435D-9BCA-1B6F94AE783C}" type="presParOf" srcId="{4C487AA1-5708-416A-B12D-E2D34E3041C3}" destId="{3E033DE5-BDE7-4B01-A852-0FC10A9967B4}" srcOrd="7" destOrd="0" presId="urn:microsoft.com/office/officeart/2005/8/layout/matrix1"/>
    <dgm:cxn modelId="{942A3662-441A-40D8-AB5D-BB78459AFE91}" type="presParOf" srcId="{B61A8A27-8B59-4021-8D19-A648EF461767}" destId="{6DCEC176-2D6B-4370-ACAA-A4606BECD7AE}" srcOrd="1" destOrd="0" presId="urn:microsoft.com/office/officeart/2005/8/layout/matrix1"/>
  </dgm:cxnLst>
  <dgm:bg/>
  <dgm:whole/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BCD8362A-D550-40AB-953E-3E5B2A0D06D4}" type="doc">
      <dgm:prSet loTypeId="urn:microsoft.com/office/officeart/2005/8/layout/hierarchy5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l-GR"/>
        </a:p>
      </dgm:t>
    </dgm:pt>
    <dgm:pt modelId="{16F611D0-8CFA-4D59-BDC0-ABC59EF6B95A}">
      <dgm:prSet custT="1"/>
      <dgm:spPr/>
      <dgm:t>
        <a:bodyPr/>
        <a:lstStyle/>
        <a:p>
          <a:pPr rtl="0"/>
          <a:r>
            <a:rPr lang="el-GR" sz="2800" b="1" dirty="0" smtClean="0"/>
            <a:t>Μέσω του ενδοθηλίου </a:t>
          </a:r>
          <a:r>
            <a:rPr lang="el-GR" sz="2800" dirty="0" smtClean="0"/>
            <a:t>γίνεται:</a:t>
          </a:r>
          <a:endParaRPr lang="el-GR" sz="2800" dirty="0"/>
        </a:p>
      </dgm:t>
    </dgm:pt>
    <dgm:pt modelId="{A59B8EA1-AAC6-4C66-87F1-212CAC282328}" type="parTrans" cxnId="{30700CE5-50C0-4DB5-A7D9-B225D0AA9805}">
      <dgm:prSet/>
      <dgm:spPr/>
      <dgm:t>
        <a:bodyPr/>
        <a:lstStyle/>
        <a:p>
          <a:endParaRPr lang="el-GR" sz="4000">
            <a:solidFill>
              <a:schemeClr val="tx1"/>
            </a:solidFill>
          </a:endParaRPr>
        </a:p>
      </dgm:t>
    </dgm:pt>
    <dgm:pt modelId="{14AC4772-1AC1-45E6-9FC3-2E29BDD1A977}" type="sibTrans" cxnId="{30700CE5-50C0-4DB5-A7D9-B225D0AA9805}">
      <dgm:prSet/>
      <dgm:spPr/>
      <dgm:t>
        <a:bodyPr/>
        <a:lstStyle/>
        <a:p>
          <a:endParaRPr lang="el-GR" sz="4000">
            <a:solidFill>
              <a:schemeClr val="tx1"/>
            </a:solidFill>
          </a:endParaRPr>
        </a:p>
      </dgm:t>
    </dgm:pt>
    <dgm:pt modelId="{043618C3-644E-43F9-9CD8-77D7ADDD3BED}">
      <dgm:prSet custT="1"/>
      <dgm:spPr/>
      <dgm:t>
        <a:bodyPr/>
        <a:lstStyle/>
        <a:p>
          <a:pPr rtl="0"/>
          <a:r>
            <a:rPr lang="el-GR" sz="2000" dirty="0" smtClean="0">
              <a:solidFill>
                <a:schemeClr val="tx1"/>
              </a:solidFill>
            </a:rPr>
            <a:t>ανταλλαγή </a:t>
          </a:r>
          <a:r>
            <a:rPr lang="el-GR" sz="2400" b="1" dirty="0" smtClean="0">
              <a:solidFill>
                <a:schemeClr val="tx1"/>
              </a:solidFill>
            </a:rPr>
            <a:t>οξυγόνου</a:t>
          </a:r>
          <a:r>
            <a:rPr lang="el-GR" sz="2400" dirty="0" smtClean="0">
              <a:solidFill>
                <a:schemeClr val="tx1"/>
              </a:solidFill>
            </a:rPr>
            <a:t> και </a:t>
          </a:r>
          <a:r>
            <a:rPr lang="el-GR" sz="2400" b="1" dirty="0" smtClean="0">
              <a:solidFill>
                <a:schemeClr val="tx1"/>
              </a:solidFill>
            </a:rPr>
            <a:t>διοξειδίου του άνθρακα</a:t>
          </a:r>
          <a:endParaRPr lang="el-GR" sz="2000" b="1" dirty="0" smtClean="0">
            <a:solidFill>
              <a:schemeClr val="tx1"/>
            </a:solidFill>
          </a:endParaRPr>
        </a:p>
        <a:p>
          <a:pPr rtl="0"/>
          <a:r>
            <a:rPr lang="el-GR" sz="1800" dirty="0" smtClean="0">
              <a:solidFill>
                <a:schemeClr val="tx1"/>
              </a:solidFill>
            </a:rPr>
            <a:t>ανάμεσα στο αίμα και στους  ιστούς</a:t>
          </a:r>
          <a:r>
            <a:rPr lang="el-GR" sz="1800" b="1" dirty="0" smtClean="0">
              <a:solidFill>
                <a:schemeClr val="tx1"/>
              </a:solidFill>
            </a:rPr>
            <a:t> </a:t>
          </a:r>
          <a:endParaRPr lang="el-GR" sz="1800" b="1" dirty="0">
            <a:solidFill>
              <a:schemeClr val="tx1"/>
            </a:solidFill>
          </a:endParaRPr>
        </a:p>
      </dgm:t>
    </dgm:pt>
    <dgm:pt modelId="{CA8F5CEA-C289-404F-A595-B763E0CF6467}" type="parTrans" cxnId="{EB955992-D6EE-48C0-A3A5-BEC3133CEE6C}">
      <dgm:prSet custT="1"/>
      <dgm:spPr/>
      <dgm:t>
        <a:bodyPr/>
        <a:lstStyle/>
        <a:p>
          <a:endParaRPr lang="el-GR" sz="1050">
            <a:solidFill>
              <a:schemeClr val="tx1"/>
            </a:solidFill>
          </a:endParaRPr>
        </a:p>
      </dgm:t>
    </dgm:pt>
    <dgm:pt modelId="{6103BCB0-8650-4148-8D8C-BECDB60C1A43}" type="sibTrans" cxnId="{EB955992-D6EE-48C0-A3A5-BEC3133CEE6C}">
      <dgm:prSet/>
      <dgm:spPr/>
      <dgm:t>
        <a:bodyPr/>
        <a:lstStyle/>
        <a:p>
          <a:endParaRPr lang="el-GR" sz="4000">
            <a:solidFill>
              <a:schemeClr val="tx1"/>
            </a:solidFill>
          </a:endParaRPr>
        </a:p>
      </dgm:t>
    </dgm:pt>
    <dgm:pt modelId="{14E3AB7E-0D89-4278-8045-0B34039D998F}">
      <dgm:prSet custT="1"/>
      <dgm:spPr/>
      <dgm:t>
        <a:bodyPr/>
        <a:lstStyle/>
        <a:p>
          <a:pPr rtl="0"/>
          <a:r>
            <a:rPr lang="el-GR" sz="2000" dirty="0" smtClean="0">
              <a:solidFill>
                <a:schemeClr val="tx1"/>
              </a:solidFill>
            </a:rPr>
            <a:t>τα </a:t>
          </a:r>
          <a:r>
            <a:rPr lang="el-GR" sz="2400" b="1" dirty="0" smtClean="0">
              <a:solidFill>
                <a:schemeClr val="tx1"/>
              </a:solidFill>
            </a:rPr>
            <a:t>λευκοκύτταρα</a:t>
          </a:r>
          <a:r>
            <a:rPr lang="el-GR" sz="2400" dirty="0" smtClean="0">
              <a:solidFill>
                <a:schemeClr val="tx1"/>
              </a:solidFill>
            </a:rPr>
            <a:t> τα διαπερνούν </a:t>
          </a:r>
          <a:r>
            <a:rPr lang="el-GR" sz="1800" dirty="0" smtClean="0">
              <a:solidFill>
                <a:schemeClr val="tx1"/>
              </a:solidFill>
            </a:rPr>
            <a:t>και φτάνουν όπου χρειάζονται για την άμυνα του οργανισμού.</a:t>
          </a:r>
          <a:endParaRPr lang="el-GR" sz="1800" dirty="0">
            <a:solidFill>
              <a:schemeClr val="tx1"/>
            </a:solidFill>
          </a:endParaRPr>
        </a:p>
      </dgm:t>
    </dgm:pt>
    <dgm:pt modelId="{EBD51967-481A-4E7F-A617-B6A473D20D21}" type="parTrans" cxnId="{33DB9F95-0CFE-421C-B7F4-369DA65E9BB9}">
      <dgm:prSet custT="1"/>
      <dgm:spPr/>
      <dgm:t>
        <a:bodyPr/>
        <a:lstStyle/>
        <a:p>
          <a:endParaRPr lang="el-GR" sz="1050">
            <a:solidFill>
              <a:schemeClr val="tx1"/>
            </a:solidFill>
          </a:endParaRPr>
        </a:p>
      </dgm:t>
    </dgm:pt>
    <dgm:pt modelId="{71230CBD-FCB0-4CAE-98D2-596AB99EF657}" type="sibTrans" cxnId="{33DB9F95-0CFE-421C-B7F4-369DA65E9BB9}">
      <dgm:prSet/>
      <dgm:spPr/>
      <dgm:t>
        <a:bodyPr/>
        <a:lstStyle/>
        <a:p>
          <a:endParaRPr lang="el-GR" sz="4000">
            <a:solidFill>
              <a:schemeClr val="tx1"/>
            </a:solidFill>
          </a:endParaRPr>
        </a:p>
      </dgm:t>
    </dgm:pt>
    <dgm:pt modelId="{CA7A646A-3747-424D-BD43-4526A7763DA9}">
      <dgm:prSet custT="1"/>
      <dgm:spPr/>
      <dgm:t>
        <a:bodyPr/>
        <a:lstStyle/>
        <a:p>
          <a:pPr rtl="0"/>
          <a:r>
            <a:rPr lang="el-GR" sz="2400" dirty="0" smtClean="0">
              <a:solidFill>
                <a:schemeClr val="tx1"/>
              </a:solidFill>
            </a:rPr>
            <a:t>ανταλλαγή </a:t>
          </a:r>
          <a:r>
            <a:rPr lang="el-GR" sz="2400" b="1" dirty="0" smtClean="0">
              <a:solidFill>
                <a:schemeClr val="tx1"/>
              </a:solidFill>
            </a:rPr>
            <a:t>ουσιών</a:t>
          </a:r>
          <a:r>
            <a:rPr lang="el-GR" sz="2400" dirty="0" smtClean="0">
              <a:solidFill>
                <a:schemeClr val="tx1"/>
              </a:solidFill>
            </a:rPr>
            <a:t> </a:t>
          </a:r>
        </a:p>
        <a:p>
          <a:pPr rtl="0"/>
          <a:r>
            <a:rPr lang="el-GR" sz="1800" dirty="0" smtClean="0">
              <a:solidFill>
                <a:schemeClr val="tx1"/>
              </a:solidFill>
            </a:rPr>
            <a:t>ανάμεσα στο αίμα και στους  ιστούς</a:t>
          </a:r>
          <a:endParaRPr lang="el-GR" sz="1800" dirty="0">
            <a:solidFill>
              <a:schemeClr val="tx1"/>
            </a:solidFill>
          </a:endParaRPr>
        </a:p>
      </dgm:t>
    </dgm:pt>
    <dgm:pt modelId="{5E54623D-091B-4D07-ADE6-B1552BF43DDC}" type="sibTrans" cxnId="{B8F2110E-073F-426B-963F-2D4B3BB9DD12}">
      <dgm:prSet/>
      <dgm:spPr/>
      <dgm:t>
        <a:bodyPr/>
        <a:lstStyle/>
        <a:p>
          <a:endParaRPr lang="el-GR" sz="4000">
            <a:solidFill>
              <a:schemeClr val="tx1"/>
            </a:solidFill>
          </a:endParaRPr>
        </a:p>
      </dgm:t>
    </dgm:pt>
    <dgm:pt modelId="{5593F9ED-A01D-4217-B3E5-92C9A724CA05}" type="parTrans" cxnId="{B8F2110E-073F-426B-963F-2D4B3BB9DD12}">
      <dgm:prSet custT="1"/>
      <dgm:spPr/>
      <dgm:t>
        <a:bodyPr/>
        <a:lstStyle/>
        <a:p>
          <a:endParaRPr lang="el-GR" sz="1050">
            <a:solidFill>
              <a:schemeClr val="tx1"/>
            </a:solidFill>
          </a:endParaRPr>
        </a:p>
      </dgm:t>
    </dgm:pt>
    <dgm:pt modelId="{D2B62CA7-1AE3-4A72-B172-EE8680EF20F8}" type="pres">
      <dgm:prSet presAssocID="{BCD8362A-D550-40AB-953E-3E5B2A0D06D4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B2AB55A1-A5D4-4687-B14A-8C2320331C78}" type="pres">
      <dgm:prSet presAssocID="{BCD8362A-D550-40AB-953E-3E5B2A0D06D4}" presName="hierFlow" presStyleCnt="0"/>
      <dgm:spPr/>
    </dgm:pt>
    <dgm:pt modelId="{2F7CBEF1-056D-4B5A-9F46-6B2EAA96DD0D}" type="pres">
      <dgm:prSet presAssocID="{BCD8362A-D550-40AB-953E-3E5B2A0D06D4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FA4F3161-BA09-4998-89AB-192930353FD0}" type="pres">
      <dgm:prSet presAssocID="{16F611D0-8CFA-4D59-BDC0-ABC59EF6B95A}" presName="Name17" presStyleCnt="0"/>
      <dgm:spPr/>
    </dgm:pt>
    <dgm:pt modelId="{B1212F07-DACC-4D7E-811B-12FFE8E3D107}" type="pres">
      <dgm:prSet presAssocID="{16F611D0-8CFA-4D59-BDC0-ABC59EF6B95A}" presName="level1Shape" presStyleLbl="node0" presStyleIdx="0" presStyleCnt="1" custScaleX="181463" custScaleY="256327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BB5A3E6C-427F-4427-A7BC-A941010254F2}" type="pres">
      <dgm:prSet presAssocID="{16F611D0-8CFA-4D59-BDC0-ABC59EF6B95A}" presName="hierChild2" presStyleCnt="0"/>
      <dgm:spPr/>
    </dgm:pt>
    <dgm:pt modelId="{0DD88B33-C8D6-4789-A969-BBDD1B5C98C9}" type="pres">
      <dgm:prSet presAssocID="{5593F9ED-A01D-4217-B3E5-92C9A724CA05}" presName="Name25" presStyleLbl="parChTrans1D2" presStyleIdx="0" presStyleCnt="3"/>
      <dgm:spPr/>
      <dgm:t>
        <a:bodyPr/>
        <a:lstStyle/>
        <a:p>
          <a:endParaRPr lang="el-GR"/>
        </a:p>
      </dgm:t>
    </dgm:pt>
    <dgm:pt modelId="{60358ADB-1E7C-4AE4-AA29-2533062E924D}" type="pres">
      <dgm:prSet presAssocID="{5593F9ED-A01D-4217-B3E5-92C9A724CA05}" presName="connTx" presStyleLbl="parChTrans1D2" presStyleIdx="0" presStyleCnt="3"/>
      <dgm:spPr/>
      <dgm:t>
        <a:bodyPr/>
        <a:lstStyle/>
        <a:p>
          <a:endParaRPr lang="el-GR"/>
        </a:p>
      </dgm:t>
    </dgm:pt>
    <dgm:pt modelId="{E35A6950-1B8F-4221-A958-FF2D26C3B226}" type="pres">
      <dgm:prSet presAssocID="{CA7A646A-3747-424D-BD43-4526A7763DA9}" presName="Name30" presStyleCnt="0"/>
      <dgm:spPr/>
    </dgm:pt>
    <dgm:pt modelId="{4C5EAE2B-46F2-4386-A416-9407098E8A88}" type="pres">
      <dgm:prSet presAssocID="{CA7A646A-3747-424D-BD43-4526A7763DA9}" presName="level2Shape" presStyleLbl="node2" presStyleIdx="0" presStyleCnt="3" custScaleX="512363" custScaleY="115176" custLinFactNeighborY="-26413"/>
      <dgm:spPr/>
      <dgm:t>
        <a:bodyPr/>
        <a:lstStyle/>
        <a:p>
          <a:endParaRPr lang="el-GR"/>
        </a:p>
      </dgm:t>
    </dgm:pt>
    <dgm:pt modelId="{365728D5-8834-4A06-93A5-592EEAF32538}" type="pres">
      <dgm:prSet presAssocID="{CA7A646A-3747-424D-BD43-4526A7763DA9}" presName="hierChild3" presStyleCnt="0"/>
      <dgm:spPr/>
    </dgm:pt>
    <dgm:pt modelId="{6B0C1F1C-44D2-4933-AEF9-685FB5DE4827}" type="pres">
      <dgm:prSet presAssocID="{CA8F5CEA-C289-404F-A595-B763E0CF6467}" presName="Name25" presStyleLbl="parChTrans1D2" presStyleIdx="1" presStyleCnt="3"/>
      <dgm:spPr/>
      <dgm:t>
        <a:bodyPr/>
        <a:lstStyle/>
        <a:p>
          <a:endParaRPr lang="el-GR"/>
        </a:p>
      </dgm:t>
    </dgm:pt>
    <dgm:pt modelId="{6A75D484-795F-453E-BE86-985ADCA0C440}" type="pres">
      <dgm:prSet presAssocID="{CA8F5CEA-C289-404F-A595-B763E0CF6467}" presName="connTx" presStyleLbl="parChTrans1D2" presStyleIdx="1" presStyleCnt="3"/>
      <dgm:spPr/>
      <dgm:t>
        <a:bodyPr/>
        <a:lstStyle/>
        <a:p>
          <a:endParaRPr lang="el-GR"/>
        </a:p>
      </dgm:t>
    </dgm:pt>
    <dgm:pt modelId="{D0B9D08F-6FA7-4848-BE0B-9275D5510476}" type="pres">
      <dgm:prSet presAssocID="{043618C3-644E-43F9-9CD8-77D7ADDD3BED}" presName="Name30" presStyleCnt="0"/>
      <dgm:spPr/>
    </dgm:pt>
    <dgm:pt modelId="{ACC7E994-E8C2-4FAD-B023-23BB2C19B53B}" type="pres">
      <dgm:prSet presAssocID="{043618C3-644E-43F9-9CD8-77D7ADDD3BED}" presName="level2Shape" presStyleLbl="node2" presStyleIdx="1" presStyleCnt="3" custScaleX="525215" custScaleY="134925"/>
      <dgm:spPr/>
      <dgm:t>
        <a:bodyPr/>
        <a:lstStyle/>
        <a:p>
          <a:endParaRPr lang="el-GR"/>
        </a:p>
      </dgm:t>
    </dgm:pt>
    <dgm:pt modelId="{AC33FD94-F0DB-4B8C-9F24-C0604E612023}" type="pres">
      <dgm:prSet presAssocID="{043618C3-644E-43F9-9CD8-77D7ADDD3BED}" presName="hierChild3" presStyleCnt="0"/>
      <dgm:spPr/>
    </dgm:pt>
    <dgm:pt modelId="{E76DDA7C-673E-4BDE-824C-F30B3EF92242}" type="pres">
      <dgm:prSet presAssocID="{EBD51967-481A-4E7F-A617-B6A473D20D21}" presName="Name25" presStyleLbl="parChTrans1D2" presStyleIdx="2" presStyleCnt="3"/>
      <dgm:spPr/>
      <dgm:t>
        <a:bodyPr/>
        <a:lstStyle/>
        <a:p>
          <a:endParaRPr lang="el-GR"/>
        </a:p>
      </dgm:t>
    </dgm:pt>
    <dgm:pt modelId="{8FD16630-0BBF-41C2-B452-29774D668619}" type="pres">
      <dgm:prSet presAssocID="{EBD51967-481A-4E7F-A617-B6A473D20D21}" presName="connTx" presStyleLbl="parChTrans1D2" presStyleIdx="2" presStyleCnt="3"/>
      <dgm:spPr/>
      <dgm:t>
        <a:bodyPr/>
        <a:lstStyle/>
        <a:p>
          <a:endParaRPr lang="el-GR"/>
        </a:p>
      </dgm:t>
    </dgm:pt>
    <dgm:pt modelId="{33BC1B32-4937-447C-AEDD-25A8E8B5AE28}" type="pres">
      <dgm:prSet presAssocID="{14E3AB7E-0D89-4278-8045-0B34039D998F}" presName="Name30" presStyleCnt="0"/>
      <dgm:spPr/>
    </dgm:pt>
    <dgm:pt modelId="{89BEDDFD-69CA-4685-850B-346A3018D568}" type="pres">
      <dgm:prSet presAssocID="{14E3AB7E-0D89-4278-8045-0B34039D998F}" presName="level2Shape" presStyleLbl="node2" presStyleIdx="2" presStyleCnt="3" custScaleX="514431" custScaleY="115547" custLinFactNeighborY="26417"/>
      <dgm:spPr/>
      <dgm:t>
        <a:bodyPr/>
        <a:lstStyle/>
        <a:p>
          <a:endParaRPr lang="el-GR"/>
        </a:p>
      </dgm:t>
    </dgm:pt>
    <dgm:pt modelId="{A3F5BA01-9830-4C77-BC8D-9A40B2749035}" type="pres">
      <dgm:prSet presAssocID="{14E3AB7E-0D89-4278-8045-0B34039D998F}" presName="hierChild3" presStyleCnt="0"/>
      <dgm:spPr/>
    </dgm:pt>
    <dgm:pt modelId="{FDE9BC6D-14DA-4C74-8090-1570F0D86F58}" type="pres">
      <dgm:prSet presAssocID="{BCD8362A-D550-40AB-953E-3E5B2A0D06D4}" presName="bgShapesFlow" presStyleCnt="0"/>
      <dgm:spPr/>
    </dgm:pt>
  </dgm:ptLst>
  <dgm:cxnLst>
    <dgm:cxn modelId="{AD2CBE4B-2E04-4A0F-AA5C-3E0FD6DA6A48}" type="presOf" srcId="{CA8F5CEA-C289-404F-A595-B763E0CF6467}" destId="{6B0C1F1C-44D2-4933-AEF9-685FB5DE4827}" srcOrd="0" destOrd="0" presId="urn:microsoft.com/office/officeart/2005/8/layout/hierarchy5"/>
    <dgm:cxn modelId="{53EC4107-7273-4B2B-933B-B569AAA7E5AD}" type="presOf" srcId="{CA8F5CEA-C289-404F-A595-B763E0CF6467}" destId="{6A75D484-795F-453E-BE86-985ADCA0C440}" srcOrd="1" destOrd="0" presId="urn:microsoft.com/office/officeart/2005/8/layout/hierarchy5"/>
    <dgm:cxn modelId="{38C569D4-674C-4860-8FE2-778218B13C43}" type="presOf" srcId="{EBD51967-481A-4E7F-A617-B6A473D20D21}" destId="{E76DDA7C-673E-4BDE-824C-F30B3EF92242}" srcOrd="0" destOrd="0" presId="urn:microsoft.com/office/officeart/2005/8/layout/hierarchy5"/>
    <dgm:cxn modelId="{90155E22-8BBC-4A5B-8153-8A5BE205BA5D}" type="presOf" srcId="{5593F9ED-A01D-4217-B3E5-92C9A724CA05}" destId="{0DD88B33-C8D6-4789-A969-BBDD1B5C98C9}" srcOrd="0" destOrd="0" presId="urn:microsoft.com/office/officeart/2005/8/layout/hierarchy5"/>
    <dgm:cxn modelId="{C0348CAF-90D1-480E-9428-5FC68A8600CD}" type="presOf" srcId="{CA7A646A-3747-424D-BD43-4526A7763DA9}" destId="{4C5EAE2B-46F2-4386-A416-9407098E8A88}" srcOrd="0" destOrd="0" presId="urn:microsoft.com/office/officeart/2005/8/layout/hierarchy5"/>
    <dgm:cxn modelId="{63CDA0E5-BE5E-4BAA-B1C7-5851ACAD7D81}" type="presOf" srcId="{043618C3-644E-43F9-9CD8-77D7ADDD3BED}" destId="{ACC7E994-E8C2-4FAD-B023-23BB2C19B53B}" srcOrd="0" destOrd="0" presId="urn:microsoft.com/office/officeart/2005/8/layout/hierarchy5"/>
    <dgm:cxn modelId="{BFB338E1-42CD-4E2C-A355-2AB5E5E26CB9}" type="presOf" srcId="{EBD51967-481A-4E7F-A617-B6A473D20D21}" destId="{8FD16630-0BBF-41C2-B452-29774D668619}" srcOrd="1" destOrd="0" presId="urn:microsoft.com/office/officeart/2005/8/layout/hierarchy5"/>
    <dgm:cxn modelId="{EB955992-D6EE-48C0-A3A5-BEC3133CEE6C}" srcId="{16F611D0-8CFA-4D59-BDC0-ABC59EF6B95A}" destId="{043618C3-644E-43F9-9CD8-77D7ADDD3BED}" srcOrd="1" destOrd="0" parTransId="{CA8F5CEA-C289-404F-A595-B763E0CF6467}" sibTransId="{6103BCB0-8650-4148-8D8C-BECDB60C1A43}"/>
    <dgm:cxn modelId="{30700CE5-50C0-4DB5-A7D9-B225D0AA9805}" srcId="{BCD8362A-D550-40AB-953E-3E5B2A0D06D4}" destId="{16F611D0-8CFA-4D59-BDC0-ABC59EF6B95A}" srcOrd="0" destOrd="0" parTransId="{A59B8EA1-AAC6-4C66-87F1-212CAC282328}" sibTransId="{14AC4772-1AC1-45E6-9FC3-2E29BDD1A977}"/>
    <dgm:cxn modelId="{33DB9F95-0CFE-421C-B7F4-369DA65E9BB9}" srcId="{16F611D0-8CFA-4D59-BDC0-ABC59EF6B95A}" destId="{14E3AB7E-0D89-4278-8045-0B34039D998F}" srcOrd="2" destOrd="0" parTransId="{EBD51967-481A-4E7F-A617-B6A473D20D21}" sibTransId="{71230CBD-FCB0-4CAE-98D2-596AB99EF657}"/>
    <dgm:cxn modelId="{B8F2110E-073F-426B-963F-2D4B3BB9DD12}" srcId="{16F611D0-8CFA-4D59-BDC0-ABC59EF6B95A}" destId="{CA7A646A-3747-424D-BD43-4526A7763DA9}" srcOrd="0" destOrd="0" parTransId="{5593F9ED-A01D-4217-B3E5-92C9A724CA05}" sibTransId="{5E54623D-091B-4D07-ADE6-B1552BF43DDC}"/>
    <dgm:cxn modelId="{29E29E4E-0D28-4D05-A445-5B1108E827D0}" type="presOf" srcId="{16F611D0-8CFA-4D59-BDC0-ABC59EF6B95A}" destId="{B1212F07-DACC-4D7E-811B-12FFE8E3D107}" srcOrd="0" destOrd="0" presId="urn:microsoft.com/office/officeart/2005/8/layout/hierarchy5"/>
    <dgm:cxn modelId="{F78B2F20-ECCA-4B2A-9A25-264906C94167}" type="presOf" srcId="{14E3AB7E-0D89-4278-8045-0B34039D998F}" destId="{89BEDDFD-69CA-4685-850B-346A3018D568}" srcOrd="0" destOrd="0" presId="urn:microsoft.com/office/officeart/2005/8/layout/hierarchy5"/>
    <dgm:cxn modelId="{5BA1D2AF-DD5C-4857-BA64-40ECBF5F56EA}" type="presOf" srcId="{BCD8362A-D550-40AB-953E-3E5B2A0D06D4}" destId="{D2B62CA7-1AE3-4A72-B172-EE8680EF20F8}" srcOrd="0" destOrd="0" presId="urn:microsoft.com/office/officeart/2005/8/layout/hierarchy5"/>
    <dgm:cxn modelId="{FBEF7BCF-4C72-4E63-B526-0A9D1C80B229}" type="presOf" srcId="{5593F9ED-A01D-4217-B3E5-92C9A724CA05}" destId="{60358ADB-1E7C-4AE4-AA29-2533062E924D}" srcOrd="1" destOrd="0" presId="urn:microsoft.com/office/officeart/2005/8/layout/hierarchy5"/>
    <dgm:cxn modelId="{A2766652-C2D9-4C6D-9DC2-16A1ABE1477D}" type="presParOf" srcId="{D2B62CA7-1AE3-4A72-B172-EE8680EF20F8}" destId="{B2AB55A1-A5D4-4687-B14A-8C2320331C78}" srcOrd="0" destOrd="0" presId="urn:microsoft.com/office/officeart/2005/8/layout/hierarchy5"/>
    <dgm:cxn modelId="{1211C3A1-7D9C-4FAF-ACE8-75A014E86D88}" type="presParOf" srcId="{B2AB55A1-A5D4-4687-B14A-8C2320331C78}" destId="{2F7CBEF1-056D-4B5A-9F46-6B2EAA96DD0D}" srcOrd="0" destOrd="0" presId="urn:microsoft.com/office/officeart/2005/8/layout/hierarchy5"/>
    <dgm:cxn modelId="{84C1E356-A445-4E9F-9BEF-1E61AB9BDB9C}" type="presParOf" srcId="{2F7CBEF1-056D-4B5A-9F46-6B2EAA96DD0D}" destId="{FA4F3161-BA09-4998-89AB-192930353FD0}" srcOrd="0" destOrd="0" presId="urn:microsoft.com/office/officeart/2005/8/layout/hierarchy5"/>
    <dgm:cxn modelId="{92730879-82E2-429C-8579-CDB1878DB3DF}" type="presParOf" srcId="{FA4F3161-BA09-4998-89AB-192930353FD0}" destId="{B1212F07-DACC-4D7E-811B-12FFE8E3D107}" srcOrd="0" destOrd="0" presId="urn:microsoft.com/office/officeart/2005/8/layout/hierarchy5"/>
    <dgm:cxn modelId="{1C8C1913-3DD3-476A-91E6-11392A9803F9}" type="presParOf" srcId="{FA4F3161-BA09-4998-89AB-192930353FD0}" destId="{BB5A3E6C-427F-4427-A7BC-A941010254F2}" srcOrd="1" destOrd="0" presId="urn:microsoft.com/office/officeart/2005/8/layout/hierarchy5"/>
    <dgm:cxn modelId="{7CE57DBC-2985-411A-A603-849A5E5C1449}" type="presParOf" srcId="{BB5A3E6C-427F-4427-A7BC-A941010254F2}" destId="{0DD88B33-C8D6-4789-A969-BBDD1B5C98C9}" srcOrd="0" destOrd="0" presId="urn:microsoft.com/office/officeart/2005/8/layout/hierarchy5"/>
    <dgm:cxn modelId="{C038D623-A528-4EE9-8AF4-8EA62B43C70C}" type="presParOf" srcId="{0DD88B33-C8D6-4789-A969-BBDD1B5C98C9}" destId="{60358ADB-1E7C-4AE4-AA29-2533062E924D}" srcOrd="0" destOrd="0" presId="urn:microsoft.com/office/officeart/2005/8/layout/hierarchy5"/>
    <dgm:cxn modelId="{3EAB80F8-DC3E-474C-9FB0-12A06E82AF12}" type="presParOf" srcId="{BB5A3E6C-427F-4427-A7BC-A941010254F2}" destId="{E35A6950-1B8F-4221-A958-FF2D26C3B226}" srcOrd="1" destOrd="0" presId="urn:microsoft.com/office/officeart/2005/8/layout/hierarchy5"/>
    <dgm:cxn modelId="{651D721E-FC76-4CF5-A4A4-50AE30C61D9E}" type="presParOf" srcId="{E35A6950-1B8F-4221-A958-FF2D26C3B226}" destId="{4C5EAE2B-46F2-4386-A416-9407098E8A88}" srcOrd="0" destOrd="0" presId="urn:microsoft.com/office/officeart/2005/8/layout/hierarchy5"/>
    <dgm:cxn modelId="{60BE978C-E8EB-4FC0-ADCF-7CEFCC2890D5}" type="presParOf" srcId="{E35A6950-1B8F-4221-A958-FF2D26C3B226}" destId="{365728D5-8834-4A06-93A5-592EEAF32538}" srcOrd="1" destOrd="0" presId="urn:microsoft.com/office/officeart/2005/8/layout/hierarchy5"/>
    <dgm:cxn modelId="{75D6B035-9937-4304-AB0A-9B52A4051629}" type="presParOf" srcId="{BB5A3E6C-427F-4427-A7BC-A941010254F2}" destId="{6B0C1F1C-44D2-4933-AEF9-685FB5DE4827}" srcOrd="2" destOrd="0" presId="urn:microsoft.com/office/officeart/2005/8/layout/hierarchy5"/>
    <dgm:cxn modelId="{0DB8AE80-EBB1-4D8E-A139-D0505C5A7575}" type="presParOf" srcId="{6B0C1F1C-44D2-4933-AEF9-685FB5DE4827}" destId="{6A75D484-795F-453E-BE86-985ADCA0C440}" srcOrd="0" destOrd="0" presId="urn:microsoft.com/office/officeart/2005/8/layout/hierarchy5"/>
    <dgm:cxn modelId="{4D3B2700-95AB-42E4-B7CC-BE49497ED64A}" type="presParOf" srcId="{BB5A3E6C-427F-4427-A7BC-A941010254F2}" destId="{D0B9D08F-6FA7-4848-BE0B-9275D5510476}" srcOrd="3" destOrd="0" presId="urn:microsoft.com/office/officeart/2005/8/layout/hierarchy5"/>
    <dgm:cxn modelId="{67012E94-F737-4A61-9E2C-4EA3EFA0D8AE}" type="presParOf" srcId="{D0B9D08F-6FA7-4848-BE0B-9275D5510476}" destId="{ACC7E994-E8C2-4FAD-B023-23BB2C19B53B}" srcOrd="0" destOrd="0" presId="urn:microsoft.com/office/officeart/2005/8/layout/hierarchy5"/>
    <dgm:cxn modelId="{1F5A2C8D-2182-405E-AA0C-F8D9BCED08F4}" type="presParOf" srcId="{D0B9D08F-6FA7-4848-BE0B-9275D5510476}" destId="{AC33FD94-F0DB-4B8C-9F24-C0604E612023}" srcOrd="1" destOrd="0" presId="urn:microsoft.com/office/officeart/2005/8/layout/hierarchy5"/>
    <dgm:cxn modelId="{7B71337B-0EB0-4731-B044-FDD675BAFF74}" type="presParOf" srcId="{BB5A3E6C-427F-4427-A7BC-A941010254F2}" destId="{E76DDA7C-673E-4BDE-824C-F30B3EF92242}" srcOrd="4" destOrd="0" presId="urn:microsoft.com/office/officeart/2005/8/layout/hierarchy5"/>
    <dgm:cxn modelId="{E899ABC2-5879-4812-B72D-BD69FE61EBAD}" type="presParOf" srcId="{E76DDA7C-673E-4BDE-824C-F30B3EF92242}" destId="{8FD16630-0BBF-41C2-B452-29774D668619}" srcOrd="0" destOrd="0" presId="urn:microsoft.com/office/officeart/2005/8/layout/hierarchy5"/>
    <dgm:cxn modelId="{A616616B-4D4C-4079-9FF6-1A29F29E50B2}" type="presParOf" srcId="{BB5A3E6C-427F-4427-A7BC-A941010254F2}" destId="{33BC1B32-4937-447C-AEDD-25A8E8B5AE28}" srcOrd="5" destOrd="0" presId="urn:microsoft.com/office/officeart/2005/8/layout/hierarchy5"/>
    <dgm:cxn modelId="{06EA91D1-8179-4791-8F55-A8D87F73EDA0}" type="presParOf" srcId="{33BC1B32-4937-447C-AEDD-25A8E8B5AE28}" destId="{89BEDDFD-69CA-4685-850B-346A3018D568}" srcOrd="0" destOrd="0" presId="urn:microsoft.com/office/officeart/2005/8/layout/hierarchy5"/>
    <dgm:cxn modelId="{EF227ED5-237C-4B46-A64C-1CDD80D54C87}" type="presParOf" srcId="{33BC1B32-4937-447C-AEDD-25A8E8B5AE28}" destId="{A3F5BA01-9830-4C77-BC8D-9A40B2749035}" srcOrd="1" destOrd="0" presId="urn:microsoft.com/office/officeart/2005/8/layout/hierarchy5"/>
    <dgm:cxn modelId="{A99990CA-30AF-4066-A0D9-3976BCA0B489}" type="presParOf" srcId="{D2B62CA7-1AE3-4A72-B172-EE8680EF20F8}" destId="{FDE9BC6D-14DA-4C74-8090-1570F0D86F58}" srcOrd="1" destOrd="0" presId="urn:microsoft.com/office/officeart/2005/8/layout/hierarchy5"/>
  </dgm:cxnLst>
  <dgm:bg/>
  <dgm:whole/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052F8043-B672-4205-8E83-F48CE8C6DC4B}" type="doc">
      <dgm:prSet loTypeId="urn:microsoft.com/office/officeart/2005/8/layout/vList2" loCatId="list" qsTypeId="urn:microsoft.com/office/officeart/2005/8/quickstyle/simple5" qsCatId="simple" csTypeId="urn:microsoft.com/office/officeart/2005/8/colors/accent4_4" csCatId="accent4" phldr="1"/>
      <dgm:spPr/>
      <dgm:t>
        <a:bodyPr/>
        <a:lstStyle/>
        <a:p>
          <a:endParaRPr lang="el-GR"/>
        </a:p>
      </dgm:t>
    </dgm:pt>
    <dgm:pt modelId="{7351FFD4-0178-4B95-BCB8-BB3956095466}">
      <dgm:prSet/>
      <dgm:spPr/>
      <dgm:t>
        <a:bodyPr/>
        <a:lstStyle/>
        <a:p>
          <a:pPr rtl="0"/>
          <a:r>
            <a:rPr lang="el-GR" b="0" i="0" baseline="0" smtClean="0">
              <a:latin typeface="Century Schoolbook" pitchFamily="18" charset="0"/>
            </a:rPr>
            <a:t>Τα τοιχώματα </a:t>
          </a:r>
          <a:r>
            <a:rPr lang="el-GR" b="0" i="0" baseline="0" dirty="0" smtClean="0">
              <a:latin typeface="Century Schoolbook" pitchFamily="18" charset="0"/>
            </a:rPr>
            <a:t>των</a:t>
          </a:r>
          <a:r>
            <a:rPr lang="el-GR" b="0" i="0" dirty="0" smtClean="0">
              <a:latin typeface="Century Schoolbook" pitchFamily="18" charset="0"/>
            </a:rPr>
            <a:t> τριχοειδών αγγείων</a:t>
          </a:r>
          <a:r>
            <a:rPr lang="el-GR" b="0" i="0" baseline="0" dirty="0" smtClean="0">
              <a:latin typeface="Century Schoolbook" pitchFamily="18" charset="0"/>
            </a:rPr>
            <a:t> δομούνται από ένα </a:t>
          </a:r>
          <a:r>
            <a:rPr lang="el-GR" b="0" i="0" baseline="0" dirty="0" err="1" smtClean="0">
              <a:latin typeface="Century Schoolbook" pitchFamily="18" charset="0"/>
            </a:rPr>
            <a:t>μονόστιβο</a:t>
          </a:r>
          <a:r>
            <a:rPr lang="el-GR" b="0" i="0" baseline="0" dirty="0" smtClean="0">
              <a:latin typeface="Century Schoolbook" pitchFamily="18" charset="0"/>
            </a:rPr>
            <a:t> στρώμα επιθηλιακών κυττάρων, το </a:t>
          </a:r>
          <a:r>
            <a:rPr lang="el-GR" b="1" i="0" baseline="0" dirty="0" smtClean="0">
              <a:latin typeface="Century Schoolbook" pitchFamily="18" charset="0"/>
            </a:rPr>
            <a:t>ενδοθήλιο.</a:t>
          </a:r>
          <a:endParaRPr lang="el-GR" dirty="0">
            <a:latin typeface="Century Schoolbook" pitchFamily="18" charset="0"/>
          </a:endParaRPr>
        </a:p>
      </dgm:t>
    </dgm:pt>
    <dgm:pt modelId="{263652C7-394B-43C8-B290-9EFF41F61F53}" type="parTrans" cxnId="{201215D1-DD21-49FB-971D-3B934DFADB56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F9A0476D-2D5B-459E-949A-268C1CADC0A5}" type="sibTrans" cxnId="{201215D1-DD21-49FB-971D-3B934DFADB56}">
      <dgm:prSet/>
      <dgm:spPr/>
      <dgm:t>
        <a:bodyPr/>
        <a:lstStyle/>
        <a:p>
          <a:endParaRPr lang="el-GR">
            <a:latin typeface="Century Schoolbook" pitchFamily="18" charset="0"/>
          </a:endParaRPr>
        </a:p>
      </dgm:t>
    </dgm:pt>
    <dgm:pt modelId="{BEB533EC-9AF5-4978-89EF-4C59BD61360D}" type="pres">
      <dgm:prSet presAssocID="{052F8043-B672-4205-8E83-F48CE8C6DC4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DEB9AA21-7B8D-4588-A7BC-5D12201B70CB}" type="pres">
      <dgm:prSet presAssocID="{7351FFD4-0178-4B95-BCB8-BB395609546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ABF4322E-A615-4716-A334-C1E0D26582A0}" type="presOf" srcId="{7351FFD4-0178-4B95-BCB8-BB3956095466}" destId="{DEB9AA21-7B8D-4588-A7BC-5D12201B70CB}" srcOrd="0" destOrd="0" presId="urn:microsoft.com/office/officeart/2005/8/layout/vList2"/>
    <dgm:cxn modelId="{201215D1-DD21-49FB-971D-3B934DFADB56}" srcId="{052F8043-B672-4205-8E83-F48CE8C6DC4B}" destId="{7351FFD4-0178-4B95-BCB8-BB3956095466}" srcOrd="0" destOrd="0" parTransId="{263652C7-394B-43C8-B290-9EFF41F61F53}" sibTransId="{F9A0476D-2D5B-459E-949A-268C1CADC0A5}"/>
    <dgm:cxn modelId="{B201F76F-C012-4850-93D9-2AA77981174B}" type="presOf" srcId="{052F8043-B672-4205-8E83-F48CE8C6DC4B}" destId="{BEB533EC-9AF5-4978-89EF-4C59BD61360D}" srcOrd="0" destOrd="0" presId="urn:microsoft.com/office/officeart/2005/8/layout/vList2"/>
    <dgm:cxn modelId="{5F9E6764-CACD-4E23-BD5A-2DE069968D2C}" type="presParOf" srcId="{BEB533EC-9AF5-4978-89EF-4C59BD61360D}" destId="{DEB9AA21-7B8D-4588-A7BC-5D12201B70CB}" srcOrd="0" destOrd="0" presId="urn:microsoft.com/office/officeart/2005/8/layout/vList2"/>
  </dgm:cxnLst>
  <dgm:bg/>
  <dgm:whole/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123D0764-8D55-41B0-A7C7-727E3EC115BF}" type="doc">
      <dgm:prSet loTypeId="urn:microsoft.com/office/officeart/2005/8/layout/vList2" loCatId="list" qsTypeId="urn:microsoft.com/office/officeart/2005/8/quickstyle/simple5" qsCatId="simple" csTypeId="urn:microsoft.com/office/officeart/2005/8/colors/accent6_4" csCatId="accent6"/>
      <dgm:spPr/>
      <dgm:t>
        <a:bodyPr/>
        <a:lstStyle/>
        <a:p>
          <a:endParaRPr lang="el-GR"/>
        </a:p>
      </dgm:t>
    </dgm:pt>
    <dgm:pt modelId="{28EE97AF-56CC-4FBA-94A3-942E551E5546}">
      <dgm:prSet custT="1"/>
      <dgm:spPr/>
      <dgm:t>
        <a:bodyPr/>
        <a:lstStyle/>
        <a:p>
          <a:pPr algn="ctr" rtl="0"/>
          <a:r>
            <a:rPr lang="el-GR" sz="2400" b="1" dirty="0" smtClean="0">
              <a:latin typeface="Century Schoolbook" pitchFamily="18" charset="0"/>
            </a:rPr>
            <a:t>Ρόλος:</a:t>
          </a:r>
          <a:endParaRPr lang="el-GR" sz="2400" b="1" dirty="0">
            <a:latin typeface="Century Schoolbook" pitchFamily="18" charset="0"/>
          </a:endParaRPr>
        </a:p>
      </dgm:t>
    </dgm:pt>
    <dgm:pt modelId="{733E97FC-94C4-4539-8FA9-DC8BEA53086D}" type="parTrans" cxnId="{21566F18-2172-47B0-BE3D-0C5B55990F86}">
      <dgm:prSet/>
      <dgm:spPr/>
      <dgm:t>
        <a:bodyPr/>
        <a:lstStyle/>
        <a:p>
          <a:endParaRPr lang="el-GR"/>
        </a:p>
      </dgm:t>
    </dgm:pt>
    <dgm:pt modelId="{EEE9F94A-E260-4979-BB33-A2AAF9D96173}" type="sibTrans" cxnId="{21566F18-2172-47B0-BE3D-0C5B55990F86}">
      <dgm:prSet/>
      <dgm:spPr/>
      <dgm:t>
        <a:bodyPr/>
        <a:lstStyle/>
        <a:p>
          <a:endParaRPr lang="el-GR"/>
        </a:p>
      </dgm:t>
    </dgm:pt>
    <dgm:pt modelId="{C2585844-DF5D-43F1-AED9-1BAF21E583EA}" type="pres">
      <dgm:prSet presAssocID="{123D0764-8D55-41B0-A7C7-727E3EC115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C55965D4-7AE4-4C12-952F-4AB8E2520CCE}" type="pres">
      <dgm:prSet presAssocID="{28EE97AF-56CC-4FBA-94A3-942E551E5546}" presName="parentText" presStyleLbl="node1" presStyleIdx="0" presStyleCnt="1" custAng="20681028" custLinFactNeighborX="-5546" custLinFactNeighborY="-1633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E0B708BE-9431-4937-BE79-DACCBAC35562}" type="presOf" srcId="{28EE97AF-56CC-4FBA-94A3-942E551E5546}" destId="{C55965D4-7AE4-4C12-952F-4AB8E2520CCE}" srcOrd="0" destOrd="0" presId="urn:microsoft.com/office/officeart/2005/8/layout/vList2"/>
    <dgm:cxn modelId="{21566F18-2172-47B0-BE3D-0C5B55990F86}" srcId="{123D0764-8D55-41B0-A7C7-727E3EC115BF}" destId="{28EE97AF-56CC-4FBA-94A3-942E551E5546}" srcOrd="0" destOrd="0" parTransId="{733E97FC-94C4-4539-8FA9-DC8BEA53086D}" sibTransId="{EEE9F94A-E260-4979-BB33-A2AAF9D96173}"/>
    <dgm:cxn modelId="{3FD80585-7A83-4A26-BA68-FF8D8253FB06}" type="presOf" srcId="{123D0764-8D55-41B0-A7C7-727E3EC115BF}" destId="{C2585844-DF5D-43F1-AED9-1BAF21E583EA}" srcOrd="0" destOrd="0" presId="urn:microsoft.com/office/officeart/2005/8/layout/vList2"/>
    <dgm:cxn modelId="{BB358A7C-D4F7-449F-AD38-AB1B8D1FCCA5}" type="presParOf" srcId="{C2585844-DF5D-43F1-AED9-1BAF21E583EA}" destId="{C55965D4-7AE4-4C12-952F-4AB8E2520CCE}" srcOrd="0" destOrd="0" presId="urn:microsoft.com/office/officeart/2005/8/layout/vList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8C6DA03-3D04-4658-A755-5CAFC10D811E}" type="doc">
      <dgm:prSet loTypeId="urn:microsoft.com/office/officeart/2005/8/layout/vList2" loCatId="list" qsTypeId="urn:microsoft.com/office/officeart/2005/8/quickstyle/simple5" qsCatId="simple" csTypeId="urn:microsoft.com/office/officeart/2005/8/colors/accent0_3" csCatId="mainScheme"/>
      <dgm:spPr/>
      <dgm:t>
        <a:bodyPr/>
        <a:lstStyle/>
        <a:p>
          <a:endParaRPr lang="el-GR"/>
        </a:p>
      </dgm:t>
    </dgm:pt>
    <dgm:pt modelId="{4AEAB129-F2FC-4B83-9A9F-91A8A0DEDA6A}">
      <dgm:prSet custT="1"/>
      <dgm:spPr/>
      <dgm:t>
        <a:bodyPr/>
        <a:lstStyle/>
        <a:p>
          <a:pPr rtl="0"/>
          <a:r>
            <a:rPr lang="el-GR" sz="4000" b="1" dirty="0" smtClean="0">
              <a:latin typeface="Century Schoolbook" pitchFamily="18" charset="0"/>
            </a:rPr>
            <a:t>αιμοφόρα αγγεία</a:t>
          </a:r>
          <a:endParaRPr lang="el-GR" sz="4000" b="1" dirty="0">
            <a:latin typeface="Century Schoolbook" pitchFamily="18" charset="0"/>
          </a:endParaRPr>
        </a:p>
      </dgm:t>
    </dgm:pt>
    <dgm:pt modelId="{F7F7891C-8F01-4D4A-A3DC-9C0610FD5816}" type="parTrans" cxnId="{03C5587F-F0DC-4A66-9595-EECD531871B7}">
      <dgm:prSet/>
      <dgm:spPr/>
      <dgm:t>
        <a:bodyPr/>
        <a:lstStyle/>
        <a:p>
          <a:endParaRPr lang="el-GR" sz="2000">
            <a:latin typeface="Century Schoolbook" pitchFamily="18" charset="0"/>
          </a:endParaRPr>
        </a:p>
      </dgm:t>
    </dgm:pt>
    <dgm:pt modelId="{95238740-DDEF-4C23-A257-F4B0C9630574}" type="sibTrans" cxnId="{03C5587F-F0DC-4A66-9595-EECD531871B7}">
      <dgm:prSet/>
      <dgm:spPr/>
      <dgm:t>
        <a:bodyPr/>
        <a:lstStyle/>
        <a:p>
          <a:endParaRPr lang="el-GR" sz="2000">
            <a:latin typeface="Century Schoolbook" pitchFamily="18" charset="0"/>
          </a:endParaRPr>
        </a:p>
      </dgm:t>
    </dgm:pt>
    <dgm:pt modelId="{3C65C5C6-0987-46FA-8B79-A161F0C59F77}" type="pres">
      <dgm:prSet presAssocID="{68C6DA03-3D04-4658-A755-5CAFC10D811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583FF22C-DF68-4A23-BE98-8C06AACE8C37}" type="pres">
      <dgm:prSet presAssocID="{4AEAB129-F2FC-4B83-9A9F-91A8A0DEDA6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03C5587F-F0DC-4A66-9595-EECD531871B7}" srcId="{68C6DA03-3D04-4658-A755-5CAFC10D811E}" destId="{4AEAB129-F2FC-4B83-9A9F-91A8A0DEDA6A}" srcOrd="0" destOrd="0" parTransId="{F7F7891C-8F01-4D4A-A3DC-9C0610FD5816}" sibTransId="{95238740-DDEF-4C23-A257-F4B0C9630574}"/>
    <dgm:cxn modelId="{BC26FC27-FC67-4C6A-9905-B99C56C57104}" type="presOf" srcId="{68C6DA03-3D04-4658-A755-5CAFC10D811E}" destId="{3C65C5C6-0987-46FA-8B79-A161F0C59F77}" srcOrd="0" destOrd="0" presId="urn:microsoft.com/office/officeart/2005/8/layout/vList2"/>
    <dgm:cxn modelId="{17302595-DE19-4C0C-A9DD-A7F484503F69}" type="presOf" srcId="{4AEAB129-F2FC-4B83-9A9F-91A8A0DEDA6A}" destId="{583FF22C-DF68-4A23-BE98-8C06AACE8C37}" srcOrd="0" destOrd="0" presId="urn:microsoft.com/office/officeart/2005/8/layout/vList2"/>
    <dgm:cxn modelId="{DFD29D48-419A-4878-8112-040CC1ADF37B}" type="presParOf" srcId="{3C65C5C6-0987-46FA-8B79-A161F0C59F77}" destId="{583FF22C-DF68-4A23-BE98-8C06AACE8C37}" srcOrd="0" destOrd="0" presId="urn:microsoft.com/office/officeart/2005/8/layout/vList2"/>
  </dgm:cxnLst>
  <dgm:bg/>
  <dgm:whole/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0D7EEDAC-8A6C-40F9-A852-C460E43329F0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7E03DE73-E998-4624-89DF-39B478B6CABE}">
      <dgm:prSet custT="1"/>
      <dgm:spPr/>
      <dgm:t>
        <a:bodyPr/>
        <a:lstStyle/>
        <a:p>
          <a:pPr algn="ctr" rtl="0"/>
          <a:r>
            <a:rPr lang="el-GR" sz="2400" dirty="0" smtClean="0">
              <a:latin typeface="Century Schoolbook" pitchFamily="18" charset="0"/>
            </a:rPr>
            <a:t>Κεντρικές φλέβες</a:t>
          </a:r>
          <a:endParaRPr lang="el-GR" sz="2400" dirty="0">
            <a:latin typeface="Century Schoolbook" pitchFamily="18" charset="0"/>
          </a:endParaRPr>
        </a:p>
      </dgm:t>
    </dgm:pt>
    <dgm:pt modelId="{D29DDA52-C817-49CE-91FA-54BC20269BF5}" type="parTrans" cxnId="{B171E379-7EFD-4EAD-BAEC-F4ADFDAAB537}">
      <dgm:prSet/>
      <dgm:spPr/>
      <dgm:t>
        <a:bodyPr/>
        <a:lstStyle/>
        <a:p>
          <a:endParaRPr lang="el-GR"/>
        </a:p>
      </dgm:t>
    </dgm:pt>
    <dgm:pt modelId="{825F9646-A31D-4DC0-A998-B6E32F29C839}" type="sibTrans" cxnId="{B171E379-7EFD-4EAD-BAEC-F4ADFDAAB537}">
      <dgm:prSet/>
      <dgm:spPr/>
      <dgm:t>
        <a:bodyPr/>
        <a:lstStyle/>
        <a:p>
          <a:endParaRPr lang="el-GR"/>
        </a:p>
      </dgm:t>
    </dgm:pt>
    <dgm:pt modelId="{D851B708-E346-4BF6-ACF8-DC3775C7B223}" type="pres">
      <dgm:prSet presAssocID="{0D7EEDAC-8A6C-40F9-A852-C460E43329F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8823768-A4DA-49C1-8986-F467F54229D2}" type="pres">
      <dgm:prSet presAssocID="{7E03DE73-E998-4624-89DF-39B478B6CABE}" presName="parentText" presStyleLbl="node1" presStyleIdx="0" presStyleCnt="1" custScaleY="296228" custLinFactNeighborX="-500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6D525DDF-CCFA-476C-A173-712B584576E6}" type="presOf" srcId="{7E03DE73-E998-4624-89DF-39B478B6CABE}" destId="{28823768-A4DA-49C1-8986-F467F54229D2}" srcOrd="0" destOrd="0" presId="urn:microsoft.com/office/officeart/2005/8/layout/vList2"/>
    <dgm:cxn modelId="{82B98FDB-7AED-4236-9534-1F700C02359E}" type="presOf" srcId="{0D7EEDAC-8A6C-40F9-A852-C460E43329F0}" destId="{D851B708-E346-4BF6-ACF8-DC3775C7B223}" srcOrd="0" destOrd="0" presId="urn:microsoft.com/office/officeart/2005/8/layout/vList2"/>
    <dgm:cxn modelId="{B171E379-7EFD-4EAD-BAEC-F4ADFDAAB537}" srcId="{0D7EEDAC-8A6C-40F9-A852-C460E43329F0}" destId="{7E03DE73-E998-4624-89DF-39B478B6CABE}" srcOrd="0" destOrd="0" parTransId="{D29DDA52-C817-49CE-91FA-54BC20269BF5}" sibTransId="{825F9646-A31D-4DC0-A998-B6E32F29C839}"/>
    <dgm:cxn modelId="{AB32E199-7FB9-4ECF-B5ED-79D167C25DEE}" type="presParOf" srcId="{D851B708-E346-4BF6-ACF8-DC3775C7B223}" destId="{28823768-A4DA-49C1-8986-F467F54229D2}" srcOrd="0" destOrd="0" presId="urn:microsoft.com/office/officeart/2005/8/layout/vList2"/>
  </dgm:cxnLst>
  <dgm:bg/>
  <dgm:whole/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0D7EEDAC-8A6C-40F9-A852-C460E43329F0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7E03DE73-E998-4624-89DF-39B478B6CABE}">
      <dgm:prSet custT="1"/>
      <dgm:spPr/>
      <dgm:t>
        <a:bodyPr/>
        <a:lstStyle/>
        <a:p>
          <a:pPr algn="ctr" rtl="0"/>
          <a:r>
            <a:rPr lang="el-GR" sz="2400" dirty="0" smtClean="0">
              <a:latin typeface="Century Schoolbook" pitchFamily="18" charset="0"/>
            </a:rPr>
            <a:t>Φλέβες </a:t>
          </a:r>
          <a:endParaRPr lang="el-GR" sz="2400" dirty="0">
            <a:latin typeface="Century Schoolbook" pitchFamily="18" charset="0"/>
          </a:endParaRPr>
        </a:p>
      </dgm:t>
    </dgm:pt>
    <dgm:pt modelId="{D29DDA52-C817-49CE-91FA-54BC20269BF5}" type="parTrans" cxnId="{B171E379-7EFD-4EAD-BAEC-F4ADFDAAB537}">
      <dgm:prSet/>
      <dgm:spPr/>
      <dgm:t>
        <a:bodyPr/>
        <a:lstStyle/>
        <a:p>
          <a:endParaRPr lang="el-GR" sz="2400"/>
        </a:p>
      </dgm:t>
    </dgm:pt>
    <dgm:pt modelId="{825F9646-A31D-4DC0-A998-B6E32F29C839}" type="sibTrans" cxnId="{B171E379-7EFD-4EAD-BAEC-F4ADFDAAB537}">
      <dgm:prSet/>
      <dgm:spPr/>
      <dgm:t>
        <a:bodyPr/>
        <a:lstStyle/>
        <a:p>
          <a:endParaRPr lang="el-GR" sz="2400"/>
        </a:p>
      </dgm:t>
    </dgm:pt>
    <dgm:pt modelId="{D851B708-E346-4BF6-ACF8-DC3775C7B223}" type="pres">
      <dgm:prSet presAssocID="{0D7EEDAC-8A6C-40F9-A852-C460E43329F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8823768-A4DA-49C1-8986-F467F54229D2}" type="pres">
      <dgm:prSet presAssocID="{7E03DE73-E998-4624-89DF-39B478B6CABE}" presName="parentText" presStyleLbl="node1" presStyleIdx="0" presStyleCnt="1" custLinFactNeighborX="-667" custLinFactNeighborY="2021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2DFF542B-9F22-4BA3-9F1B-A25DD4A1C6D7}" type="presOf" srcId="{0D7EEDAC-8A6C-40F9-A852-C460E43329F0}" destId="{D851B708-E346-4BF6-ACF8-DC3775C7B223}" srcOrd="0" destOrd="0" presId="urn:microsoft.com/office/officeart/2005/8/layout/vList2"/>
    <dgm:cxn modelId="{B171E379-7EFD-4EAD-BAEC-F4ADFDAAB537}" srcId="{0D7EEDAC-8A6C-40F9-A852-C460E43329F0}" destId="{7E03DE73-E998-4624-89DF-39B478B6CABE}" srcOrd="0" destOrd="0" parTransId="{D29DDA52-C817-49CE-91FA-54BC20269BF5}" sibTransId="{825F9646-A31D-4DC0-A998-B6E32F29C839}"/>
    <dgm:cxn modelId="{F0536F73-23EC-4834-99F0-2420404A09F6}" type="presOf" srcId="{7E03DE73-E998-4624-89DF-39B478B6CABE}" destId="{28823768-A4DA-49C1-8986-F467F54229D2}" srcOrd="0" destOrd="0" presId="urn:microsoft.com/office/officeart/2005/8/layout/vList2"/>
    <dgm:cxn modelId="{C2C323A7-1BCA-47DE-9C09-A98F5683E3A1}" type="presParOf" srcId="{D851B708-E346-4BF6-ACF8-DC3775C7B223}" destId="{28823768-A4DA-49C1-8986-F467F54229D2}" srcOrd="0" destOrd="0" presId="urn:microsoft.com/office/officeart/2005/8/layout/vList2"/>
  </dgm:cxnLst>
  <dgm:bg/>
  <dgm:whole/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0D7EEDAC-8A6C-40F9-A852-C460E43329F0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7E03DE73-E998-4624-89DF-39B478B6CABE}">
      <dgm:prSet/>
      <dgm:spPr/>
      <dgm:t>
        <a:bodyPr/>
        <a:lstStyle/>
        <a:p>
          <a:pPr algn="ctr" rtl="0"/>
          <a:r>
            <a:rPr lang="el-GR" dirty="0" err="1" smtClean="0">
              <a:latin typeface="Century Schoolbook" pitchFamily="18" charset="0"/>
            </a:rPr>
            <a:t>Φλεβίδια</a:t>
          </a:r>
          <a:r>
            <a:rPr lang="el-GR" dirty="0" smtClean="0">
              <a:latin typeface="Century Schoolbook" pitchFamily="18" charset="0"/>
            </a:rPr>
            <a:t> </a:t>
          </a:r>
          <a:endParaRPr lang="el-GR" dirty="0">
            <a:latin typeface="Century Schoolbook" pitchFamily="18" charset="0"/>
          </a:endParaRPr>
        </a:p>
      </dgm:t>
    </dgm:pt>
    <dgm:pt modelId="{D29DDA52-C817-49CE-91FA-54BC20269BF5}" type="parTrans" cxnId="{B171E379-7EFD-4EAD-BAEC-F4ADFDAAB537}">
      <dgm:prSet/>
      <dgm:spPr/>
      <dgm:t>
        <a:bodyPr/>
        <a:lstStyle/>
        <a:p>
          <a:endParaRPr lang="el-GR"/>
        </a:p>
      </dgm:t>
    </dgm:pt>
    <dgm:pt modelId="{825F9646-A31D-4DC0-A998-B6E32F29C839}" type="sibTrans" cxnId="{B171E379-7EFD-4EAD-BAEC-F4ADFDAAB537}">
      <dgm:prSet/>
      <dgm:spPr/>
      <dgm:t>
        <a:bodyPr/>
        <a:lstStyle/>
        <a:p>
          <a:endParaRPr lang="el-GR"/>
        </a:p>
      </dgm:t>
    </dgm:pt>
    <dgm:pt modelId="{D851B708-E346-4BF6-ACF8-DC3775C7B223}" type="pres">
      <dgm:prSet presAssocID="{0D7EEDAC-8A6C-40F9-A852-C460E43329F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8823768-A4DA-49C1-8986-F467F54229D2}" type="pres">
      <dgm:prSet presAssocID="{7E03DE73-E998-4624-89DF-39B478B6CABE}" presName="parentText" presStyleLbl="node1" presStyleIdx="0" presStyleCnt="1" custLinFactNeighborY="-1766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D020F7E8-81B8-420C-B0B5-B58E7673246C}" type="presOf" srcId="{0D7EEDAC-8A6C-40F9-A852-C460E43329F0}" destId="{D851B708-E346-4BF6-ACF8-DC3775C7B223}" srcOrd="0" destOrd="0" presId="urn:microsoft.com/office/officeart/2005/8/layout/vList2"/>
    <dgm:cxn modelId="{AEA44277-D2B8-4DAA-B169-C7F3E6A287B9}" type="presOf" srcId="{7E03DE73-E998-4624-89DF-39B478B6CABE}" destId="{28823768-A4DA-49C1-8986-F467F54229D2}" srcOrd="0" destOrd="0" presId="urn:microsoft.com/office/officeart/2005/8/layout/vList2"/>
    <dgm:cxn modelId="{B171E379-7EFD-4EAD-BAEC-F4ADFDAAB537}" srcId="{0D7EEDAC-8A6C-40F9-A852-C460E43329F0}" destId="{7E03DE73-E998-4624-89DF-39B478B6CABE}" srcOrd="0" destOrd="0" parTransId="{D29DDA52-C817-49CE-91FA-54BC20269BF5}" sibTransId="{825F9646-A31D-4DC0-A998-B6E32F29C839}"/>
    <dgm:cxn modelId="{D4EDF1FD-8EBF-40C1-AA7A-60790188FB9E}" type="presParOf" srcId="{D851B708-E346-4BF6-ACF8-DC3775C7B223}" destId="{28823768-A4DA-49C1-8986-F467F54229D2}" srcOrd="0" destOrd="0" presId="urn:microsoft.com/office/officeart/2005/8/layout/vList2"/>
  </dgm:cxnLst>
  <dgm:bg/>
  <dgm:whole/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0D7EEDAC-8A6C-40F9-A852-C460E43329F0}" type="doc">
      <dgm:prSet loTypeId="urn:microsoft.com/office/officeart/2005/8/layout/vList2" loCatId="list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el-GR"/>
        </a:p>
      </dgm:t>
    </dgm:pt>
    <dgm:pt modelId="{7E03DE73-E998-4624-89DF-39B478B6CABE}">
      <dgm:prSet custT="1"/>
      <dgm:spPr/>
      <dgm:t>
        <a:bodyPr/>
        <a:lstStyle/>
        <a:p>
          <a:pPr algn="ctr" rtl="0"/>
          <a:r>
            <a:rPr lang="el-GR" sz="2400" dirty="0" smtClean="0">
              <a:latin typeface="Century Schoolbook" pitchFamily="18" charset="0"/>
            </a:rPr>
            <a:t>Κεντρικές αρτηρίες</a:t>
          </a:r>
          <a:endParaRPr lang="el-GR" sz="2400" dirty="0">
            <a:latin typeface="Century Schoolbook" pitchFamily="18" charset="0"/>
          </a:endParaRPr>
        </a:p>
      </dgm:t>
    </dgm:pt>
    <dgm:pt modelId="{D29DDA52-C817-49CE-91FA-54BC20269BF5}" type="parTrans" cxnId="{B171E379-7EFD-4EAD-BAEC-F4ADFDAAB537}">
      <dgm:prSet/>
      <dgm:spPr/>
      <dgm:t>
        <a:bodyPr/>
        <a:lstStyle/>
        <a:p>
          <a:endParaRPr lang="el-GR"/>
        </a:p>
      </dgm:t>
    </dgm:pt>
    <dgm:pt modelId="{825F9646-A31D-4DC0-A998-B6E32F29C839}" type="sibTrans" cxnId="{B171E379-7EFD-4EAD-BAEC-F4ADFDAAB537}">
      <dgm:prSet/>
      <dgm:spPr/>
      <dgm:t>
        <a:bodyPr/>
        <a:lstStyle/>
        <a:p>
          <a:endParaRPr lang="el-GR"/>
        </a:p>
      </dgm:t>
    </dgm:pt>
    <dgm:pt modelId="{D851B708-E346-4BF6-ACF8-DC3775C7B223}" type="pres">
      <dgm:prSet presAssocID="{0D7EEDAC-8A6C-40F9-A852-C460E43329F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8823768-A4DA-49C1-8986-F467F54229D2}" type="pres">
      <dgm:prSet presAssocID="{7E03DE73-E998-4624-89DF-39B478B6CABE}" presName="parentText" presStyleLbl="node1" presStyleIdx="0" presStyleCnt="1" custScaleY="296228" custLinFactNeighborX="-500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D38AECE-B247-4998-8B8E-A1F9F327C6D0}" type="presOf" srcId="{7E03DE73-E998-4624-89DF-39B478B6CABE}" destId="{28823768-A4DA-49C1-8986-F467F54229D2}" srcOrd="0" destOrd="0" presId="urn:microsoft.com/office/officeart/2005/8/layout/vList2"/>
    <dgm:cxn modelId="{B171E379-7EFD-4EAD-BAEC-F4ADFDAAB537}" srcId="{0D7EEDAC-8A6C-40F9-A852-C460E43329F0}" destId="{7E03DE73-E998-4624-89DF-39B478B6CABE}" srcOrd="0" destOrd="0" parTransId="{D29DDA52-C817-49CE-91FA-54BC20269BF5}" sibTransId="{825F9646-A31D-4DC0-A998-B6E32F29C839}"/>
    <dgm:cxn modelId="{5F30D7DE-B28E-4A8A-A47A-A4D20902C533}" type="presOf" srcId="{0D7EEDAC-8A6C-40F9-A852-C460E43329F0}" destId="{D851B708-E346-4BF6-ACF8-DC3775C7B223}" srcOrd="0" destOrd="0" presId="urn:microsoft.com/office/officeart/2005/8/layout/vList2"/>
    <dgm:cxn modelId="{6FD3A0A9-5382-4797-8C35-B8C8206F19B9}" type="presParOf" srcId="{D851B708-E346-4BF6-ACF8-DC3775C7B223}" destId="{28823768-A4DA-49C1-8986-F467F54229D2}" srcOrd="0" destOrd="0" presId="urn:microsoft.com/office/officeart/2005/8/layout/vList2"/>
  </dgm:cxnLst>
  <dgm:bg/>
  <dgm:whole/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0D7EEDAC-8A6C-40F9-A852-C460E43329F0}" type="doc">
      <dgm:prSet loTypeId="urn:microsoft.com/office/officeart/2005/8/layout/vList2" loCatId="list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el-GR"/>
        </a:p>
      </dgm:t>
    </dgm:pt>
    <dgm:pt modelId="{7E03DE73-E998-4624-89DF-39B478B6CABE}">
      <dgm:prSet custT="1"/>
      <dgm:spPr/>
      <dgm:t>
        <a:bodyPr/>
        <a:lstStyle/>
        <a:p>
          <a:pPr algn="ctr" rtl="0"/>
          <a:r>
            <a:rPr lang="el-GR" sz="2400" dirty="0" smtClean="0">
              <a:latin typeface="Century Schoolbook" pitchFamily="18" charset="0"/>
            </a:rPr>
            <a:t>Αρτηρίες </a:t>
          </a:r>
          <a:endParaRPr lang="el-GR" sz="2400" dirty="0">
            <a:latin typeface="Century Schoolbook" pitchFamily="18" charset="0"/>
          </a:endParaRPr>
        </a:p>
      </dgm:t>
    </dgm:pt>
    <dgm:pt modelId="{D29DDA52-C817-49CE-91FA-54BC20269BF5}" type="parTrans" cxnId="{B171E379-7EFD-4EAD-BAEC-F4ADFDAAB537}">
      <dgm:prSet/>
      <dgm:spPr/>
      <dgm:t>
        <a:bodyPr/>
        <a:lstStyle/>
        <a:p>
          <a:endParaRPr lang="el-GR"/>
        </a:p>
      </dgm:t>
    </dgm:pt>
    <dgm:pt modelId="{825F9646-A31D-4DC0-A998-B6E32F29C839}" type="sibTrans" cxnId="{B171E379-7EFD-4EAD-BAEC-F4ADFDAAB537}">
      <dgm:prSet/>
      <dgm:spPr/>
      <dgm:t>
        <a:bodyPr/>
        <a:lstStyle/>
        <a:p>
          <a:endParaRPr lang="el-GR"/>
        </a:p>
      </dgm:t>
    </dgm:pt>
    <dgm:pt modelId="{D851B708-E346-4BF6-ACF8-DC3775C7B223}" type="pres">
      <dgm:prSet presAssocID="{0D7EEDAC-8A6C-40F9-A852-C460E43329F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8823768-A4DA-49C1-8986-F467F54229D2}" type="pres">
      <dgm:prSet presAssocID="{7E03DE73-E998-4624-89DF-39B478B6CABE}" presName="parentText" presStyleLbl="node1" presStyleIdx="0" presStyleCnt="1" custScaleY="296228" custLinFactY="335685" custLinFactNeighborX="-8533" custLinFactNeighborY="40000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F05A616-5F38-400B-9867-3A2D864D117C}" type="presOf" srcId="{0D7EEDAC-8A6C-40F9-A852-C460E43329F0}" destId="{D851B708-E346-4BF6-ACF8-DC3775C7B223}" srcOrd="0" destOrd="0" presId="urn:microsoft.com/office/officeart/2005/8/layout/vList2"/>
    <dgm:cxn modelId="{B171E379-7EFD-4EAD-BAEC-F4ADFDAAB537}" srcId="{0D7EEDAC-8A6C-40F9-A852-C460E43329F0}" destId="{7E03DE73-E998-4624-89DF-39B478B6CABE}" srcOrd="0" destOrd="0" parTransId="{D29DDA52-C817-49CE-91FA-54BC20269BF5}" sibTransId="{825F9646-A31D-4DC0-A998-B6E32F29C839}"/>
    <dgm:cxn modelId="{505DB1D0-F9D6-4130-A123-6FF7579F0B1C}" type="presOf" srcId="{7E03DE73-E998-4624-89DF-39B478B6CABE}" destId="{28823768-A4DA-49C1-8986-F467F54229D2}" srcOrd="0" destOrd="0" presId="urn:microsoft.com/office/officeart/2005/8/layout/vList2"/>
    <dgm:cxn modelId="{61219FDB-8602-421D-87F5-FDC82A89C0D8}" type="presParOf" srcId="{D851B708-E346-4BF6-ACF8-DC3775C7B223}" destId="{28823768-A4DA-49C1-8986-F467F54229D2}" srcOrd="0" destOrd="0" presId="urn:microsoft.com/office/officeart/2005/8/layout/vList2"/>
  </dgm:cxnLst>
  <dgm:bg/>
  <dgm:whole/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0D7EEDAC-8A6C-40F9-A852-C460E43329F0}" type="doc">
      <dgm:prSet loTypeId="urn:microsoft.com/office/officeart/2005/8/layout/vList2" loCatId="list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el-GR"/>
        </a:p>
      </dgm:t>
    </dgm:pt>
    <dgm:pt modelId="{7E03DE73-E998-4624-89DF-39B478B6CABE}">
      <dgm:prSet custT="1"/>
      <dgm:spPr/>
      <dgm:t>
        <a:bodyPr/>
        <a:lstStyle/>
        <a:p>
          <a:pPr algn="ctr" rtl="0"/>
          <a:r>
            <a:rPr lang="el-GR" sz="2000" dirty="0" err="1" smtClean="0">
              <a:latin typeface="Century Schoolbook" pitchFamily="18" charset="0"/>
            </a:rPr>
            <a:t>Αρτηρίδια</a:t>
          </a:r>
          <a:endParaRPr lang="el-GR" sz="2000" dirty="0">
            <a:latin typeface="Century Schoolbook" pitchFamily="18" charset="0"/>
          </a:endParaRPr>
        </a:p>
      </dgm:t>
    </dgm:pt>
    <dgm:pt modelId="{D29DDA52-C817-49CE-91FA-54BC20269BF5}" type="parTrans" cxnId="{B171E379-7EFD-4EAD-BAEC-F4ADFDAAB537}">
      <dgm:prSet/>
      <dgm:spPr/>
      <dgm:t>
        <a:bodyPr/>
        <a:lstStyle/>
        <a:p>
          <a:endParaRPr lang="el-GR" sz="1600"/>
        </a:p>
      </dgm:t>
    </dgm:pt>
    <dgm:pt modelId="{825F9646-A31D-4DC0-A998-B6E32F29C839}" type="sibTrans" cxnId="{B171E379-7EFD-4EAD-BAEC-F4ADFDAAB537}">
      <dgm:prSet/>
      <dgm:spPr/>
      <dgm:t>
        <a:bodyPr/>
        <a:lstStyle/>
        <a:p>
          <a:endParaRPr lang="el-GR" sz="1600"/>
        </a:p>
      </dgm:t>
    </dgm:pt>
    <dgm:pt modelId="{D851B708-E346-4BF6-ACF8-DC3775C7B223}" type="pres">
      <dgm:prSet presAssocID="{0D7EEDAC-8A6C-40F9-A852-C460E43329F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8823768-A4DA-49C1-8986-F467F54229D2}" type="pres">
      <dgm:prSet presAssocID="{7E03DE73-E998-4624-89DF-39B478B6CABE}" presName="parentText" presStyleLbl="node1" presStyleIdx="0" presStyleCnt="1" custScaleY="296228" custLinFactNeighborX="-500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F4DB5F0B-B1FB-4636-8D0E-F7F67254371A}" type="presOf" srcId="{7E03DE73-E998-4624-89DF-39B478B6CABE}" destId="{28823768-A4DA-49C1-8986-F467F54229D2}" srcOrd="0" destOrd="0" presId="urn:microsoft.com/office/officeart/2005/8/layout/vList2"/>
    <dgm:cxn modelId="{B171E379-7EFD-4EAD-BAEC-F4ADFDAAB537}" srcId="{0D7EEDAC-8A6C-40F9-A852-C460E43329F0}" destId="{7E03DE73-E998-4624-89DF-39B478B6CABE}" srcOrd="0" destOrd="0" parTransId="{D29DDA52-C817-49CE-91FA-54BC20269BF5}" sibTransId="{825F9646-A31D-4DC0-A998-B6E32F29C839}"/>
    <dgm:cxn modelId="{6B0E085B-CC5E-4F7A-ADE1-4896F2D0ECFA}" type="presOf" srcId="{0D7EEDAC-8A6C-40F9-A852-C460E43329F0}" destId="{D851B708-E346-4BF6-ACF8-DC3775C7B223}" srcOrd="0" destOrd="0" presId="urn:microsoft.com/office/officeart/2005/8/layout/vList2"/>
    <dgm:cxn modelId="{CE85B83A-5620-459D-A132-D71016C713DB}" type="presParOf" srcId="{D851B708-E346-4BF6-ACF8-DC3775C7B223}" destId="{28823768-A4DA-49C1-8986-F467F54229D2}" srcOrd="0" destOrd="0" presId="urn:microsoft.com/office/officeart/2005/8/layout/vList2"/>
  </dgm:cxnLst>
  <dgm:bg/>
  <dgm:whole/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0D7EEDAC-8A6C-40F9-A852-C460E43329F0}" type="doc">
      <dgm:prSet loTypeId="urn:microsoft.com/office/officeart/2005/8/layout/vList2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l-GR"/>
        </a:p>
      </dgm:t>
    </dgm:pt>
    <dgm:pt modelId="{7E03DE73-E998-4624-89DF-39B478B6CABE}">
      <dgm:prSet custT="1"/>
      <dgm:spPr/>
      <dgm:t>
        <a:bodyPr/>
        <a:lstStyle/>
        <a:p>
          <a:pPr algn="ctr" rtl="0"/>
          <a:r>
            <a:rPr lang="el-GR" sz="2000" dirty="0" smtClean="0">
              <a:latin typeface="Century Schoolbook" pitchFamily="18" charset="0"/>
            </a:rPr>
            <a:t>Τριχοειδή αγγεία</a:t>
          </a:r>
          <a:endParaRPr lang="el-GR" sz="2000" dirty="0">
            <a:latin typeface="Century Schoolbook" pitchFamily="18" charset="0"/>
          </a:endParaRPr>
        </a:p>
      </dgm:t>
    </dgm:pt>
    <dgm:pt modelId="{D29DDA52-C817-49CE-91FA-54BC20269BF5}" type="parTrans" cxnId="{B171E379-7EFD-4EAD-BAEC-F4ADFDAAB537}">
      <dgm:prSet/>
      <dgm:spPr/>
      <dgm:t>
        <a:bodyPr/>
        <a:lstStyle/>
        <a:p>
          <a:endParaRPr lang="el-GR" sz="1600"/>
        </a:p>
      </dgm:t>
    </dgm:pt>
    <dgm:pt modelId="{825F9646-A31D-4DC0-A998-B6E32F29C839}" type="sibTrans" cxnId="{B171E379-7EFD-4EAD-BAEC-F4ADFDAAB537}">
      <dgm:prSet/>
      <dgm:spPr/>
      <dgm:t>
        <a:bodyPr/>
        <a:lstStyle/>
        <a:p>
          <a:endParaRPr lang="el-GR" sz="1600"/>
        </a:p>
      </dgm:t>
    </dgm:pt>
    <dgm:pt modelId="{D851B708-E346-4BF6-ACF8-DC3775C7B223}" type="pres">
      <dgm:prSet presAssocID="{0D7EEDAC-8A6C-40F9-A852-C460E43329F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8823768-A4DA-49C1-8986-F467F54229D2}" type="pres">
      <dgm:prSet presAssocID="{7E03DE73-E998-4624-89DF-39B478B6CABE}" presName="parentText" presStyleLbl="node1" presStyleIdx="0" presStyleCnt="1" custScaleY="296228" custLinFactNeighborX="-500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B171E379-7EFD-4EAD-BAEC-F4ADFDAAB537}" srcId="{0D7EEDAC-8A6C-40F9-A852-C460E43329F0}" destId="{7E03DE73-E998-4624-89DF-39B478B6CABE}" srcOrd="0" destOrd="0" parTransId="{D29DDA52-C817-49CE-91FA-54BC20269BF5}" sibTransId="{825F9646-A31D-4DC0-A998-B6E32F29C839}"/>
    <dgm:cxn modelId="{F3FEFA90-4B38-4FD5-B632-67CFA841C8B2}" type="presOf" srcId="{0D7EEDAC-8A6C-40F9-A852-C460E43329F0}" destId="{D851B708-E346-4BF6-ACF8-DC3775C7B223}" srcOrd="0" destOrd="0" presId="urn:microsoft.com/office/officeart/2005/8/layout/vList2"/>
    <dgm:cxn modelId="{2F067DAF-E88E-4729-82DD-70B6F3A084DC}" type="presOf" srcId="{7E03DE73-E998-4624-89DF-39B478B6CABE}" destId="{28823768-A4DA-49C1-8986-F467F54229D2}" srcOrd="0" destOrd="0" presId="urn:microsoft.com/office/officeart/2005/8/layout/vList2"/>
    <dgm:cxn modelId="{5D3F2BC2-66E9-42B7-A2C9-8414D20DED92}" type="presParOf" srcId="{D851B708-E346-4BF6-ACF8-DC3775C7B223}" destId="{28823768-A4DA-49C1-8986-F467F54229D2}" srcOrd="0" destOrd="0" presId="urn:microsoft.com/office/officeart/2005/8/layout/vList2"/>
  </dgm:cxnLst>
  <dgm:bg/>
  <dgm:whole/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1158BA21-7202-4EFC-AB7D-5BAB8E587407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l-GR"/>
        </a:p>
      </dgm:t>
    </dgm:pt>
    <dgm:pt modelId="{018657F0-C4F7-4EB8-8058-3DF99AE9EA11}">
      <dgm:prSet custT="1"/>
      <dgm:spPr/>
      <dgm:t>
        <a:bodyPr/>
        <a:lstStyle/>
        <a:p>
          <a:pPr algn="ctr" rtl="0"/>
          <a:r>
            <a:rPr lang="el-GR" sz="3200" b="1" dirty="0" smtClean="0"/>
            <a:t>Αρτηριακή πίεση:</a:t>
          </a:r>
          <a:endParaRPr lang="el-GR" sz="3200" dirty="0"/>
        </a:p>
      </dgm:t>
    </dgm:pt>
    <dgm:pt modelId="{4D4603E1-FDAA-4347-A9F3-E57D431E8243}" type="parTrans" cxnId="{72C067DC-05DC-46D2-8B89-F073EEBDA190}">
      <dgm:prSet/>
      <dgm:spPr/>
      <dgm:t>
        <a:bodyPr/>
        <a:lstStyle/>
        <a:p>
          <a:pPr algn="ctr"/>
          <a:endParaRPr lang="el-GR"/>
        </a:p>
      </dgm:t>
    </dgm:pt>
    <dgm:pt modelId="{86F56898-636A-4343-81A7-08F65209B02F}" type="sibTrans" cxnId="{72C067DC-05DC-46D2-8B89-F073EEBDA190}">
      <dgm:prSet/>
      <dgm:spPr/>
      <dgm:t>
        <a:bodyPr/>
        <a:lstStyle/>
        <a:p>
          <a:pPr algn="ctr"/>
          <a:endParaRPr lang="el-GR"/>
        </a:p>
      </dgm:t>
    </dgm:pt>
    <dgm:pt modelId="{D247A621-E21F-4193-A2EC-30E3C102326D}">
      <dgm:prSet custT="1"/>
      <dgm:spPr/>
      <dgm:t>
        <a:bodyPr/>
        <a:lstStyle/>
        <a:p>
          <a:pPr algn="ctr" rtl="0"/>
          <a:r>
            <a:rPr lang="el-GR" sz="2200" dirty="0" smtClean="0">
              <a:solidFill>
                <a:schemeClr val="tx1"/>
              </a:solidFill>
              <a:latin typeface="Cambria" pitchFamily="18" charset="0"/>
            </a:rPr>
            <a:t>η πίεση που ασκεί το αίμα στο τοίχωμα ενός αιμοφόρου αγγείου. Συνήθως αναφερόμαστε στην </a:t>
          </a:r>
          <a:r>
            <a:rPr lang="el-GR" sz="2200" b="1" dirty="0" smtClean="0">
              <a:solidFill>
                <a:schemeClr val="tx1"/>
              </a:solidFill>
              <a:latin typeface="Cambria" pitchFamily="18" charset="0"/>
            </a:rPr>
            <a:t>πίεση των τοιχωμάτων των αρτηριών. </a:t>
          </a:r>
          <a:endParaRPr lang="el-GR" sz="2200" dirty="0">
            <a:solidFill>
              <a:schemeClr val="tx1"/>
            </a:solidFill>
          </a:endParaRPr>
        </a:p>
      </dgm:t>
    </dgm:pt>
    <dgm:pt modelId="{ADFCAE11-AF31-4D31-B735-1A2873AA7AC5}" type="parTrans" cxnId="{32D88606-505B-4C07-B075-B8766FA5E813}">
      <dgm:prSet/>
      <dgm:spPr/>
      <dgm:t>
        <a:bodyPr/>
        <a:lstStyle/>
        <a:p>
          <a:endParaRPr lang="el-GR"/>
        </a:p>
      </dgm:t>
    </dgm:pt>
    <dgm:pt modelId="{035FE6EE-E45D-4180-809D-F3A3089A3E6A}" type="sibTrans" cxnId="{32D88606-505B-4C07-B075-B8766FA5E813}">
      <dgm:prSet/>
      <dgm:spPr/>
      <dgm:t>
        <a:bodyPr/>
        <a:lstStyle/>
        <a:p>
          <a:endParaRPr lang="el-GR"/>
        </a:p>
      </dgm:t>
    </dgm:pt>
    <dgm:pt modelId="{45398373-FB56-4519-B764-D0F53E1CDDAA}" type="pres">
      <dgm:prSet presAssocID="{1158BA21-7202-4EFC-AB7D-5BAB8E5874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76A5B48F-0D23-4413-86A3-1D5B93827872}" type="pres">
      <dgm:prSet presAssocID="{018657F0-C4F7-4EB8-8058-3DF99AE9EA1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598273F-1762-4DC6-A86D-ABB949CDAC83}" type="pres">
      <dgm:prSet presAssocID="{86F56898-636A-4343-81A7-08F65209B02F}" presName="spacer" presStyleCnt="0"/>
      <dgm:spPr/>
    </dgm:pt>
    <dgm:pt modelId="{6D328167-505D-4738-A3B8-B4EEC0A4EF74}" type="pres">
      <dgm:prSet presAssocID="{D247A621-E21F-4193-A2EC-30E3C102326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79B0606C-6680-4747-97B8-024EB688EF09}" type="presOf" srcId="{018657F0-C4F7-4EB8-8058-3DF99AE9EA11}" destId="{76A5B48F-0D23-4413-86A3-1D5B93827872}" srcOrd="0" destOrd="0" presId="urn:microsoft.com/office/officeart/2005/8/layout/vList2"/>
    <dgm:cxn modelId="{F15DD468-C6B6-43D3-8EB3-C743931BF120}" type="presOf" srcId="{D247A621-E21F-4193-A2EC-30E3C102326D}" destId="{6D328167-505D-4738-A3B8-B4EEC0A4EF74}" srcOrd="0" destOrd="0" presId="urn:microsoft.com/office/officeart/2005/8/layout/vList2"/>
    <dgm:cxn modelId="{4AEFA2C0-EF5B-4833-8496-3793EE15A9F6}" type="presOf" srcId="{1158BA21-7202-4EFC-AB7D-5BAB8E587407}" destId="{45398373-FB56-4519-B764-D0F53E1CDDAA}" srcOrd="0" destOrd="0" presId="urn:microsoft.com/office/officeart/2005/8/layout/vList2"/>
    <dgm:cxn modelId="{32D88606-505B-4C07-B075-B8766FA5E813}" srcId="{1158BA21-7202-4EFC-AB7D-5BAB8E587407}" destId="{D247A621-E21F-4193-A2EC-30E3C102326D}" srcOrd="1" destOrd="0" parTransId="{ADFCAE11-AF31-4D31-B735-1A2873AA7AC5}" sibTransId="{035FE6EE-E45D-4180-809D-F3A3089A3E6A}"/>
    <dgm:cxn modelId="{72C067DC-05DC-46D2-8B89-F073EEBDA190}" srcId="{1158BA21-7202-4EFC-AB7D-5BAB8E587407}" destId="{018657F0-C4F7-4EB8-8058-3DF99AE9EA11}" srcOrd="0" destOrd="0" parTransId="{4D4603E1-FDAA-4347-A9F3-E57D431E8243}" sibTransId="{86F56898-636A-4343-81A7-08F65209B02F}"/>
    <dgm:cxn modelId="{27448A96-610D-4663-AC6A-28DF966B9D5A}" type="presParOf" srcId="{45398373-FB56-4519-B764-D0F53E1CDDAA}" destId="{76A5B48F-0D23-4413-86A3-1D5B93827872}" srcOrd="0" destOrd="0" presId="urn:microsoft.com/office/officeart/2005/8/layout/vList2"/>
    <dgm:cxn modelId="{D6F7197D-72E0-4772-86D4-4C6F2EA95037}" type="presParOf" srcId="{45398373-FB56-4519-B764-D0F53E1CDDAA}" destId="{6598273F-1762-4DC6-A86D-ABB949CDAC83}" srcOrd="1" destOrd="0" presId="urn:microsoft.com/office/officeart/2005/8/layout/vList2"/>
    <dgm:cxn modelId="{8BED8AC5-B0BF-4655-AB36-D35D367D888A}" type="presParOf" srcId="{45398373-FB56-4519-B764-D0F53E1CDDAA}" destId="{6D328167-505D-4738-A3B8-B4EEC0A4EF74}" srcOrd="2" destOrd="0" presId="urn:microsoft.com/office/officeart/2005/8/layout/vList2"/>
  </dgm:cxnLst>
  <dgm:bg/>
  <dgm:whole/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FD665B64-BE11-48E5-9CCE-EDECD7F6C1BC}" type="doc">
      <dgm:prSet loTypeId="urn:microsoft.com/office/officeart/2005/8/layout/vList5" loCatId="list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l-GR"/>
        </a:p>
      </dgm:t>
    </dgm:pt>
    <dgm:pt modelId="{5D0EC348-8E85-4941-83A3-190A6ED46281}">
      <dgm:prSet custT="1"/>
      <dgm:spPr/>
      <dgm:t>
        <a:bodyPr/>
        <a:lstStyle/>
        <a:p>
          <a:pPr rtl="0"/>
          <a:r>
            <a:rPr lang="el-GR" sz="2400" b="1" u="sng" dirty="0" smtClean="0"/>
            <a:t>Συστολική</a:t>
          </a:r>
          <a:r>
            <a:rPr lang="el-GR" sz="2400" b="1" dirty="0" smtClean="0"/>
            <a:t>  ή </a:t>
          </a:r>
          <a:r>
            <a:rPr lang="el-GR" sz="2400" b="1" u="sng" dirty="0" smtClean="0"/>
            <a:t>μέγιστη</a:t>
          </a:r>
          <a:r>
            <a:rPr lang="el-GR" sz="2400" b="1" dirty="0" smtClean="0"/>
            <a:t> </a:t>
          </a:r>
          <a:r>
            <a:rPr lang="el-GR" sz="2200" b="1" dirty="0" smtClean="0"/>
            <a:t>αρτηριακή </a:t>
          </a:r>
        </a:p>
        <a:p>
          <a:pPr rtl="0"/>
          <a:r>
            <a:rPr lang="el-GR" sz="2200" b="1" dirty="0" smtClean="0"/>
            <a:t>πίεση:</a:t>
          </a:r>
          <a:endParaRPr lang="el-GR" sz="2200" dirty="0"/>
        </a:p>
      </dgm:t>
    </dgm:pt>
    <dgm:pt modelId="{191F2C27-224F-42A7-ACAD-37B0BF358C39}" type="parTrans" cxnId="{298A39E5-08CD-414E-B148-A5F28C314FBE}">
      <dgm:prSet/>
      <dgm:spPr/>
      <dgm:t>
        <a:bodyPr/>
        <a:lstStyle/>
        <a:p>
          <a:endParaRPr lang="el-GR"/>
        </a:p>
      </dgm:t>
    </dgm:pt>
    <dgm:pt modelId="{C497FC10-58EB-4FAA-A745-8DFAED21A11E}" type="sibTrans" cxnId="{298A39E5-08CD-414E-B148-A5F28C314FBE}">
      <dgm:prSet/>
      <dgm:spPr/>
      <dgm:t>
        <a:bodyPr/>
        <a:lstStyle/>
        <a:p>
          <a:endParaRPr lang="el-GR"/>
        </a:p>
      </dgm:t>
    </dgm:pt>
    <dgm:pt modelId="{16A49B6E-A8B9-497F-9A4A-1F8DD2A49542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el-GR" sz="2300" b="1" u="sng" dirty="0" smtClean="0"/>
            <a:t>Διαστολική</a:t>
          </a:r>
          <a:r>
            <a:rPr lang="el-GR" sz="2400" b="1" dirty="0" smtClean="0"/>
            <a:t> ή </a:t>
          </a:r>
          <a:r>
            <a:rPr lang="el-GR" sz="2400" b="1" u="sng" dirty="0" smtClean="0"/>
            <a:t>ελάχιστη</a:t>
          </a:r>
          <a:r>
            <a:rPr lang="el-GR" sz="2400" b="1" dirty="0" smtClean="0"/>
            <a:t> </a:t>
          </a:r>
          <a:r>
            <a:rPr lang="el-GR" sz="2200" b="1" dirty="0" smtClean="0"/>
            <a:t>αρτηριακή πίεση:</a:t>
          </a:r>
          <a:endParaRPr lang="el-GR" sz="2200" dirty="0"/>
        </a:p>
      </dgm:t>
    </dgm:pt>
    <dgm:pt modelId="{C5780846-2D3A-4966-9149-58893739ED86}" type="parTrans" cxnId="{2968E7A7-E110-4D82-BCCD-D9041B1309F9}">
      <dgm:prSet/>
      <dgm:spPr/>
      <dgm:t>
        <a:bodyPr/>
        <a:lstStyle/>
        <a:p>
          <a:endParaRPr lang="el-GR"/>
        </a:p>
      </dgm:t>
    </dgm:pt>
    <dgm:pt modelId="{ED6143CD-5F6D-4495-BB93-E3E2E8B9E230}" type="sibTrans" cxnId="{2968E7A7-E110-4D82-BCCD-D9041B1309F9}">
      <dgm:prSet/>
      <dgm:spPr/>
      <dgm:t>
        <a:bodyPr/>
        <a:lstStyle/>
        <a:p>
          <a:endParaRPr lang="el-GR"/>
        </a:p>
      </dgm:t>
    </dgm:pt>
    <dgm:pt modelId="{FB41BDAB-C32A-4CFB-96B5-6434C510AC8E}">
      <dgm:prSet/>
      <dgm:spPr/>
      <dgm:t>
        <a:bodyPr/>
        <a:lstStyle/>
        <a:p>
          <a:pPr rtl="0"/>
          <a:r>
            <a:rPr lang="el-GR" dirty="0" smtClean="0"/>
            <a:t>Σε κάθε </a:t>
          </a:r>
          <a:r>
            <a:rPr lang="el-GR" u="sng" dirty="0" smtClean="0"/>
            <a:t>συστολή της  καρδιάς</a:t>
          </a:r>
          <a:r>
            <a:rPr lang="el-GR" dirty="0" smtClean="0"/>
            <a:t> η πίεση του αίματος στις αρτηρίες κυμαίνεται </a:t>
          </a:r>
          <a:r>
            <a:rPr lang="el-GR" b="1" dirty="0" smtClean="0"/>
            <a:t>από 110 έως 150 </a:t>
          </a:r>
          <a:r>
            <a:rPr lang="el-GR" b="1" dirty="0" err="1" smtClean="0"/>
            <a:t>mmHg</a:t>
          </a:r>
          <a:r>
            <a:rPr lang="el-GR" dirty="0" smtClean="0"/>
            <a:t> </a:t>
          </a:r>
          <a:endParaRPr lang="el-GR" dirty="0"/>
        </a:p>
      </dgm:t>
    </dgm:pt>
    <dgm:pt modelId="{3154E164-BF44-4988-B843-36093E6EF5C6}" type="parTrans" cxnId="{479978B8-4E2E-4CD5-918A-8A7115478F8A}">
      <dgm:prSet/>
      <dgm:spPr/>
      <dgm:t>
        <a:bodyPr/>
        <a:lstStyle/>
        <a:p>
          <a:endParaRPr lang="el-GR"/>
        </a:p>
      </dgm:t>
    </dgm:pt>
    <dgm:pt modelId="{618609F7-B573-47BB-9BC4-C4300FD34D58}" type="sibTrans" cxnId="{479978B8-4E2E-4CD5-918A-8A7115478F8A}">
      <dgm:prSet/>
      <dgm:spPr/>
      <dgm:t>
        <a:bodyPr/>
        <a:lstStyle/>
        <a:p>
          <a:endParaRPr lang="el-GR"/>
        </a:p>
      </dgm:t>
    </dgm:pt>
    <dgm:pt modelId="{3BEFF593-5227-40AE-8BE7-6E77179B08B2}">
      <dgm:prSet/>
      <dgm:spPr/>
      <dgm:t>
        <a:bodyPr/>
        <a:lstStyle/>
        <a:p>
          <a:pPr rtl="0"/>
          <a:r>
            <a:rPr lang="el-GR" dirty="0" smtClean="0"/>
            <a:t>Όταν η </a:t>
          </a:r>
          <a:r>
            <a:rPr lang="el-GR" u="sng" dirty="0" smtClean="0"/>
            <a:t>καρδιά χαλαρώνει</a:t>
          </a:r>
          <a:r>
            <a:rPr lang="el-GR" dirty="0" smtClean="0"/>
            <a:t>, η πίεση αυτή γίνεται </a:t>
          </a:r>
          <a:r>
            <a:rPr lang="el-GR" b="1" dirty="0" smtClean="0"/>
            <a:t>80mmHg</a:t>
          </a:r>
          <a:r>
            <a:rPr lang="el-GR" dirty="0" smtClean="0"/>
            <a:t> .</a:t>
          </a:r>
          <a:endParaRPr lang="el-GR" dirty="0"/>
        </a:p>
      </dgm:t>
    </dgm:pt>
    <dgm:pt modelId="{10F45DD9-A9C0-41C8-B75B-075A5D29C0B0}" type="parTrans" cxnId="{855B0F25-3895-44C1-973E-131D8CB76163}">
      <dgm:prSet/>
      <dgm:spPr/>
      <dgm:t>
        <a:bodyPr/>
        <a:lstStyle/>
        <a:p>
          <a:endParaRPr lang="el-GR"/>
        </a:p>
      </dgm:t>
    </dgm:pt>
    <dgm:pt modelId="{C7A22BAA-46AD-4CCE-8D2A-8436D7347F5E}" type="sibTrans" cxnId="{855B0F25-3895-44C1-973E-131D8CB76163}">
      <dgm:prSet/>
      <dgm:spPr/>
      <dgm:t>
        <a:bodyPr/>
        <a:lstStyle/>
        <a:p>
          <a:endParaRPr lang="el-GR"/>
        </a:p>
      </dgm:t>
    </dgm:pt>
    <dgm:pt modelId="{5FF48204-B3BD-4F72-968A-ADD21B3BADDE}" type="pres">
      <dgm:prSet presAssocID="{FD665B64-BE11-48E5-9CCE-EDECD7F6C1B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3B1D6DF-EF8C-484C-9BD4-C8048794709E}" type="pres">
      <dgm:prSet presAssocID="{5D0EC348-8E85-4941-83A3-190A6ED46281}" presName="linNode" presStyleCnt="0"/>
      <dgm:spPr/>
    </dgm:pt>
    <dgm:pt modelId="{2433CCC3-13DE-4B7E-8298-23B8229DE677}" type="pres">
      <dgm:prSet presAssocID="{5D0EC348-8E85-4941-83A3-190A6ED46281}" presName="parentText" presStyleLbl="node1" presStyleIdx="0" presStyleCnt="2" custScaleX="113779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DA3BF65-991F-48B7-8878-12030202C435}" type="pres">
      <dgm:prSet presAssocID="{5D0EC348-8E85-4941-83A3-190A6ED46281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DA7707F-0D7F-4CBE-B8B0-CB21B1BEA9E6}" type="pres">
      <dgm:prSet presAssocID="{C497FC10-58EB-4FAA-A745-8DFAED21A11E}" presName="sp" presStyleCnt="0"/>
      <dgm:spPr/>
    </dgm:pt>
    <dgm:pt modelId="{98223A4D-1682-4A0E-82DC-559A792576F8}" type="pres">
      <dgm:prSet presAssocID="{16A49B6E-A8B9-497F-9A4A-1F8DD2A49542}" presName="linNode" presStyleCnt="0"/>
      <dgm:spPr/>
    </dgm:pt>
    <dgm:pt modelId="{93861EB5-0C58-4C1C-8BF3-631758FB58AA}" type="pres">
      <dgm:prSet presAssocID="{16A49B6E-A8B9-497F-9A4A-1F8DD2A49542}" presName="parentText" presStyleLbl="node1" presStyleIdx="1" presStyleCnt="2" custScaleX="113779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29D5FB6-2F3D-4773-978B-5C4C126F1FB8}" type="pres">
      <dgm:prSet presAssocID="{16A49B6E-A8B9-497F-9A4A-1F8DD2A49542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3F285325-903C-40BA-8E22-FCE85011A369}" type="presOf" srcId="{5D0EC348-8E85-4941-83A3-190A6ED46281}" destId="{2433CCC3-13DE-4B7E-8298-23B8229DE677}" srcOrd="0" destOrd="0" presId="urn:microsoft.com/office/officeart/2005/8/layout/vList5"/>
    <dgm:cxn modelId="{8DA54688-9AA8-45F2-8544-85F5824DCFB7}" type="presOf" srcId="{16A49B6E-A8B9-497F-9A4A-1F8DD2A49542}" destId="{93861EB5-0C58-4C1C-8BF3-631758FB58AA}" srcOrd="0" destOrd="0" presId="urn:microsoft.com/office/officeart/2005/8/layout/vList5"/>
    <dgm:cxn modelId="{A579D12B-F711-4107-A2B8-785BDD972E02}" type="presOf" srcId="{FD665B64-BE11-48E5-9CCE-EDECD7F6C1BC}" destId="{5FF48204-B3BD-4F72-968A-ADD21B3BADDE}" srcOrd="0" destOrd="0" presId="urn:microsoft.com/office/officeart/2005/8/layout/vList5"/>
    <dgm:cxn modelId="{2968E7A7-E110-4D82-BCCD-D9041B1309F9}" srcId="{FD665B64-BE11-48E5-9CCE-EDECD7F6C1BC}" destId="{16A49B6E-A8B9-497F-9A4A-1F8DD2A49542}" srcOrd="1" destOrd="0" parTransId="{C5780846-2D3A-4966-9149-58893739ED86}" sibTransId="{ED6143CD-5F6D-4495-BB93-E3E2E8B9E230}"/>
    <dgm:cxn modelId="{855B0F25-3895-44C1-973E-131D8CB76163}" srcId="{16A49B6E-A8B9-497F-9A4A-1F8DD2A49542}" destId="{3BEFF593-5227-40AE-8BE7-6E77179B08B2}" srcOrd="0" destOrd="0" parTransId="{10F45DD9-A9C0-41C8-B75B-075A5D29C0B0}" sibTransId="{C7A22BAA-46AD-4CCE-8D2A-8436D7347F5E}"/>
    <dgm:cxn modelId="{298A39E5-08CD-414E-B148-A5F28C314FBE}" srcId="{FD665B64-BE11-48E5-9CCE-EDECD7F6C1BC}" destId="{5D0EC348-8E85-4941-83A3-190A6ED46281}" srcOrd="0" destOrd="0" parTransId="{191F2C27-224F-42A7-ACAD-37B0BF358C39}" sibTransId="{C497FC10-58EB-4FAA-A745-8DFAED21A11E}"/>
    <dgm:cxn modelId="{6878B448-E302-46B4-BFCF-A50743D1857A}" type="presOf" srcId="{FB41BDAB-C32A-4CFB-96B5-6434C510AC8E}" destId="{2DA3BF65-991F-48B7-8878-12030202C435}" srcOrd="0" destOrd="0" presId="urn:microsoft.com/office/officeart/2005/8/layout/vList5"/>
    <dgm:cxn modelId="{479978B8-4E2E-4CD5-918A-8A7115478F8A}" srcId="{5D0EC348-8E85-4941-83A3-190A6ED46281}" destId="{FB41BDAB-C32A-4CFB-96B5-6434C510AC8E}" srcOrd="0" destOrd="0" parTransId="{3154E164-BF44-4988-B843-36093E6EF5C6}" sibTransId="{618609F7-B573-47BB-9BC4-C4300FD34D58}"/>
    <dgm:cxn modelId="{897FD119-4656-42B9-9104-DED5E66485AA}" type="presOf" srcId="{3BEFF593-5227-40AE-8BE7-6E77179B08B2}" destId="{129D5FB6-2F3D-4773-978B-5C4C126F1FB8}" srcOrd="0" destOrd="0" presId="urn:microsoft.com/office/officeart/2005/8/layout/vList5"/>
    <dgm:cxn modelId="{3FBC73F4-4256-47EB-B1F0-0ABFFCDDB742}" type="presParOf" srcId="{5FF48204-B3BD-4F72-968A-ADD21B3BADDE}" destId="{23B1D6DF-EF8C-484C-9BD4-C8048794709E}" srcOrd="0" destOrd="0" presId="urn:microsoft.com/office/officeart/2005/8/layout/vList5"/>
    <dgm:cxn modelId="{75E8A784-1B72-48E7-81C7-5EA52EB772F2}" type="presParOf" srcId="{23B1D6DF-EF8C-484C-9BD4-C8048794709E}" destId="{2433CCC3-13DE-4B7E-8298-23B8229DE677}" srcOrd="0" destOrd="0" presId="urn:microsoft.com/office/officeart/2005/8/layout/vList5"/>
    <dgm:cxn modelId="{9F218BB7-7F98-462E-A0CD-BA49A6F41A34}" type="presParOf" srcId="{23B1D6DF-EF8C-484C-9BD4-C8048794709E}" destId="{2DA3BF65-991F-48B7-8878-12030202C435}" srcOrd="1" destOrd="0" presId="urn:microsoft.com/office/officeart/2005/8/layout/vList5"/>
    <dgm:cxn modelId="{D806E266-2EB9-4F63-AD64-ECAA50F3DD43}" type="presParOf" srcId="{5FF48204-B3BD-4F72-968A-ADD21B3BADDE}" destId="{FDA7707F-0D7F-4CBE-B8B0-CB21B1BEA9E6}" srcOrd="1" destOrd="0" presId="urn:microsoft.com/office/officeart/2005/8/layout/vList5"/>
    <dgm:cxn modelId="{1478858A-AC38-43F1-A7C0-C585235D0A14}" type="presParOf" srcId="{5FF48204-B3BD-4F72-968A-ADD21B3BADDE}" destId="{98223A4D-1682-4A0E-82DC-559A792576F8}" srcOrd="2" destOrd="0" presId="urn:microsoft.com/office/officeart/2005/8/layout/vList5"/>
    <dgm:cxn modelId="{322A2823-C5AE-4EDD-892B-CDC1AE43DADC}" type="presParOf" srcId="{98223A4D-1682-4A0E-82DC-559A792576F8}" destId="{93861EB5-0C58-4C1C-8BF3-631758FB58AA}" srcOrd="0" destOrd="0" presId="urn:microsoft.com/office/officeart/2005/8/layout/vList5"/>
    <dgm:cxn modelId="{C8CD484F-4C6C-449E-BD5C-D0EA5195B5E5}" type="presParOf" srcId="{98223A4D-1682-4A0E-82DC-559A792576F8}" destId="{129D5FB6-2F3D-4773-978B-5C4C126F1FB8}" srcOrd="1" destOrd="0" presId="urn:microsoft.com/office/officeart/2005/8/layout/vList5"/>
  </dgm:cxnLst>
  <dgm:bg/>
  <dgm:whole/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639A2D53-C022-4C66-9A3D-8E3A3C29D4FB}" type="doc">
      <dgm:prSet loTypeId="urn:microsoft.com/office/officeart/2005/8/layout/vList2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l-GR"/>
        </a:p>
      </dgm:t>
    </dgm:pt>
    <dgm:pt modelId="{7A31A4CC-15E7-4FF3-8897-5EF8C5A33884}">
      <dgm:prSet custT="1"/>
      <dgm:spPr/>
      <dgm:t>
        <a:bodyPr/>
        <a:lstStyle/>
        <a:p>
          <a:pPr algn="ctr" rtl="0"/>
          <a:r>
            <a:rPr lang="el-GR" sz="2800" dirty="0" smtClean="0">
              <a:latin typeface="Century Schoolbook" pitchFamily="18" charset="0"/>
            </a:rPr>
            <a:t>Η </a:t>
          </a:r>
          <a:r>
            <a:rPr lang="el-GR" sz="2800" b="1" u="sng" dirty="0" smtClean="0">
              <a:latin typeface="Century Schoolbook" pitchFamily="18" charset="0"/>
            </a:rPr>
            <a:t>πίεση</a:t>
          </a:r>
          <a:r>
            <a:rPr lang="el-GR" sz="2800" dirty="0" smtClean="0">
              <a:latin typeface="Century Schoolbook" pitchFamily="18" charset="0"/>
            </a:rPr>
            <a:t> που ασκεί το αίμα στα τοιχώματα των αγγείων</a:t>
          </a:r>
          <a:endParaRPr lang="el-GR" sz="2800" dirty="0">
            <a:latin typeface="Century Schoolbook" pitchFamily="18" charset="0"/>
          </a:endParaRPr>
        </a:p>
      </dgm:t>
    </dgm:pt>
    <dgm:pt modelId="{517D0370-B26A-4B1F-A8C9-F8AB47194E23}" type="parTrans" cxnId="{C7528E70-BF01-4F1D-ABC6-2B3497BC9562}">
      <dgm:prSet/>
      <dgm:spPr/>
      <dgm:t>
        <a:bodyPr/>
        <a:lstStyle/>
        <a:p>
          <a:pPr algn="ctr"/>
          <a:endParaRPr lang="el-GR" sz="1600">
            <a:latin typeface="Century Schoolbook" pitchFamily="18" charset="0"/>
          </a:endParaRPr>
        </a:p>
      </dgm:t>
    </dgm:pt>
    <dgm:pt modelId="{AB6D2328-AA86-4005-9F8A-C0333889B495}" type="sibTrans" cxnId="{C7528E70-BF01-4F1D-ABC6-2B3497BC9562}">
      <dgm:prSet/>
      <dgm:spPr/>
      <dgm:t>
        <a:bodyPr/>
        <a:lstStyle/>
        <a:p>
          <a:pPr algn="ctr"/>
          <a:endParaRPr lang="el-GR" sz="1600">
            <a:latin typeface="Century Schoolbook" pitchFamily="18" charset="0"/>
          </a:endParaRPr>
        </a:p>
      </dgm:t>
    </dgm:pt>
    <dgm:pt modelId="{5655121B-919D-47E4-B34E-A6A8E9BD13E1}" type="pres">
      <dgm:prSet presAssocID="{639A2D53-C022-4C66-9A3D-8E3A3C29D4F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9E3C1FFE-0682-4EBF-8A0A-84B185FF8BF3}" type="pres">
      <dgm:prSet presAssocID="{7A31A4CC-15E7-4FF3-8897-5EF8C5A33884}" presName="parentText" presStyleLbl="node1" presStyleIdx="0" presStyleCnt="1" custLinFactY="-100000" custLinFactNeighborY="-116949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C7528E70-BF01-4F1D-ABC6-2B3497BC9562}" srcId="{639A2D53-C022-4C66-9A3D-8E3A3C29D4FB}" destId="{7A31A4CC-15E7-4FF3-8897-5EF8C5A33884}" srcOrd="0" destOrd="0" parTransId="{517D0370-B26A-4B1F-A8C9-F8AB47194E23}" sibTransId="{AB6D2328-AA86-4005-9F8A-C0333889B495}"/>
    <dgm:cxn modelId="{9FBFA22C-518C-4653-855D-6F1ED06D9CF6}" type="presOf" srcId="{639A2D53-C022-4C66-9A3D-8E3A3C29D4FB}" destId="{5655121B-919D-47E4-B34E-A6A8E9BD13E1}" srcOrd="0" destOrd="0" presId="urn:microsoft.com/office/officeart/2005/8/layout/vList2"/>
    <dgm:cxn modelId="{38FE2788-5E79-476F-8EC0-4800A0A2F923}" type="presOf" srcId="{7A31A4CC-15E7-4FF3-8897-5EF8C5A33884}" destId="{9E3C1FFE-0682-4EBF-8A0A-84B185FF8BF3}" srcOrd="0" destOrd="0" presId="urn:microsoft.com/office/officeart/2005/8/layout/vList2"/>
    <dgm:cxn modelId="{1D8C1148-6E4F-4733-BC88-9824D3C7B111}" type="presParOf" srcId="{5655121B-919D-47E4-B34E-A6A8E9BD13E1}" destId="{9E3C1FFE-0682-4EBF-8A0A-84B185FF8BF3}" srcOrd="0" destOrd="0" presId="urn:microsoft.com/office/officeart/2005/8/layout/vList2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CB1D085-D0A8-4878-872A-F98C406A0331}" type="doc">
      <dgm:prSet loTypeId="urn:microsoft.com/office/officeart/2005/8/layout/vList2" loCatId="list" qsTypeId="urn:microsoft.com/office/officeart/2005/8/quickstyle/simple5" qsCatId="simple" csTypeId="urn:microsoft.com/office/officeart/2005/8/colors/accent0_3" csCatId="mainScheme"/>
      <dgm:spPr/>
      <dgm:t>
        <a:bodyPr/>
        <a:lstStyle/>
        <a:p>
          <a:endParaRPr lang="el-GR"/>
        </a:p>
      </dgm:t>
    </dgm:pt>
    <dgm:pt modelId="{EF93AE52-6CF3-4458-B984-F3BEDA2FD857}">
      <dgm:prSet custT="1"/>
      <dgm:spPr/>
      <dgm:t>
        <a:bodyPr/>
        <a:lstStyle/>
        <a:p>
          <a:pPr rtl="0"/>
          <a:r>
            <a:rPr lang="el-GR" sz="4000" b="1" dirty="0" smtClean="0">
              <a:latin typeface="Century Schoolbook" pitchFamily="18" charset="0"/>
            </a:rPr>
            <a:t>αίμα</a:t>
          </a:r>
          <a:endParaRPr lang="el-GR" sz="4000" dirty="0">
            <a:latin typeface="Century Schoolbook" pitchFamily="18" charset="0"/>
          </a:endParaRPr>
        </a:p>
      </dgm:t>
    </dgm:pt>
    <dgm:pt modelId="{30CC44DA-D807-4E9E-A23D-DD422E893031}" type="parTrans" cxnId="{6BDFF440-67BB-4D62-A35C-4E5E3A4F4027}">
      <dgm:prSet/>
      <dgm:spPr/>
      <dgm:t>
        <a:bodyPr/>
        <a:lstStyle/>
        <a:p>
          <a:endParaRPr lang="el-GR"/>
        </a:p>
      </dgm:t>
    </dgm:pt>
    <dgm:pt modelId="{AC6B79D4-356A-468C-806A-A0E274DD597F}" type="sibTrans" cxnId="{6BDFF440-67BB-4D62-A35C-4E5E3A4F4027}">
      <dgm:prSet/>
      <dgm:spPr/>
      <dgm:t>
        <a:bodyPr/>
        <a:lstStyle/>
        <a:p>
          <a:endParaRPr lang="el-GR"/>
        </a:p>
      </dgm:t>
    </dgm:pt>
    <dgm:pt modelId="{E0B3A998-09DC-48CE-8BD2-73CA74F0752E}" type="pres">
      <dgm:prSet presAssocID="{1CB1D085-D0A8-4878-872A-F98C406A033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67FE99E7-69E0-4185-9A28-715590E4905E}" type="pres">
      <dgm:prSet presAssocID="{EF93AE52-6CF3-4458-B984-F3BEDA2FD85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4536D0A-4FC9-4B67-BD20-0D5C3CAE450B}" type="presOf" srcId="{1CB1D085-D0A8-4878-872A-F98C406A0331}" destId="{E0B3A998-09DC-48CE-8BD2-73CA74F0752E}" srcOrd="0" destOrd="0" presId="urn:microsoft.com/office/officeart/2005/8/layout/vList2"/>
    <dgm:cxn modelId="{6BDFF440-67BB-4D62-A35C-4E5E3A4F4027}" srcId="{1CB1D085-D0A8-4878-872A-F98C406A0331}" destId="{EF93AE52-6CF3-4458-B984-F3BEDA2FD857}" srcOrd="0" destOrd="0" parTransId="{30CC44DA-D807-4E9E-A23D-DD422E893031}" sibTransId="{AC6B79D4-356A-468C-806A-A0E274DD597F}"/>
    <dgm:cxn modelId="{EF3534FA-4CEE-4FA2-BCB2-58948AB54EA5}" type="presOf" srcId="{EF93AE52-6CF3-4458-B984-F3BEDA2FD857}" destId="{67FE99E7-69E0-4185-9A28-715590E4905E}" srcOrd="0" destOrd="0" presId="urn:microsoft.com/office/officeart/2005/8/layout/vList2"/>
    <dgm:cxn modelId="{4705807F-000D-47AE-99D5-8C23137C7901}" type="presParOf" srcId="{E0B3A998-09DC-48CE-8BD2-73CA74F0752E}" destId="{67FE99E7-69E0-4185-9A28-715590E4905E}" srcOrd="0" destOrd="0" presId="urn:microsoft.com/office/officeart/2005/8/layout/vList2"/>
  </dgm:cxnLst>
  <dgm:bg/>
  <dgm:whole/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639A2D53-C022-4C66-9A3D-8E3A3C29D4FB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47F80313-96E2-423B-8D23-1B182ECE6E8C}">
      <dgm:prSet custT="1"/>
      <dgm:spPr/>
      <dgm:t>
        <a:bodyPr/>
        <a:lstStyle/>
        <a:p>
          <a:pPr algn="just" rtl="0"/>
          <a:r>
            <a:rPr lang="el-GR" sz="2400" b="1" dirty="0" smtClean="0">
              <a:latin typeface="Century Schoolbook" pitchFamily="18" charset="0"/>
            </a:rPr>
            <a:t>μειώνεται, </a:t>
          </a:r>
          <a:r>
            <a:rPr lang="el-GR" sz="2400" dirty="0" smtClean="0">
              <a:latin typeface="Century Schoolbook" pitchFamily="18" charset="0"/>
            </a:rPr>
            <a:t>καθώς το αίμα κινείται</a:t>
          </a:r>
          <a:r>
            <a:rPr lang="el-GR" sz="2400" b="1" dirty="0" smtClean="0">
              <a:latin typeface="Century Schoolbook" pitchFamily="18" charset="0"/>
            </a:rPr>
            <a:t> από  τις αρτηρίες  προς</a:t>
          </a:r>
          <a:r>
            <a:rPr lang="el-GR" sz="2400" b="0" dirty="0" smtClean="0">
              <a:latin typeface="Century Schoolbook" pitchFamily="18" charset="0"/>
            </a:rPr>
            <a:t>  τα </a:t>
          </a:r>
          <a:r>
            <a:rPr lang="el-GR" sz="2400" b="0" dirty="0" err="1" smtClean="0">
              <a:latin typeface="Century Schoolbook" pitchFamily="18" charset="0"/>
            </a:rPr>
            <a:t>αρτηρίδια</a:t>
          </a:r>
          <a:r>
            <a:rPr lang="el-GR" sz="2400" b="0" dirty="0" smtClean="0">
              <a:latin typeface="Century Schoolbook" pitchFamily="18" charset="0"/>
            </a:rPr>
            <a:t> και </a:t>
          </a:r>
          <a:r>
            <a:rPr lang="el-GR" sz="2400" b="1" dirty="0" smtClean="0">
              <a:latin typeface="Century Schoolbook" pitchFamily="18" charset="0"/>
            </a:rPr>
            <a:t>τα τριχοειδή. </a:t>
          </a:r>
          <a:endParaRPr lang="el-GR" sz="2400" dirty="0">
            <a:latin typeface="Century Schoolbook" pitchFamily="18" charset="0"/>
          </a:endParaRPr>
        </a:p>
      </dgm:t>
    </dgm:pt>
    <dgm:pt modelId="{6B5C671A-1269-4999-828C-2494B803FB02}" type="parTrans" cxnId="{056073B5-EF0A-47D9-91B6-5EEC459E98AE}">
      <dgm:prSet/>
      <dgm:spPr/>
      <dgm:t>
        <a:bodyPr/>
        <a:lstStyle/>
        <a:p>
          <a:endParaRPr lang="el-GR"/>
        </a:p>
      </dgm:t>
    </dgm:pt>
    <dgm:pt modelId="{43BC127E-267A-47EC-AC49-6929D5034019}" type="sibTrans" cxnId="{056073B5-EF0A-47D9-91B6-5EEC459E98AE}">
      <dgm:prSet/>
      <dgm:spPr/>
      <dgm:t>
        <a:bodyPr/>
        <a:lstStyle/>
        <a:p>
          <a:endParaRPr lang="el-GR"/>
        </a:p>
      </dgm:t>
    </dgm:pt>
    <dgm:pt modelId="{5655121B-919D-47E4-B34E-A6A8E9BD13E1}" type="pres">
      <dgm:prSet presAssocID="{639A2D53-C022-4C66-9A3D-8E3A3C29D4F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8FBE099F-ED2F-445D-BCD6-658EADCB45AE}" type="pres">
      <dgm:prSet presAssocID="{47F80313-96E2-423B-8D23-1B182ECE6E8C}" presName="parentText" presStyleLbl="node1" presStyleIdx="0" presStyleCnt="1" custScaleY="107355" custLinFactNeighborY="629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D875C349-DF08-4AA8-A210-084AAAAC5E20}" type="presOf" srcId="{47F80313-96E2-423B-8D23-1B182ECE6E8C}" destId="{8FBE099F-ED2F-445D-BCD6-658EADCB45AE}" srcOrd="0" destOrd="0" presId="urn:microsoft.com/office/officeart/2005/8/layout/vList2"/>
    <dgm:cxn modelId="{C154B550-F873-4BF7-BA32-DF183D0F0A23}" type="presOf" srcId="{639A2D53-C022-4C66-9A3D-8E3A3C29D4FB}" destId="{5655121B-919D-47E4-B34E-A6A8E9BD13E1}" srcOrd="0" destOrd="0" presId="urn:microsoft.com/office/officeart/2005/8/layout/vList2"/>
    <dgm:cxn modelId="{056073B5-EF0A-47D9-91B6-5EEC459E98AE}" srcId="{639A2D53-C022-4C66-9A3D-8E3A3C29D4FB}" destId="{47F80313-96E2-423B-8D23-1B182ECE6E8C}" srcOrd="0" destOrd="0" parTransId="{6B5C671A-1269-4999-828C-2494B803FB02}" sibTransId="{43BC127E-267A-47EC-AC49-6929D5034019}"/>
    <dgm:cxn modelId="{DEF14FD1-B58D-4144-A98A-AA9103C72B32}" type="presParOf" srcId="{5655121B-919D-47E4-B34E-A6A8E9BD13E1}" destId="{8FBE099F-ED2F-445D-BCD6-658EADCB45AE}" srcOrd="0" destOrd="0" presId="urn:microsoft.com/office/officeart/2005/8/layout/vList2"/>
  </dgm:cxnLst>
  <dgm:bg/>
  <dgm:whole/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639A2D53-C022-4C66-9A3D-8E3A3C29D4FB}" type="doc">
      <dgm:prSet loTypeId="urn:microsoft.com/office/officeart/2005/8/layout/vList2" loCatId="list" qsTypeId="urn:microsoft.com/office/officeart/2005/8/quickstyle/simple5" qsCatId="simple" csTypeId="urn:microsoft.com/office/officeart/2005/8/colors/accent4_4" csCatId="accent4" phldr="1"/>
      <dgm:spPr/>
      <dgm:t>
        <a:bodyPr/>
        <a:lstStyle/>
        <a:p>
          <a:endParaRPr lang="el-GR"/>
        </a:p>
      </dgm:t>
    </dgm:pt>
    <dgm:pt modelId="{635232E0-819A-4FB6-81E3-DD09C039BA79}">
      <dgm:prSet custT="1"/>
      <dgm:spPr/>
      <dgm:t>
        <a:bodyPr/>
        <a:lstStyle/>
        <a:p>
          <a:pPr algn="just" rtl="0"/>
          <a:r>
            <a:rPr lang="el-GR" sz="2400" dirty="0" smtClean="0">
              <a:latin typeface="Century Schoolbook" pitchFamily="18" charset="0"/>
              <a:ea typeface="Cambria"/>
            </a:rPr>
            <a:t>▶ </a:t>
          </a:r>
          <a:r>
            <a:rPr lang="el-GR" sz="2400" dirty="0" smtClean="0">
              <a:latin typeface="Century Schoolbook" pitchFamily="18" charset="0"/>
            </a:rPr>
            <a:t>Η πτώση αυτή της πίεσης, οφείλεται στην </a:t>
          </a:r>
          <a:r>
            <a:rPr lang="el-GR" sz="2400" b="1" dirty="0" smtClean="0">
              <a:latin typeface="Century Schoolbook" pitchFamily="18" charset="0"/>
            </a:rPr>
            <a:t>τριβή</a:t>
          </a:r>
          <a:r>
            <a:rPr lang="el-GR" sz="2400" dirty="0" smtClean="0">
              <a:latin typeface="Century Schoolbook" pitchFamily="18" charset="0"/>
            </a:rPr>
            <a:t> μεταξύ </a:t>
          </a:r>
          <a:r>
            <a:rPr lang="el-GR" sz="2400" b="1" dirty="0" smtClean="0">
              <a:latin typeface="Century Schoolbook" pitchFamily="18" charset="0"/>
            </a:rPr>
            <a:t>αίματος και τοιχωμάτων </a:t>
          </a:r>
          <a:r>
            <a:rPr lang="el-GR" sz="2400" dirty="0" smtClean="0">
              <a:latin typeface="Century Schoolbook" pitchFamily="18" charset="0"/>
            </a:rPr>
            <a:t>των αγγείων. </a:t>
          </a:r>
          <a:endParaRPr lang="el-GR" sz="2400" dirty="0">
            <a:latin typeface="Century Schoolbook" pitchFamily="18" charset="0"/>
          </a:endParaRPr>
        </a:p>
      </dgm:t>
    </dgm:pt>
    <dgm:pt modelId="{E3A15F8A-B3F2-402B-93D9-CE2391DA014C}" type="parTrans" cxnId="{A06D8481-7E72-43E5-A0F9-37234966306D}">
      <dgm:prSet/>
      <dgm:spPr/>
      <dgm:t>
        <a:bodyPr/>
        <a:lstStyle/>
        <a:p>
          <a:endParaRPr lang="el-GR" sz="2400">
            <a:latin typeface="Century Schoolbook" pitchFamily="18" charset="0"/>
          </a:endParaRPr>
        </a:p>
      </dgm:t>
    </dgm:pt>
    <dgm:pt modelId="{F8B8AE3B-2437-44AA-A021-DD42FBAE4149}" type="sibTrans" cxnId="{A06D8481-7E72-43E5-A0F9-37234966306D}">
      <dgm:prSet/>
      <dgm:spPr/>
      <dgm:t>
        <a:bodyPr/>
        <a:lstStyle/>
        <a:p>
          <a:endParaRPr lang="el-GR" sz="2400">
            <a:latin typeface="Century Schoolbook" pitchFamily="18" charset="0"/>
          </a:endParaRPr>
        </a:p>
      </dgm:t>
    </dgm:pt>
    <dgm:pt modelId="{5655121B-919D-47E4-B34E-A6A8E9BD13E1}" type="pres">
      <dgm:prSet presAssocID="{639A2D53-C022-4C66-9A3D-8E3A3C29D4F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A210E9B9-3EC4-4217-9915-CD7F357F3FD1}" type="pres">
      <dgm:prSet presAssocID="{635232E0-819A-4FB6-81E3-DD09C039BA79}" presName="parentText" presStyleLbl="node1" presStyleIdx="0" presStyleCnt="1" custScaleY="478887" custLinFactNeighborY="2571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D4F04B82-3EEB-4EB6-B6A2-F118738D04C1}" type="presOf" srcId="{635232E0-819A-4FB6-81E3-DD09C039BA79}" destId="{A210E9B9-3EC4-4217-9915-CD7F357F3FD1}" srcOrd="0" destOrd="0" presId="urn:microsoft.com/office/officeart/2005/8/layout/vList2"/>
    <dgm:cxn modelId="{69AE015B-B181-4335-BBE8-595C807F5821}" type="presOf" srcId="{639A2D53-C022-4C66-9A3D-8E3A3C29D4FB}" destId="{5655121B-919D-47E4-B34E-A6A8E9BD13E1}" srcOrd="0" destOrd="0" presId="urn:microsoft.com/office/officeart/2005/8/layout/vList2"/>
    <dgm:cxn modelId="{A06D8481-7E72-43E5-A0F9-37234966306D}" srcId="{639A2D53-C022-4C66-9A3D-8E3A3C29D4FB}" destId="{635232E0-819A-4FB6-81E3-DD09C039BA79}" srcOrd="0" destOrd="0" parTransId="{E3A15F8A-B3F2-402B-93D9-CE2391DA014C}" sibTransId="{F8B8AE3B-2437-44AA-A021-DD42FBAE4149}"/>
    <dgm:cxn modelId="{33DEEA41-7676-44E1-BE54-8DF9BB1F572D}" type="presParOf" srcId="{5655121B-919D-47E4-B34E-A6A8E9BD13E1}" destId="{A210E9B9-3EC4-4217-9915-CD7F357F3FD1}" srcOrd="0" destOrd="0" presId="urn:microsoft.com/office/officeart/2005/8/layout/vList2"/>
  </dgm:cxnLst>
  <dgm:bg/>
  <dgm:whole/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639A2D53-C022-4C66-9A3D-8E3A3C29D4FB}" type="doc">
      <dgm:prSet loTypeId="urn:microsoft.com/office/officeart/2005/8/layout/vList2" loCatId="list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l-GR"/>
        </a:p>
      </dgm:t>
    </dgm:pt>
    <dgm:pt modelId="{FE26B5A7-0076-42A5-8C41-61A4C1A6DA88}">
      <dgm:prSet/>
      <dgm:spPr/>
      <dgm:t>
        <a:bodyPr/>
        <a:lstStyle/>
        <a:p>
          <a:pPr algn="just" rtl="0"/>
          <a:r>
            <a:rPr lang="el-GR" dirty="0" smtClean="0">
              <a:latin typeface="Century Schoolbook" pitchFamily="18" charset="0"/>
              <a:ea typeface="Cambria"/>
            </a:rPr>
            <a:t>▶ </a:t>
          </a:r>
          <a:r>
            <a:rPr lang="el-GR" dirty="0" smtClean="0">
              <a:latin typeface="Century Schoolbook" pitchFamily="18" charset="0"/>
            </a:rPr>
            <a:t>Η </a:t>
          </a:r>
          <a:r>
            <a:rPr lang="el-GR" b="1" dirty="0" smtClean="0">
              <a:latin typeface="Century Schoolbook" pitchFamily="18" charset="0"/>
            </a:rPr>
            <a:t>αυξομείωση</a:t>
          </a:r>
          <a:r>
            <a:rPr lang="el-GR" dirty="0" smtClean="0">
              <a:latin typeface="Century Schoolbook" pitchFamily="18" charset="0"/>
            </a:rPr>
            <a:t> της πίεσης στις </a:t>
          </a:r>
          <a:r>
            <a:rPr lang="el-GR" u="sng" dirty="0" smtClean="0">
              <a:latin typeface="Century Schoolbook" pitchFamily="18" charset="0"/>
            </a:rPr>
            <a:t>αρτηρίες</a:t>
          </a:r>
          <a:r>
            <a:rPr lang="el-GR" dirty="0" smtClean="0">
              <a:latin typeface="Century Schoolbook" pitchFamily="18" charset="0"/>
            </a:rPr>
            <a:t> αντιστοιχεί στη </a:t>
          </a:r>
          <a:r>
            <a:rPr lang="el-GR" b="1" dirty="0" smtClean="0">
              <a:latin typeface="Century Schoolbook" pitchFamily="18" charset="0"/>
            </a:rPr>
            <a:t>συστολή και τη διαστολή </a:t>
          </a:r>
          <a:r>
            <a:rPr lang="el-GR" dirty="0" smtClean="0">
              <a:latin typeface="Century Schoolbook" pitchFamily="18" charset="0"/>
            </a:rPr>
            <a:t>της καρδιάς.</a:t>
          </a:r>
          <a:endParaRPr lang="el-GR" dirty="0">
            <a:latin typeface="Century Schoolbook" pitchFamily="18" charset="0"/>
          </a:endParaRPr>
        </a:p>
      </dgm:t>
    </dgm:pt>
    <dgm:pt modelId="{2CF0B88E-A9B6-4A3D-A5F8-9913BBA33A9D}" type="parTrans" cxnId="{71A373B7-09FA-48C5-A04B-E01E198D4D9D}">
      <dgm:prSet/>
      <dgm:spPr/>
      <dgm:t>
        <a:bodyPr/>
        <a:lstStyle/>
        <a:p>
          <a:endParaRPr lang="el-GR"/>
        </a:p>
      </dgm:t>
    </dgm:pt>
    <dgm:pt modelId="{897D95A7-119A-4AC3-9429-8E1668A29FB5}" type="sibTrans" cxnId="{71A373B7-09FA-48C5-A04B-E01E198D4D9D}">
      <dgm:prSet/>
      <dgm:spPr/>
      <dgm:t>
        <a:bodyPr/>
        <a:lstStyle/>
        <a:p>
          <a:endParaRPr lang="el-GR"/>
        </a:p>
      </dgm:t>
    </dgm:pt>
    <dgm:pt modelId="{5655121B-919D-47E4-B34E-A6A8E9BD13E1}" type="pres">
      <dgm:prSet presAssocID="{639A2D53-C022-4C66-9A3D-8E3A3C29D4F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F58DB5A8-EB1A-4A02-9649-977E7D21D0CF}" type="pres">
      <dgm:prSet presAssocID="{FE26B5A7-0076-42A5-8C41-61A4C1A6DA88}" presName="parentText" presStyleLbl="node1" presStyleIdx="0" presStyleCnt="1" custLinFactNeighborY="545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71A373B7-09FA-48C5-A04B-E01E198D4D9D}" srcId="{639A2D53-C022-4C66-9A3D-8E3A3C29D4FB}" destId="{FE26B5A7-0076-42A5-8C41-61A4C1A6DA88}" srcOrd="0" destOrd="0" parTransId="{2CF0B88E-A9B6-4A3D-A5F8-9913BBA33A9D}" sibTransId="{897D95A7-119A-4AC3-9429-8E1668A29FB5}"/>
    <dgm:cxn modelId="{E877E0C8-40F9-4F5F-8511-8EAE4AA47DFB}" type="presOf" srcId="{639A2D53-C022-4C66-9A3D-8E3A3C29D4FB}" destId="{5655121B-919D-47E4-B34E-A6A8E9BD13E1}" srcOrd="0" destOrd="0" presId="urn:microsoft.com/office/officeart/2005/8/layout/vList2"/>
    <dgm:cxn modelId="{2E858077-B890-4486-9498-131CDB1216C8}" type="presOf" srcId="{FE26B5A7-0076-42A5-8C41-61A4C1A6DA88}" destId="{F58DB5A8-EB1A-4A02-9649-977E7D21D0CF}" srcOrd="0" destOrd="0" presId="urn:microsoft.com/office/officeart/2005/8/layout/vList2"/>
    <dgm:cxn modelId="{2FF1234C-B1AB-47FA-86FE-52BD5BDDD692}" type="presParOf" srcId="{5655121B-919D-47E4-B34E-A6A8E9BD13E1}" destId="{F58DB5A8-EB1A-4A02-9649-977E7D21D0CF}" srcOrd="0" destOrd="0" presId="urn:microsoft.com/office/officeart/2005/8/layout/vList2"/>
  </dgm:cxnLst>
  <dgm:bg/>
  <dgm:whole/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639A2D53-C022-4C66-9A3D-8E3A3C29D4FB}" type="doc">
      <dgm:prSet loTypeId="urn:microsoft.com/office/officeart/2005/8/layout/vList2" loCatId="list" qsTypeId="urn:microsoft.com/office/officeart/2005/8/quickstyle/simple3" qsCatId="simple" csTypeId="urn:microsoft.com/office/officeart/2005/8/colors/accent5_4" csCatId="accent5" phldr="1"/>
      <dgm:spPr/>
      <dgm:t>
        <a:bodyPr/>
        <a:lstStyle/>
        <a:p>
          <a:endParaRPr lang="el-GR"/>
        </a:p>
      </dgm:t>
    </dgm:pt>
    <dgm:pt modelId="{FC02DD5A-3F5A-4869-82DD-CFA11BD22527}">
      <dgm:prSet custT="1"/>
      <dgm:spPr/>
      <dgm:t>
        <a:bodyPr/>
        <a:lstStyle/>
        <a:p>
          <a:pPr algn="ctr" rtl="0"/>
          <a:r>
            <a:rPr lang="el-GR" sz="2400" dirty="0" smtClean="0">
              <a:latin typeface="Century Schoolbook" pitchFamily="18" charset="0"/>
            </a:rPr>
            <a:t>Στην περιοχή των </a:t>
          </a:r>
          <a:r>
            <a:rPr lang="el-GR" sz="2400" b="1" dirty="0" smtClean="0">
              <a:latin typeface="Century Schoolbook" pitchFamily="18" charset="0"/>
            </a:rPr>
            <a:t>φλεβών ελαχιστοποιείται. </a:t>
          </a:r>
          <a:endParaRPr lang="el-GR" sz="2400" dirty="0">
            <a:latin typeface="Century Schoolbook" pitchFamily="18" charset="0"/>
          </a:endParaRPr>
        </a:p>
      </dgm:t>
    </dgm:pt>
    <dgm:pt modelId="{398C12A8-5AF3-4EE3-BB06-DFDBDCD799D3}" type="parTrans" cxnId="{1D925387-F813-4D70-8FFD-39F61D1F8B1E}">
      <dgm:prSet/>
      <dgm:spPr/>
      <dgm:t>
        <a:bodyPr/>
        <a:lstStyle/>
        <a:p>
          <a:endParaRPr lang="el-GR"/>
        </a:p>
      </dgm:t>
    </dgm:pt>
    <dgm:pt modelId="{ECFA6E95-6F93-44A4-B3A0-A0596FF19FC4}" type="sibTrans" cxnId="{1D925387-F813-4D70-8FFD-39F61D1F8B1E}">
      <dgm:prSet/>
      <dgm:spPr/>
      <dgm:t>
        <a:bodyPr/>
        <a:lstStyle/>
        <a:p>
          <a:endParaRPr lang="el-GR"/>
        </a:p>
      </dgm:t>
    </dgm:pt>
    <dgm:pt modelId="{5655121B-919D-47E4-B34E-A6A8E9BD13E1}" type="pres">
      <dgm:prSet presAssocID="{639A2D53-C022-4C66-9A3D-8E3A3C29D4F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A98942C9-1DE0-4C07-9BF0-C0B857788C7A}" type="pres">
      <dgm:prSet presAssocID="{FC02DD5A-3F5A-4869-82DD-CFA11BD22527}" presName="parentText" presStyleLbl="node1" presStyleIdx="0" presStyleCnt="1" custScaleY="78310" custLinFactNeighborY="5168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6C27D5E8-2B24-451F-A4F1-ABDAF3A664FF}" type="presOf" srcId="{FC02DD5A-3F5A-4869-82DD-CFA11BD22527}" destId="{A98942C9-1DE0-4C07-9BF0-C0B857788C7A}" srcOrd="0" destOrd="0" presId="urn:microsoft.com/office/officeart/2005/8/layout/vList2"/>
    <dgm:cxn modelId="{1D925387-F813-4D70-8FFD-39F61D1F8B1E}" srcId="{639A2D53-C022-4C66-9A3D-8E3A3C29D4FB}" destId="{FC02DD5A-3F5A-4869-82DD-CFA11BD22527}" srcOrd="0" destOrd="0" parTransId="{398C12A8-5AF3-4EE3-BB06-DFDBDCD799D3}" sibTransId="{ECFA6E95-6F93-44A4-B3A0-A0596FF19FC4}"/>
    <dgm:cxn modelId="{249017A3-16E4-490B-A941-7571606E6D0B}" type="presOf" srcId="{639A2D53-C022-4C66-9A3D-8E3A3C29D4FB}" destId="{5655121B-919D-47E4-B34E-A6A8E9BD13E1}" srcOrd="0" destOrd="0" presId="urn:microsoft.com/office/officeart/2005/8/layout/vList2"/>
    <dgm:cxn modelId="{AEDD0897-7072-4256-A959-3F7350F328E8}" type="presParOf" srcId="{5655121B-919D-47E4-B34E-A6A8E9BD13E1}" destId="{A98942C9-1DE0-4C07-9BF0-C0B857788C7A}" srcOrd="0" destOrd="0" presId="urn:microsoft.com/office/officeart/2005/8/layout/vList2"/>
  </dgm:cxnLst>
  <dgm:bg/>
  <dgm:whole/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42FB3054-C451-4EFC-9247-4B566B3EC755}" type="doc">
      <dgm:prSet loTypeId="urn:microsoft.com/office/officeart/2005/8/layout/vList5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0277F917-A0B2-4731-8F17-3D7BD4246EF8}">
      <dgm:prSet/>
      <dgm:spPr/>
      <dgm:t>
        <a:bodyPr/>
        <a:lstStyle/>
        <a:p>
          <a:pPr rtl="0"/>
          <a:r>
            <a:rPr lang="el-GR" dirty="0" smtClean="0"/>
            <a:t>Κίνδυνοι από την υπέρταση:</a:t>
          </a:r>
          <a:endParaRPr lang="el-GR" dirty="0"/>
        </a:p>
      </dgm:t>
    </dgm:pt>
    <dgm:pt modelId="{0E8B76D6-15CE-4130-AD55-18C032DC8C96}" type="parTrans" cxnId="{07601C7E-2814-45EE-88C8-8842AD8D6BF7}">
      <dgm:prSet/>
      <dgm:spPr/>
      <dgm:t>
        <a:bodyPr/>
        <a:lstStyle/>
        <a:p>
          <a:endParaRPr lang="el-GR"/>
        </a:p>
      </dgm:t>
    </dgm:pt>
    <dgm:pt modelId="{CC14135E-2060-49FA-A8F5-E78445C4FA7E}" type="sibTrans" cxnId="{07601C7E-2814-45EE-88C8-8842AD8D6BF7}">
      <dgm:prSet/>
      <dgm:spPr/>
      <dgm:t>
        <a:bodyPr/>
        <a:lstStyle/>
        <a:p>
          <a:endParaRPr lang="el-GR"/>
        </a:p>
      </dgm:t>
    </dgm:pt>
    <dgm:pt modelId="{00089F64-27D5-43CE-9FAE-8BF3F7852C72}">
      <dgm:prSet custT="1"/>
      <dgm:spPr/>
      <dgm:t>
        <a:bodyPr/>
        <a:lstStyle/>
        <a:p>
          <a:pPr rtl="0"/>
          <a:r>
            <a:rPr lang="el-GR" sz="2400" dirty="0" smtClean="0"/>
            <a:t>για την καρδιά </a:t>
          </a:r>
          <a:endParaRPr lang="el-GR" sz="2400" dirty="0"/>
        </a:p>
      </dgm:t>
    </dgm:pt>
    <dgm:pt modelId="{7B60E18F-9CBF-4E0F-860A-8696E3937868}" type="parTrans" cxnId="{70DD68FB-F09B-42C9-82AC-87D0C37D47E1}">
      <dgm:prSet/>
      <dgm:spPr/>
      <dgm:t>
        <a:bodyPr/>
        <a:lstStyle/>
        <a:p>
          <a:endParaRPr lang="el-GR"/>
        </a:p>
      </dgm:t>
    </dgm:pt>
    <dgm:pt modelId="{D308FA38-29A2-4A59-9076-EB954ED86DD6}" type="sibTrans" cxnId="{70DD68FB-F09B-42C9-82AC-87D0C37D47E1}">
      <dgm:prSet/>
      <dgm:spPr/>
      <dgm:t>
        <a:bodyPr/>
        <a:lstStyle/>
        <a:p>
          <a:endParaRPr lang="el-GR"/>
        </a:p>
      </dgm:t>
    </dgm:pt>
    <dgm:pt modelId="{4A956AD5-4385-4B00-99F0-DA1336820EA0}">
      <dgm:prSet custT="1"/>
      <dgm:spPr/>
      <dgm:t>
        <a:bodyPr/>
        <a:lstStyle/>
        <a:p>
          <a:pPr rtl="0"/>
          <a:r>
            <a:rPr lang="el-GR" sz="2400" dirty="0" smtClean="0"/>
            <a:t>για τον εγκέφαλο</a:t>
          </a:r>
          <a:endParaRPr lang="el-GR" sz="2400" dirty="0"/>
        </a:p>
      </dgm:t>
    </dgm:pt>
    <dgm:pt modelId="{CFA9C153-AEB9-4A84-8E52-616226A3A18E}" type="parTrans" cxnId="{899A1B2A-0B1F-4BB1-ABD0-DC04CADF3CA2}">
      <dgm:prSet/>
      <dgm:spPr/>
      <dgm:t>
        <a:bodyPr/>
        <a:lstStyle/>
        <a:p>
          <a:endParaRPr lang="el-GR"/>
        </a:p>
      </dgm:t>
    </dgm:pt>
    <dgm:pt modelId="{1D8DFAE7-AC1D-4C6F-B768-11351E20AA61}" type="sibTrans" cxnId="{899A1B2A-0B1F-4BB1-ABD0-DC04CADF3CA2}">
      <dgm:prSet/>
      <dgm:spPr/>
      <dgm:t>
        <a:bodyPr/>
        <a:lstStyle/>
        <a:p>
          <a:endParaRPr lang="el-GR"/>
        </a:p>
      </dgm:t>
    </dgm:pt>
    <dgm:pt modelId="{DD7FD4AC-B5E2-4B97-BCAC-44DD84FCF20F}">
      <dgm:prSet custT="1"/>
      <dgm:spPr/>
      <dgm:t>
        <a:bodyPr/>
        <a:lstStyle/>
        <a:p>
          <a:pPr rtl="0"/>
          <a:r>
            <a:rPr lang="el-GR" sz="2400" dirty="0" smtClean="0"/>
            <a:t>για τα νεφρά</a:t>
          </a:r>
          <a:endParaRPr lang="el-GR" sz="2400" dirty="0"/>
        </a:p>
      </dgm:t>
    </dgm:pt>
    <dgm:pt modelId="{1638B3DA-CB18-489B-8C4B-E6A51FE224A4}" type="parTrans" cxnId="{52D26C7E-7927-42A2-AADD-025DE40F7728}">
      <dgm:prSet/>
      <dgm:spPr/>
      <dgm:t>
        <a:bodyPr/>
        <a:lstStyle/>
        <a:p>
          <a:endParaRPr lang="el-GR"/>
        </a:p>
      </dgm:t>
    </dgm:pt>
    <dgm:pt modelId="{5FAD9453-DD9B-45AA-B052-0B674E85CFB0}" type="sibTrans" cxnId="{52D26C7E-7927-42A2-AADD-025DE40F7728}">
      <dgm:prSet/>
      <dgm:spPr/>
      <dgm:t>
        <a:bodyPr/>
        <a:lstStyle/>
        <a:p>
          <a:endParaRPr lang="el-GR"/>
        </a:p>
      </dgm:t>
    </dgm:pt>
    <dgm:pt modelId="{5FCC9D52-4D83-42D1-AC30-935C3A137159}" type="pres">
      <dgm:prSet presAssocID="{42FB3054-C451-4EFC-9247-4B566B3EC75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C6FC89A1-90F9-42B9-87FC-4E0F3E9C0AAF}" type="pres">
      <dgm:prSet presAssocID="{0277F917-A0B2-4731-8F17-3D7BD4246EF8}" presName="linNode" presStyleCnt="0"/>
      <dgm:spPr/>
    </dgm:pt>
    <dgm:pt modelId="{34862C31-508D-462D-B44B-7CE6714974B3}" type="pres">
      <dgm:prSet presAssocID="{0277F917-A0B2-4731-8F17-3D7BD4246EF8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2F18FE0-CE58-46A5-BE49-5C464DD4F6FA}" type="pres">
      <dgm:prSet presAssocID="{0277F917-A0B2-4731-8F17-3D7BD4246EF8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2D26C7E-7927-42A2-AADD-025DE40F7728}" srcId="{0277F917-A0B2-4731-8F17-3D7BD4246EF8}" destId="{DD7FD4AC-B5E2-4B97-BCAC-44DD84FCF20F}" srcOrd="2" destOrd="0" parTransId="{1638B3DA-CB18-489B-8C4B-E6A51FE224A4}" sibTransId="{5FAD9453-DD9B-45AA-B052-0B674E85CFB0}"/>
    <dgm:cxn modelId="{DAB5E3B4-5823-4F63-A044-F53D746F55DC}" type="presOf" srcId="{0277F917-A0B2-4731-8F17-3D7BD4246EF8}" destId="{34862C31-508D-462D-B44B-7CE6714974B3}" srcOrd="0" destOrd="0" presId="urn:microsoft.com/office/officeart/2005/8/layout/vList5"/>
    <dgm:cxn modelId="{B6058CC3-E21E-45D8-9C6F-B874759F67E3}" type="presOf" srcId="{42FB3054-C451-4EFC-9247-4B566B3EC755}" destId="{5FCC9D52-4D83-42D1-AC30-935C3A137159}" srcOrd="0" destOrd="0" presId="urn:microsoft.com/office/officeart/2005/8/layout/vList5"/>
    <dgm:cxn modelId="{899A1B2A-0B1F-4BB1-ABD0-DC04CADF3CA2}" srcId="{0277F917-A0B2-4731-8F17-3D7BD4246EF8}" destId="{4A956AD5-4385-4B00-99F0-DA1336820EA0}" srcOrd="1" destOrd="0" parTransId="{CFA9C153-AEB9-4A84-8E52-616226A3A18E}" sibTransId="{1D8DFAE7-AC1D-4C6F-B768-11351E20AA61}"/>
    <dgm:cxn modelId="{70DD68FB-F09B-42C9-82AC-87D0C37D47E1}" srcId="{0277F917-A0B2-4731-8F17-3D7BD4246EF8}" destId="{00089F64-27D5-43CE-9FAE-8BF3F7852C72}" srcOrd="0" destOrd="0" parTransId="{7B60E18F-9CBF-4E0F-860A-8696E3937868}" sibTransId="{D308FA38-29A2-4A59-9076-EB954ED86DD6}"/>
    <dgm:cxn modelId="{FCBFA386-C33E-4D86-9630-1AE03F48777A}" type="presOf" srcId="{00089F64-27D5-43CE-9FAE-8BF3F7852C72}" destId="{02F18FE0-CE58-46A5-BE49-5C464DD4F6FA}" srcOrd="0" destOrd="0" presId="urn:microsoft.com/office/officeart/2005/8/layout/vList5"/>
    <dgm:cxn modelId="{B4D4D94A-5CDF-4E5F-A36F-7EEEAFC19F82}" type="presOf" srcId="{4A956AD5-4385-4B00-99F0-DA1336820EA0}" destId="{02F18FE0-CE58-46A5-BE49-5C464DD4F6FA}" srcOrd="0" destOrd="1" presId="urn:microsoft.com/office/officeart/2005/8/layout/vList5"/>
    <dgm:cxn modelId="{07601C7E-2814-45EE-88C8-8842AD8D6BF7}" srcId="{42FB3054-C451-4EFC-9247-4B566B3EC755}" destId="{0277F917-A0B2-4731-8F17-3D7BD4246EF8}" srcOrd="0" destOrd="0" parTransId="{0E8B76D6-15CE-4130-AD55-18C032DC8C96}" sibTransId="{CC14135E-2060-49FA-A8F5-E78445C4FA7E}"/>
    <dgm:cxn modelId="{0D8FB83F-8D53-49FD-B370-05D0B8ACC2FA}" type="presOf" srcId="{DD7FD4AC-B5E2-4B97-BCAC-44DD84FCF20F}" destId="{02F18FE0-CE58-46A5-BE49-5C464DD4F6FA}" srcOrd="0" destOrd="2" presId="urn:microsoft.com/office/officeart/2005/8/layout/vList5"/>
    <dgm:cxn modelId="{B27F1B5B-BF07-468F-B506-8174B70B6DD5}" type="presParOf" srcId="{5FCC9D52-4D83-42D1-AC30-935C3A137159}" destId="{C6FC89A1-90F9-42B9-87FC-4E0F3E9C0AAF}" srcOrd="0" destOrd="0" presId="urn:microsoft.com/office/officeart/2005/8/layout/vList5"/>
    <dgm:cxn modelId="{80144942-CFA9-43CC-9A81-8F36687C1B5E}" type="presParOf" srcId="{C6FC89A1-90F9-42B9-87FC-4E0F3E9C0AAF}" destId="{34862C31-508D-462D-B44B-7CE6714974B3}" srcOrd="0" destOrd="0" presId="urn:microsoft.com/office/officeart/2005/8/layout/vList5"/>
    <dgm:cxn modelId="{1D6B1962-AD00-4DA4-854F-C71776C18BF7}" type="presParOf" srcId="{C6FC89A1-90F9-42B9-87FC-4E0F3E9C0AAF}" destId="{02F18FE0-CE58-46A5-BE49-5C464DD4F6FA}" srcOrd="1" destOrd="0" presId="urn:microsoft.com/office/officeart/2005/8/layout/vList5"/>
  </dgm:cxnLst>
  <dgm:bg/>
  <dgm:whole/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3737BBF5-7427-4565-8E15-866568E9650C}" type="doc">
      <dgm:prSet loTypeId="urn:microsoft.com/office/officeart/2005/8/layout/vList5" loCatId="list" qsTypeId="urn:microsoft.com/office/officeart/2005/8/quickstyle/simple5" qsCatId="simple" csTypeId="urn:microsoft.com/office/officeart/2005/8/colors/accent3_4" csCatId="accent3" phldr="1"/>
      <dgm:spPr/>
      <dgm:t>
        <a:bodyPr/>
        <a:lstStyle/>
        <a:p>
          <a:endParaRPr lang="el-GR"/>
        </a:p>
      </dgm:t>
    </dgm:pt>
    <dgm:pt modelId="{781CCD8C-6222-4159-A36B-248F243ECD65}">
      <dgm:prSet/>
      <dgm:spPr/>
      <dgm:t>
        <a:bodyPr/>
        <a:lstStyle/>
        <a:p>
          <a:pPr rtl="0"/>
          <a:r>
            <a:rPr lang="el-GR" dirty="0" smtClean="0"/>
            <a:t>Πρόληψη:</a:t>
          </a:r>
          <a:endParaRPr lang="el-GR" dirty="0"/>
        </a:p>
      </dgm:t>
    </dgm:pt>
    <dgm:pt modelId="{FFBD660F-C6B1-4719-8D6E-3C7C52DDB39A}" type="parTrans" cxnId="{9D761F55-8806-4E4F-9071-F29A2F33C76A}">
      <dgm:prSet/>
      <dgm:spPr/>
      <dgm:t>
        <a:bodyPr/>
        <a:lstStyle/>
        <a:p>
          <a:endParaRPr lang="el-GR"/>
        </a:p>
      </dgm:t>
    </dgm:pt>
    <dgm:pt modelId="{31881A46-038F-4A41-9142-1BE2AE008E83}" type="sibTrans" cxnId="{9D761F55-8806-4E4F-9071-F29A2F33C76A}">
      <dgm:prSet/>
      <dgm:spPr/>
      <dgm:t>
        <a:bodyPr/>
        <a:lstStyle/>
        <a:p>
          <a:endParaRPr lang="el-GR"/>
        </a:p>
      </dgm:t>
    </dgm:pt>
    <dgm:pt modelId="{7E3EAEA8-42FD-4214-AF85-F3165C86C9FA}">
      <dgm:prSet/>
      <dgm:spPr/>
      <dgm:t>
        <a:bodyPr/>
        <a:lstStyle/>
        <a:p>
          <a:pPr rtl="0"/>
          <a:r>
            <a:rPr lang="el-GR" dirty="0" smtClean="0"/>
            <a:t>αποφυγή καπνίσματος</a:t>
          </a:r>
          <a:endParaRPr lang="el-GR" dirty="0"/>
        </a:p>
      </dgm:t>
    </dgm:pt>
    <dgm:pt modelId="{D25FD1C5-E9B8-4B3B-8A2D-912213217C00}" type="parTrans" cxnId="{250DC813-05EE-4330-B137-D7776745A089}">
      <dgm:prSet/>
      <dgm:spPr/>
      <dgm:t>
        <a:bodyPr/>
        <a:lstStyle/>
        <a:p>
          <a:endParaRPr lang="el-GR"/>
        </a:p>
      </dgm:t>
    </dgm:pt>
    <dgm:pt modelId="{D050D981-B0D6-49E3-B354-7416CCA60A86}" type="sibTrans" cxnId="{250DC813-05EE-4330-B137-D7776745A089}">
      <dgm:prSet/>
      <dgm:spPr/>
      <dgm:t>
        <a:bodyPr/>
        <a:lstStyle/>
        <a:p>
          <a:endParaRPr lang="el-GR"/>
        </a:p>
      </dgm:t>
    </dgm:pt>
    <dgm:pt modelId="{C022E2BA-E730-4AF5-8A58-E65EDEDCDB12}">
      <dgm:prSet/>
      <dgm:spPr/>
      <dgm:t>
        <a:bodyPr/>
        <a:lstStyle/>
        <a:p>
          <a:pPr rtl="0"/>
          <a:r>
            <a:rPr lang="el-GR" dirty="0" smtClean="0"/>
            <a:t>έλεγχος της πίεσης </a:t>
          </a:r>
          <a:endParaRPr lang="el-GR" dirty="0"/>
        </a:p>
      </dgm:t>
    </dgm:pt>
    <dgm:pt modelId="{0D843419-C712-4BCE-8146-41DFADD7D245}" type="parTrans" cxnId="{F834CAD6-0A32-4F2E-A549-EA6A44074058}">
      <dgm:prSet/>
      <dgm:spPr/>
      <dgm:t>
        <a:bodyPr/>
        <a:lstStyle/>
        <a:p>
          <a:endParaRPr lang="el-GR"/>
        </a:p>
      </dgm:t>
    </dgm:pt>
    <dgm:pt modelId="{73FCCAD6-DC3D-4338-924D-71D303A39986}" type="sibTrans" cxnId="{F834CAD6-0A32-4F2E-A549-EA6A44074058}">
      <dgm:prSet/>
      <dgm:spPr/>
      <dgm:t>
        <a:bodyPr/>
        <a:lstStyle/>
        <a:p>
          <a:endParaRPr lang="el-GR"/>
        </a:p>
      </dgm:t>
    </dgm:pt>
    <dgm:pt modelId="{6E0F51E8-F7E0-4E4C-8D1A-C152B07CEBCA}">
      <dgm:prSet/>
      <dgm:spPr/>
      <dgm:t>
        <a:bodyPr/>
        <a:lstStyle/>
        <a:p>
          <a:pPr rtl="0"/>
          <a:r>
            <a:rPr lang="el-GR" dirty="0" smtClean="0"/>
            <a:t>υγιεινή διατροφή</a:t>
          </a:r>
          <a:endParaRPr lang="el-GR" dirty="0"/>
        </a:p>
      </dgm:t>
    </dgm:pt>
    <dgm:pt modelId="{30792315-8542-4D0F-A7F6-72D842725789}" type="parTrans" cxnId="{16408D5A-AF79-419F-9D01-6A711C8F291D}">
      <dgm:prSet/>
      <dgm:spPr/>
      <dgm:t>
        <a:bodyPr/>
        <a:lstStyle/>
        <a:p>
          <a:endParaRPr lang="el-GR"/>
        </a:p>
      </dgm:t>
    </dgm:pt>
    <dgm:pt modelId="{B3D1E648-25BD-4057-A5A5-47E3035B4B30}" type="sibTrans" cxnId="{16408D5A-AF79-419F-9D01-6A711C8F291D}">
      <dgm:prSet/>
      <dgm:spPr/>
      <dgm:t>
        <a:bodyPr/>
        <a:lstStyle/>
        <a:p>
          <a:endParaRPr lang="el-GR"/>
        </a:p>
      </dgm:t>
    </dgm:pt>
    <dgm:pt modelId="{92AA2206-1AC9-4BF9-9848-997685647C7C}">
      <dgm:prSet/>
      <dgm:spPr/>
      <dgm:t>
        <a:bodyPr/>
        <a:lstStyle/>
        <a:p>
          <a:pPr rtl="0"/>
          <a:r>
            <a:rPr lang="el-GR" dirty="0" smtClean="0"/>
            <a:t>άσκηση</a:t>
          </a:r>
          <a:endParaRPr lang="el-GR" dirty="0"/>
        </a:p>
      </dgm:t>
    </dgm:pt>
    <dgm:pt modelId="{713F5224-BCFE-4A71-85B8-C1DBB0450B4D}" type="parTrans" cxnId="{0174BDD0-C34E-47D4-B245-4ACEA9BAB581}">
      <dgm:prSet/>
      <dgm:spPr/>
      <dgm:t>
        <a:bodyPr/>
        <a:lstStyle/>
        <a:p>
          <a:endParaRPr lang="el-GR"/>
        </a:p>
      </dgm:t>
    </dgm:pt>
    <dgm:pt modelId="{09FE64DE-1DD8-4EDB-8648-AA35FCDB14D1}" type="sibTrans" cxnId="{0174BDD0-C34E-47D4-B245-4ACEA9BAB581}">
      <dgm:prSet/>
      <dgm:spPr/>
      <dgm:t>
        <a:bodyPr/>
        <a:lstStyle/>
        <a:p>
          <a:endParaRPr lang="el-GR"/>
        </a:p>
      </dgm:t>
    </dgm:pt>
    <dgm:pt modelId="{7876DBEE-3112-4F13-9A2F-5B1A23414871}" type="pres">
      <dgm:prSet presAssocID="{3737BBF5-7427-4565-8E15-866568E9650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2C35497-0A01-4374-9277-69B0C5EFAF36}" type="pres">
      <dgm:prSet presAssocID="{781CCD8C-6222-4159-A36B-248F243ECD65}" presName="linNode" presStyleCnt="0"/>
      <dgm:spPr/>
    </dgm:pt>
    <dgm:pt modelId="{180B609B-2505-442C-92CD-83F479E36830}" type="pres">
      <dgm:prSet presAssocID="{781CCD8C-6222-4159-A36B-248F243ECD65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D7CF7AD-611A-462D-AFF0-3C5577479972}" type="pres">
      <dgm:prSet presAssocID="{781CCD8C-6222-4159-A36B-248F243ECD65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F834CAD6-0A32-4F2E-A549-EA6A44074058}" srcId="{781CCD8C-6222-4159-A36B-248F243ECD65}" destId="{C022E2BA-E730-4AF5-8A58-E65EDEDCDB12}" srcOrd="0" destOrd="0" parTransId="{0D843419-C712-4BCE-8146-41DFADD7D245}" sibTransId="{73FCCAD6-DC3D-4338-924D-71D303A39986}"/>
    <dgm:cxn modelId="{16408D5A-AF79-419F-9D01-6A711C8F291D}" srcId="{781CCD8C-6222-4159-A36B-248F243ECD65}" destId="{6E0F51E8-F7E0-4E4C-8D1A-C152B07CEBCA}" srcOrd="2" destOrd="0" parTransId="{30792315-8542-4D0F-A7F6-72D842725789}" sibTransId="{B3D1E648-25BD-4057-A5A5-47E3035B4B30}"/>
    <dgm:cxn modelId="{9D761F55-8806-4E4F-9071-F29A2F33C76A}" srcId="{3737BBF5-7427-4565-8E15-866568E9650C}" destId="{781CCD8C-6222-4159-A36B-248F243ECD65}" srcOrd="0" destOrd="0" parTransId="{FFBD660F-C6B1-4719-8D6E-3C7C52DDB39A}" sibTransId="{31881A46-038F-4A41-9142-1BE2AE008E83}"/>
    <dgm:cxn modelId="{0174BDD0-C34E-47D4-B245-4ACEA9BAB581}" srcId="{781CCD8C-6222-4159-A36B-248F243ECD65}" destId="{92AA2206-1AC9-4BF9-9848-997685647C7C}" srcOrd="3" destOrd="0" parTransId="{713F5224-BCFE-4A71-85B8-C1DBB0450B4D}" sibTransId="{09FE64DE-1DD8-4EDB-8648-AA35FCDB14D1}"/>
    <dgm:cxn modelId="{250DC813-05EE-4330-B137-D7776745A089}" srcId="{781CCD8C-6222-4159-A36B-248F243ECD65}" destId="{7E3EAEA8-42FD-4214-AF85-F3165C86C9FA}" srcOrd="1" destOrd="0" parTransId="{D25FD1C5-E9B8-4B3B-8A2D-912213217C00}" sibTransId="{D050D981-B0D6-49E3-B354-7416CCA60A86}"/>
    <dgm:cxn modelId="{5710B440-3405-44BD-B4FB-6353D8C3F4B7}" type="presOf" srcId="{7E3EAEA8-42FD-4214-AF85-F3165C86C9FA}" destId="{1D7CF7AD-611A-462D-AFF0-3C5577479972}" srcOrd="0" destOrd="1" presId="urn:microsoft.com/office/officeart/2005/8/layout/vList5"/>
    <dgm:cxn modelId="{8E67909E-6654-41F2-88AF-DAAD81615A0C}" type="presOf" srcId="{781CCD8C-6222-4159-A36B-248F243ECD65}" destId="{180B609B-2505-442C-92CD-83F479E36830}" srcOrd="0" destOrd="0" presId="urn:microsoft.com/office/officeart/2005/8/layout/vList5"/>
    <dgm:cxn modelId="{89ACA199-DF94-404E-9722-72CAD2D74EDA}" type="presOf" srcId="{3737BBF5-7427-4565-8E15-866568E9650C}" destId="{7876DBEE-3112-4F13-9A2F-5B1A23414871}" srcOrd="0" destOrd="0" presId="urn:microsoft.com/office/officeart/2005/8/layout/vList5"/>
    <dgm:cxn modelId="{6F77FE6F-62BA-498A-8E50-3AFA3571AA03}" type="presOf" srcId="{92AA2206-1AC9-4BF9-9848-997685647C7C}" destId="{1D7CF7AD-611A-462D-AFF0-3C5577479972}" srcOrd="0" destOrd="3" presId="urn:microsoft.com/office/officeart/2005/8/layout/vList5"/>
    <dgm:cxn modelId="{AAE84FA6-25D1-49F3-A8B9-28457C87BB7C}" type="presOf" srcId="{6E0F51E8-F7E0-4E4C-8D1A-C152B07CEBCA}" destId="{1D7CF7AD-611A-462D-AFF0-3C5577479972}" srcOrd="0" destOrd="2" presId="urn:microsoft.com/office/officeart/2005/8/layout/vList5"/>
    <dgm:cxn modelId="{CBCFF59A-7803-41D4-8FDF-F66FDD89BE94}" type="presOf" srcId="{C022E2BA-E730-4AF5-8A58-E65EDEDCDB12}" destId="{1D7CF7AD-611A-462D-AFF0-3C5577479972}" srcOrd="0" destOrd="0" presId="urn:microsoft.com/office/officeart/2005/8/layout/vList5"/>
    <dgm:cxn modelId="{94C4EC9F-5C5A-49B7-A56C-C84786E8F33E}" type="presParOf" srcId="{7876DBEE-3112-4F13-9A2F-5B1A23414871}" destId="{22C35497-0A01-4374-9277-69B0C5EFAF36}" srcOrd="0" destOrd="0" presId="urn:microsoft.com/office/officeart/2005/8/layout/vList5"/>
    <dgm:cxn modelId="{A7999C22-A131-464E-ACA5-2E05398B7417}" type="presParOf" srcId="{22C35497-0A01-4374-9277-69B0C5EFAF36}" destId="{180B609B-2505-442C-92CD-83F479E36830}" srcOrd="0" destOrd="0" presId="urn:microsoft.com/office/officeart/2005/8/layout/vList5"/>
    <dgm:cxn modelId="{005E250E-8804-49F5-AA7F-87AFD3C97D4A}" type="presParOf" srcId="{22C35497-0A01-4374-9277-69B0C5EFAF36}" destId="{1D7CF7AD-611A-462D-AFF0-3C5577479972}" srcOrd="1" destOrd="0" presId="urn:microsoft.com/office/officeart/2005/8/layout/vList5"/>
  </dgm:cxnLst>
  <dgm:bg/>
  <dgm:whole/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4D8A5140-ACF0-4685-8178-12401B5E7635}" type="doc">
      <dgm:prSet loTypeId="urn:microsoft.com/office/officeart/2005/8/layout/vList2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l-GR"/>
        </a:p>
      </dgm:t>
    </dgm:pt>
    <dgm:pt modelId="{13241424-8D84-4344-A351-69A0090AF869}">
      <dgm:prSet/>
      <dgm:spPr/>
      <dgm:t>
        <a:bodyPr/>
        <a:lstStyle/>
        <a:p>
          <a:pPr algn="ctr" rtl="0"/>
          <a:r>
            <a:rPr lang="el-GR" dirty="0" smtClean="0">
              <a:latin typeface="Century Schoolbook" pitchFamily="18" charset="0"/>
            </a:rPr>
            <a:t>Η </a:t>
          </a:r>
          <a:r>
            <a:rPr lang="el-GR" b="1" dirty="0" smtClean="0">
              <a:latin typeface="Century Schoolbook" pitchFamily="18" charset="0"/>
            </a:rPr>
            <a:t>ταχύτητα</a:t>
          </a:r>
          <a:r>
            <a:rPr lang="el-GR" dirty="0" smtClean="0">
              <a:latin typeface="Century Schoolbook" pitchFamily="18" charset="0"/>
            </a:rPr>
            <a:t> </a:t>
          </a:r>
          <a:r>
            <a:rPr lang="el-GR" b="1" dirty="0" smtClean="0">
              <a:latin typeface="Century Schoolbook" pitchFamily="18" charset="0"/>
            </a:rPr>
            <a:t>ροής</a:t>
          </a:r>
          <a:r>
            <a:rPr lang="el-GR" dirty="0" smtClean="0">
              <a:latin typeface="Century Schoolbook" pitchFamily="18" charset="0"/>
            </a:rPr>
            <a:t>  του αίματος :</a:t>
          </a:r>
          <a:endParaRPr lang="el-GR" dirty="0">
            <a:latin typeface="Century Schoolbook" pitchFamily="18" charset="0"/>
          </a:endParaRPr>
        </a:p>
      </dgm:t>
    </dgm:pt>
    <dgm:pt modelId="{5FCE9B37-A819-480C-919B-A06C2BCE6967}" type="parTrans" cxnId="{CF54F6E0-F312-4E02-A7BB-6835F2A39CCF}">
      <dgm:prSet/>
      <dgm:spPr/>
      <dgm:t>
        <a:bodyPr/>
        <a:lstStyle/>
        <a:p>
          <a:pPr algn="ctr"/>
          <a:endParaRPr lang="el-GR">
            <a:latin typeface="Century Schoolbook" pitchFamily="18" charset="0"/>
          </a:endParaRPr>
        </a:p>
      </dgm:t>
    </dgm:pt>
    <dgm:pt modelId="{318ED435-A9DD-40BE-942D-7780E813CA28}" type="sibTrans" cxnId="{CF54F6E0-F312-4E02-A7BB-6835F2A39CCF}">
      <dgm:prSet/>
      <dgm:spPr/>
      <dgm:t>
        <a:bodyPr/>
        <a:lstStyle/>
        <a:p>
          <a:pPr algn="ctr"/>
          <a:endParaRPr lang="el-GR">
            <a:latin typeface="Century Schoolbook" pitchFamily="18" charset="0"/>
          </a:endParaRPr>
        </a:p>
      </dgm:t>
    </dgm:pt>
    <dgm:pt modelId="{0F648844-B697-4FC6-8A80-8642D8B236C0}" type="pres">
      <dgm:prSet presAssocID="{4D8A5140-ACF0-4685-8178-12401B5E763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6F864FE3-E9CD-4132-B670-B2072C097B62}" type="pres">
      <dgm:prSet presAssocID="{13241424-8D84-4344-A351-69A0090AF86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CF54F6E0-F312-4E02-A7BB-6835F2A39CCF}" srcId="{4D8A5140-ACF0-4685-8178-12401B5E7635}" destId="{13241424-8D84-4344-A351-69A0090AF869}" srcOrd="0" destOrd="0" parTransId="{5FCE9B37-A819-480C-919B-A06C2BCE6967}" sibTransId="{318ED435-A9DD-40BE-942D-7780E813CA28}"/>
    <dgm:cxn modelId="{67556BA2-F774-4ED5-A6DC-F634A4C7DE1F}" type="presOf" srcId="{4D8A5140-ACF0-4685-8178-12401B5E7635}" destId="{0F648844-B697-4FC6-8A80-8642D8B236C0}" srcOrd="0" destOrd="0" presId="urn:microsoft.com/office/officeart/2005/8/layout/vList2"/>
    <dgm:cxn modelId="{C6BB9876-AB65-4778-A9CB-E6147E86838B}" type="presOf" srcId="{13241424-8D84-4344-A351-69A0090AF869}" destId="{6F864FE3-E9CD-4132-B670-B2072C097B62}" srcOrd="0" destOrd="0" presId="urn:microsoft.com/office/officeart/2005/8/layout/vList2"/>
    <dgm:cxn modelId="{E13EA683-BB2D-45B4-9118-BE80F5316D90}" type="presParOf" srcId="{0F648844-B697-4FC6-8A80-8642D8B236C0}" destId="{6F864FE3-E9CD-4132-B670-B2072C097B62}" srcOrd="0" destOrd="0" presId="urn:microsoft.com/office/officeart/2005/8/layout/vList2"/>
  </dgm:cxnLst>
  <dgm:bg/>
  <dgm:whole/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4D8A5140-ACF0-4685-8178-12401B5E7635}" type="doc">
      <dgm:prSet loTypeId="urn:microsoft.com/office/officeart/2005/8/layout/vList2" loCatId="list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el-GR"/>
        </a:p>
      </dgm:t>
    </dgm:pt>
    <dgm:pt modelId="{B3551432-4F20-4C30-8631-3DF55F4F0315}">
      <dgm:prSet/>
      <dgm:spPr/>
      <dgm:t>
        <a:bodyPr/>
        <a:lstStyle/>
        <a:p>
          <a:pPr algn="just" rtl="0"/>
          <a:r>
            <a:rPr lang="el-GR" dirty="0" smtClean="0">
              <a:latin typeface="Century Schoolbook" pitchFamily="18" charset="0"/>
            </a:rPr>
            <a:t>Στις </a:t>
          </a:r>
          <a:r>
            <a:rPr lang="el-GR" b="1" dirty="0" smtClean="0">
              <a:latin typeface="Century Schoolbook" pitchFamily="18" charset="0"/>
            </a:rPr>
            <a:t>αρτηρίες</a:t>
          </a:r>
          <a:r>
            <a:rPr lang="el-GR" dirty="0" smtClean="0">
              <a:latin typeface="Century Schoolbook" pitchFamily="18" charset="0"/>
            </a:rPr>
            <a:t> είναι </a:t>
          </a:r>
          <a:r>
            <a:rPr lang="el-GR" b="1" dirty="0" smtClean="0">
              <a:latin typeface="Century Schoolbook" pitchFamily="18" charset="0"/>
            </a:rPr>
            <a:t>μεγαλύτερη</a:t>
          </a:r>
          <a:r>
            <a:rPr lang="el-GR" dirty="0" smtClean="0">
              <a:latin typeface="Century Schoolbook" pitchFamily="18" charset="0"/>
            </a:rPr>
            <a:t> λόγω της μεγάλης πίεσης του αίματος. </a:t>
          </a:r>
          <a:endParaRPr lang="el-GR" dirty="0">
            <a:latin typeface="Century Schoolbook" pitchFamily="18" charset="0"/>
          </a:endParaRPr>
        </a:p>
      </dgm:t>
    </dgm:pt>
    <dgm:pt modelId="{64CF9C76-22ED-4352-B4B8-77C49F0EB608}" type="parTrans" cxnId="{7B628979-5315-41D1-9431-7E7BCF4302D7}">
      <dgm:prSet/>
      <dgm:spPr/>
      <dgm:t>
        <a:bodyPr/>
        <a:lstStyle/>
        <a:p>
          <a:endParaRPr lang="el-GR"/>
        </a:p>
      </dgm:t>
    </dgm:pt>
    <dgm:pt modelId="{67E5B423-D7FB-43D6-9E60-3D611D6A56F1}" type="sibTrans" cxnId="{7B628979-5315-41D1-9431-7E7BCF4302D7}">
      <dgm:prSet/>
      <dgm:spPr/>
      <dgm:t>
        <a:bodyPr/>
        <a:lstStyle/>
        <a:p>
          <a:endParaRPr lang="el-GR"/>
        </a:p>
      </dgm:t>
    </dgm:pt>
    <dgm:pt modelId="{0F648844-B697-4FC6-8A80-8642D8B236C0}" type="pres">
      <dgm:prSet presAssocID="{4D8A5140-ACF0-4685-8178-12401B5E763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D8C2548F-0F0F-455B-95C5-7BCA2C747FB3}" type="pres">
      <dgm:prSet presAssocID="{B3551432-4F20-4C30-8631-3DF55F4F0315}" presName="parentText" presStyleLbl="node1" presStyleIdx="0" presStyleCnt="1" custLinFactNeighborY="-465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AB0FAC3F-4D86-4650-8D2B-D978507C7BF3}" type="presOf" srcId="{B3551432-4F20-4C30-8631-3DF55F4F0315}" destId="{D8C2548F-0F0F-455B-95C5-7BCA2C747FB3}" srcOrd="0" destOrd="0" presId="urn:microsoft.com/office/officeart/2005/8/layout/vList2"/>
    <dgm:cxn modelId="{7B628979-5315-41D1-9431-7E7BCF4302D7}" srcId="{4D8A5140-ACF0-4685-8178-12401B5E7635}" destId="{B3551432-4F20-4C30-8631-3DF55F4F0315}" srcOrd="0" destOrd="0" parTransId="{64CF9C76-22ED-4352-B4B8-77C49F0EB608}" sibTransId="{67E5B423-D7FB-43D6-9E60-3D611D6A56F1}"/>
    <dgm:cxn modelId="{EEC6AA3E-E125-46CA-BED2-616D69E538FA}" type="presOf" srcId="{4D8A5140-ACF0-4685-8178-12401B5E7635}" destId="{0F648844-B697-4FC6-8A80-8642D8B236C0}" srcOrd="0" destOrd="0" presId="urn:microsoft.com/office/officeart/2005/8/layout/vList2"/>
    <dgm:cxn modelId="{C52A3418-EE0D-487C-9A56-6C6F87EE315D}" type="presParOf" srcId="{0F648844-B697-4FC6-8A80-8642D8B236C0}" destId="{D8C2548F-0F0F-455B-95C5-7BCA2C747FB3}" srcOrd="0" destOrd="0" presId="urn:microsoft.com/office/officeart/2005/8/layout/vList2"/>
  </dgm:cxnLst>
  <dgm:bg/>
  <dgm:whole/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4D8A5140-ACF0-4685-8178-12401B5E7635}" type="doc">
      <dgm:prSet loTypeId="urn:microsoft.com/office/officeart/2005/8/layout/vList2" loCatId="list" qsTypeId="urn:microsoft.com/office/officeart/2005/8/quickstyle/simple3" qsCatId="simple" csTypeId="urn:microsoft.com/office/officeart/2005/8/colors/accent4_4" csCatId="accent4" phldr="1"/>
      <dgm:spPr/>
      <dgm:t>
        <a:bodyPr/>
        <a:lstStyle/>
        <a:p>
          <a:endParaRPr lang="el-GR"/>
        </a:p>
      </dgm:t>
    </dgm:pt>
    <dgm:pt modelId="{10DAFBC7-B320-4C1C-ACA8-CA50E17C8266}">
      <dgm:prSet custT="1"/>
      <dgm:spPr/>
      <dgm:t>
        <a:bodyPr/>
        <a:lstStyle/>
        <a:p>
          <a:pPr algn="ctr" rtl="0"/>
          <a:r>
            <a:rPr lang="el-GR" sz="2400" b="0" dirty="0" smtClean="0">
              <a:latin typeface="Century Schoolbook" pitchFamily="18" charset="0"/>
            </a:rPr>
            <a:t>Στα</a:t>
          </a:r>
          <a:r>
            <a:rPr lang="el-GR" sz="2400" b="1" dirty="0" smtClean="0">
              <a:latin typeface="Century Schoolbook" pitchFamily="18" charset="0"/>
            </a:rPr>
            <a:t> τριχοειδή αγγεία ελαχιστοποιείται</a:t>
          </a:r>
        </a:p>
        <a:p>
          <a:pPr algn="just" rtl="0"/>
          <a:r>
            <a:rPr lang="el-GR" sz="2200" b="0" dirty="0" smtClean="0">
              <a:latin typeface="Century Schoolbook" pitchFamily="18" charset="0"/>
            </a:rPr>
            <a:t>για να</a:t>
          </a:r>
          <a:r>
            <a:rPr lang="el-GR" sz="2200" dirty="0" smtClean="0">
              <a:latin typeface="Century Schoolbook" pitchFamily="18" charset="0"/>
            </a:rPr>
            <a:t> διευκολύνεται η </a:t>
          </a:r>
          <a:r>
            <a:rPr lang="el-GR" sz="2200" b="1" dirty="0" smtClean="0">
              <a:latin typeface="Century Schoolbook" pitchFamily="18" charset="0"/>
            </a:rPr>
            <a:t>ανταλλαγή</a:t>
          </a:r>
          <a:r>
            <a:rPr lang="el-GR" sz="2200" dirty="0" smtClean="0">
              <a:latin typeface="Century Schoolbook" pitchFamily="18" charset="0"/>
            </a:rPr>
            <a:t> </a:t>
          </a:r>
          <a:r>
            <a:rPr lang="el-GR" sz="2200" b="1" dirty="0" smtClean="0">
              <a:latin typeface="Century Schoolbook" pitchFamily="18" charset="0"/>
            </a:rPr>
            <a:t>ουσιών</a:t>
          </a:r>
          <a:r>
            <a:rPr lang="el-GR" sz="2200" dirty="0" smtClean="0">
              <a:latin typeface="Century Schoolbook" pitchFamily="18" charset="0"/>
            </a:rPr>
            <a:t> μεταξύ τριχοειδών και κυττάρων </a:t>
          </a:r>
          <a:r>
            <a:rPr lang="el-GR" sz="2000" dirty="0" smtClean="0">
              <a:latin typeface="Century Schoolbook" pitchFamily="18" charset="0"/>
            </a:rPr>
            <a:t>των ιστών.</a:t>
          </a:r>
          <a:endParaRPr lang="el-GR" sz="2000" dirty="0">
            <a:latin typeface="Century Schoolbook" pitchFamily="18" charset="0"/>
          </a:endParaRPr>
        </a:p>
      </dgm:t>
    </dgm:pt>
    <dgm:pt modelId="{2F32B6C1-42BA-4340-A2DE-07556C124475}" type="parTrans" cxnId="{58033EAE-9165-41F8-859C-3266987EBE3E}">
      <dgm:prSet/>
      <dgm:spPr/>
      <dgm:t>
        <a:bodyPr/>
        <a:lstStyle/>
        <a:p>
          <a:endParaRPr lang="el-GR" sz="2000"/>
        </a:p>
      </dgm:t>
    </dgm:pt>
    <dgm:pt modelId="{163700CA-B698-4367-B569-F7F167BC3F42}" type="sibTrans" cxnId="{58033EAE-9165-41F8-859C-3266987EBE3E}">
      <dgm:prSet/>
      <dgm:spPr/>
      <dgm:t>
        <a:bodyPr/>
        <a:lstStyle/>
        <a:p>
          <a:endParaRPr lang="el-GR" sz="2000"/>
        </a:p>
      </dgm:t>
    </dgm:pt>
    <dgm:pt modelId="{0F648844-B697-4FC6-8A80-8642D8B236C0}" type="pres">
      <dgm:prSet presAssocID="{4D8A5140-ACF0-4685-8178-12401B5E763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AB2EA0AA-7584-433B-B162-12C7F64635F6}" type="pres">
      <dgm:prSet presAssocID="{10DAFBC7-B320-4C1C-ACA8-CA50E17C8266}" presName="parentText" presStyleLbl="node1" presStyleIdx="0" presStyleCnt="1" custScaleY="462937" custLinFactNeighborY="-119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39A46AFF-58DD-4A32-8542-5BB798CF15D3}" type="presOf" srcId="{4D8A5140-ACF0-4685-8178-12401B5E7635}" destId="{0F648844-B697-4FC6-8A80-8642D8B236C0}" srcOrd="0" destOrd="0" presId="urn:microsoft.com/office/officeart/2005/8/layout/vList2"/>
    <dgm:cxn modelId="{58033EAE-9165-41F8-859C-3266987EBE3E}" srcId="{4D8A5140-ACF0-4685-8178-12401B5E7635}" destId="{10DAFBC7-B320-4C1C-ACA8-CA50E17C8266}" srcOrd="0" destOrd="0" parTransId="{2F32B6C1-42BA-4340-A2DE-07556C124475}" sibTransId="{163700CA-B698-4367-B569-F7F167BC3F42}"/>
    <dgm:cxn modelId="{3F888FBF-EC65-4F03-8975-84426555A599}" type="presOf" srcId="{10DAFBC7-B320-4C1C-ACA8-CA50E17C8266}" destId="{AB2EA0AA-7584-433B-B162-12C7F64635F6}" srcOrd="0" destOrd="0" presId="urn:microsoft.com/office/officeart/2005/8/layout/vList2"/>
    <dgm:cxn modelId="{DCC1CADD-31E3-4D97-B1B2-75EC8BAAA02E}" type="presParOf" srcId="{0F648844-B697-4FC6-8A80-8642D8B236C0}" destId="{AB2EA0AA-7584-433B-B162-12C7F64635F6}" srcOrd="0" destOrd="0" presId="urn:microsoft.com/office/officeart/2005/8/layout/vList2"/>
  </dgm:cxnLst>
  <dgm:bg/>
  <dgm:whole/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4D8A5140-ACF0-4685-8178-12401B5E7635}" type="doc">
      <dgm:prSet loTypeId="urn:microsoft.com/office/officeart/2005/8/layout/vList2" loCatId="list" qsTypeId="urn:microsoft.com/office/officeart/2005/8/quickstyle/simple3" qsCatId="simple" csTypeId="urn:microsoft.com/office/officeart/2005/8/colors/accent5_4" csCatId="accent5" phldr="1"/>
      <dgm:spPr/>
      <dgm:t>
        <a:bodyPr/>
        <a:lstStyle/>
        <a:p>
          <a:endParaRPr lang="el-GR"/>
        </a:p>
      </dgm:t>
    </dgm:pt>
    <dgm:pt modelId="{335FB8C7-025E-4C9D-93D9-EA394FAE8A95}">
      <dgm:prSet custT="1"/>
      <dgm:spPr/>
      <dgm:t>
        <a:bodyPr/>
        <a:lstStyle/>
        <a:p>
          <a:pPr algn="ctr" rtl="0"/>
          <a:r>
            <a:rPr lang="el-GR" sz="2400" dirty="0" smtClean="0">
              <a:latin typeface="Century Schoolbook" pitchFamily="18" charset="0"/>
            </a:rPr>
            <a:t>Στις </a:t>
          </a:r>
          <a:r>
            <a:rPr lang="el-GR" sz="2400" b="1" dirty="0" smtClean="0">
              <a:latin typeface="Century Schoolbook" pitchFamily="18" charset="0"/>
            </a:rPr>
            <a:t>φλέβες</a:t>
          </a:r>
          <a:r>
            <a:rPr lang="el-GR" sz="2400" dirty="0" smtClean="0">
              <a:latin typeface="Century Schoolbook" pitchFamily="18" charset="0"/>
            </a:rPr>
            <a:t> </a:t>
          </a:r>
          <a:r>
            <a:rPr lang="el-GR" sz="2400" b="1" dirty="0" smtClean="0">
              <a:latin typeface="Century Schoolbook" pitchFamily="18" charset="0"/>
            </a:rPr>
            <a:t>αυξάνεται</a:t>
          </a:r>
          <a:r>
            <a:rPr lang="el-GR" sz="2400" dirty="0" smtClean="0">
              <a:latin typeface="Century Schoolbook" pitchFamily="18" charset="0"/>
            </a:rPr>
            <a:t> πάλι </a:t>
          </a:r>
        </a:p>
        <a:p>
          <a:pPr algn="just" rtl="0"/>
          <a:r>
            <a:rPr lang="el-GR" sz="2400" dirty="0" smtClean="0">
              <a:latin typeface="Century Schoolbook" pitchFamily="18" charset="0"/>
            </a:rPr>
            <a:t>λόγω σύσπασης των σκελετικών μυών που εφάπτονται στις φλέβες.</a:t>
          </a:r>
          <a:endParaRPr lang="el-GR" sz="2400" dirty="0">
            <a:latin typeface="Century Schoolbook" pitchFamily="18" charset="0"/>
          </a:endParaRPr>
        </a:p>
      </dgm:t>
    </dgm:pt>
    <dgm:pt modelId="{64CA852B-CD61-4692-AEBC-0AFE2E4B5ECF}" type="parTrans" cxnId="{C9D94A75-C100-4377-B05A-42A4A40ED11C}">
      <dgm:prSet/>
      <dgm:spPr/>
      <dgm:t>
        <a:bodyPr/>
        <a:lstStyle/>
        <a:p>
          <a:endParaRPr lang="el-GR" sz="2400">
            <a:latin typeface="Century Schoolbook" pitchFamily="18" charset="0"/>
          </a:endParaRPr>
        </a:p>
      </dgm:t>
    </dgm:pt>
    <dgm:pt modelId="{EC791F37-0BD0-495F-8504-F7C8B17F8E66}" type="sibTrans" cxnId="{C9D94A75-C100-4377-B05A-42A4A40ED11C}">
      <dgm:prSet/>
      <dgm:spPr/>
      <dgm:t>
        <a:bodyPr/>
        <a:lstStyle/>
        <a:p>
          <a:endParaRPr lang="el-GR" sz="2400">
            <a:latin typeface="Century Schoolbook" pitchFamily="18" charset="0"/>
          </a:endParaRPr>
        </a:p>
      </dgm:t>
    </dgm:pt>
    <dgm:pt modelId="{0F648844-B697-4FC6-8A80-8642D8B236C0}" type="pres">
      <dgm:prSet presAssocID="{4D8A5140-ACF0-4685-8178-12401B5E763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B9857A55-A0DB-4267-A760-BCB95C181195}" type="pres">
      <dgm:prSet presAssocID="{335FB8C7-025E-4C9D-93D9-EA394FAE8A9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0BA061C1-1014-4748-9DDC-A3C5514E68CF}" type="presOf" srcId="{335FB8C7-025E-4C9D-93D9-EA394FAE8A95}" destId="{B9857A55-A0DB-4267-A760-BCB95C181195}" srcOrd="0" destOrd="0" presId="urn:microsoft.com/office/officeart/2005/8/layout/vList2"/>
    <dgm:cxn modelId="{63B2A1CD-E97A-4D2F-9964-E3BC36FB939B}" type="presOf" srcId="{4D8A5140-ACF0-4685-8178-12401B5E7635}" destId="{0F648844-B697-4FC6-8A80-8642D8B236C0}" srcOrd="0" destOrd="0" presId="urn:microsoft.com/office/officeart/2005/8/layout/vList2"/>
    <dgm:cxn modelId="{C9D94A75-C100-4377-B05A-42A4A40ED11C}" srcId="{4D8A5140-ACF0-4685-8178-12401B5E7635}" destId="{335FB8C7-025E-4C9D-93D9-EA394FAE8A95}" srcOrd="0" destOrd="0" parTransId="{64CA852B-CD61-4692-AEBC-0AFE2E4B5ECF}" sibTransId="{EC791F37-0BD0-495F-8504-F7C8B17F8E66}"/>
    <dgm:cxn modelId="{A6EE97E3-9632-489C-9669-8093CC8F4C9F}" type="presParOf" srcId="{0F648844-B697-4FC6-8A80-8642D8B236C0}" destId="{B9857A55-A0DB-4267-A760-BCB95C181195}" srcOrd="0" destOrd="0" presId="urn:microsoft.com/office/officeart/2005/8/layout/vList2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7834ED7-8716-493C-841E-F9A18D9C7ECD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l-GR"/>
        </a:p>
      </dgm:t>
    </dgm:pt>
    <dgm:pt modelId="{ABBA4906-56C0-46F1-8417-50BD2AABD3D8}">
      <dgm:prSet custT="1"/>
      <dgm:spPr/>
      <dgm:t>
        <a:bodyPr/>
        <a:lstStyle/>
        <a:p>
          <a:pPr algn="ctr" rtl="0"/>
          <a:r>
            <a:rPr lang="el-GR" sz="2400" b="0" i="0" dirty="0" smtClean="0">
              <a:latin typeface="Century Schoolbook" pitchFamily="18" charset="0"/>
            </a:rPr>
            <a:t>Σε κάθε μεριά:</a:t>
          </a:r>
        </a:p>
        <a:p>
          <a:pPr algn="ctr" rtl="0"/>
          <a:r>
            <a:rPr lang="el-GR" sz="2400" b="1" i="0" dirty="0" smtClean="0">
              <a:latin typeface="Century Schoolbook" pitchFamily="18" charset="0"/>
            </a:rPr>
            <a:t>μεταξύ κόλπων-κοιλιών</a:t>
          </a:r>
          <a:r>
            <a:rPr lang="el-GR" sz="2400" i="0" dirty="0" smtClean="0">
              <a:latin typeface="Century Schoolbook" pitchFamily="18" charset="0"/>
            </a:rPr>
            <a:t> υπάρχουν </a:t>
          </a:r>
          <a:r>
            <a:rPr lang="el-GR" sz="28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rPr>
            <a:t>βαλβίδες</a:t>
          </a:r>
          <a:endParaRPr lang="el-GR" sz="2400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Schoolbook" pitchFamily="18" charset="0"/>
          </a:endParaRPr>
        </a:p>
      </dgm:t>
    </dgm:pt>
    <dgm:pt modelId="{77DADE47-1F02-483E-AF66-94B37C283D53}" type="parTrans" cxnId="{35D9CED8-7048-4550-836A-60DB5942C7A8}">
      <dgm:prSet/>
      <dgm:spPr/>
      <dgm:t>
        <a:bodyPr/>
        <a:lstStyle/>
        <a:p>
          <a:pPr algn="ctr"/>
          <a:endParaRPr lang="el-GR" i="0">
            <a:latin typeface="Century Schoolbook" pitchFamily="18" charset="0"/>
          </a:endParaRPr>
        </a:p>
      </dgm:t>
    </dgm:pt>
    <dgm:pt modelId="{F62334DA-6698-49AF-9EA7-E6AB915E7EE4}" type="sibTrans" cxnId="{35D9CED8-7048-4550-836A-60DB5942C7A8}">
      <dgm:prSet/>
      <dgm:spPr/>
      <dgm:t>
        <a:bodyPr/>
        <a:lstStyle/>
        <a:p>
          <a:pPr algn="ctr"/>
          <a:endParaRPr lang="el-GR" i="0">
            <a:latin typeface="Century Schoolbook" pitchFamily="18" charset="0"/>
          </a:endParaRPr>
        </a:p>
      </dgm:t>
    </dgm:pt>
    <dgm:pt modelId="{0F4D0685-43B7-4D86-A116-D73BD8E9C626}">
      <dgm:prSet/>
      <dgm:spPr/>
      <dgm:t>
        <a:bodyPr/>
        <a:lstStyle/>
        <a:p>
          <a:pPr algn="ctr" rtl="0"/>
          <a:r>
            <a:rPr lang="el-GR" i="0" dirty="0" smtClean="0">
              <a:solidFill>
                <a:schemeClr val="tx1"/>
              </a:solidFill>
              <a:latin typeface="Century Schoolbook" pitchFamily="18" charset="0"/>
            </a:rPr>
            <a:t>που καθορίζουν τη </a:t>
          </a:r>
          <a:r>
            <a:rPr lang="el-GR" b="1" i="0" dirty="0" smtClean="0">
              <a:solidFill>
                <a:schemeClr val="tx1"/>
              </a:solidFill>
              <a:latin typeface="Century Schoolbook" pitchFamily="18" charset="0"/>
            </a:rPr>
            <a:t>μονόδρομη ροή </a:t>
          </a:r>
          <a:r>
            <a:rPr lang="el-GR" i="0" dirty="0" smtClean="0">
              <a:solidFill>
                <a:schemeClr val="tx1"/>
              </a:solidFill>
              <a:latin typeface="Century Schoolbook" pitchFamily="18" charset="0"/>
            </a:rPr>
            <a:t>του αίματος από τους κόλπους προς τις κοιλίες.</a:t>
          </a:r>
          <a:endParaRPr lang="el-GR" i="0" dirty="0">
            <a:solidFill>
              <a:schemeClr val="tx1"/>
            </a:solidFill>
            <a:latin typeface="Century Schoolbook" pitchFamily="18" charset="0"/>
          </a:endParaRPr>
        </a:p>
      </dgm:t>
    </dgm:pt>
    <dgm:pt modelId="{85ECF528-1251-4842-8C76-AEEBE231DF3B}" type="parTrans" cxnId="{170D87C0-5FA5-4509-8E66-B0B5FF73832F}">
      <dgm:prSet/>
      <dgm:spPr/>
      <dgm:t>
        <a:bodyPr/>
        <a:lstStyle/>
        <a:p>
          <a:pPr algn="ctr"/>
          <a:endParaRPr lang="el-GR"/>
        </a:p>
      </dgm:t>
    </dgm:pt>
    <dgm:pt modelId="{3046D73A-0773-4B25-A699-9F0774A63524}" type="sibTrans" cxnId="{170D87C0-5FA5-4509-8E66-B0B5FF73832F}">
      <dgm:prSet/>
      <dgm:spPr/>
      <dgm:t>
        <a:bodyPr/>
        <a:lstStyle/>
        <a:p>
          <a:pPr algn="ctr"/>
          <a:endParaRPr lang="el-GR"/>
        </a:p>
      </dgm:t>
    </dgm:pt>
    <dgm:pt modelId="{8F662083-4C3B-4AAD-A1BF-04B2CA3EA9A0}" type="pres">
      <dgm:prSet presAssocID="{67834ED7-8716-493C-841E-F9A18D9C7E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D1452CD9-51A7-457F-9B90-C6202BB7B700}" type="pres">
      <dgm:prSet presAssocID="{ABBA4906-56C0-46F1-8417-50BD2AABD3D8}" presName="parentText" presStyleLbl="node1" presStyleIdx="0" presStyleCnt="2" custScaleY="138625" custLinFactNeighborY="11786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8F02F84-F6D8-462E-867B-1B2E1F424C4E}" type="pres">
      <dgm:prSet presAssocID="{F62334DA-6698-49AF-9EA7-E6AB915E7EE4}" presName="spacer" presStyleCnt="0"/>
      <dgm:spPr/>
    </dgm:pt>
    <dgm:pt modelId="{C5200DE4-F610-4B22-811F-E5AC6AFFD5F8}" type="pres">
      <dgm:prSet presAssocID="{0F4D0685-43B7-4D86-A116-D73BD8E9C626}" presName="parentText" presStyleLbl="node1" presStyleIdx="1" presStyleCnt="2" custLinFactX="31035" custLinFactY="72572" custLinFactNeighborX="10000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70D87C0-5FA5-4509-8E66-B0B5FF73832F}" srcId="{67834ED7-8716-493C-841E-F9A18D9C7ECD}" destId="{0F4D0685-43B7-4D86-A116-D73BD8E9C626}" srcOrd="1" destOrd="0" parTransId="{85ECF528-1251-4842-8C76-AEEBE231DF3B}" sibTransId="{3046D73A-0773-4B25-A699-9F0774A63524}"/>
    <dgm:cxn modelId="{35D9CED8-7048-4550-836A-60DB5942C7A8}" srcId="{67834ED7-8716-493C-841E-F9A18D9C7ECD}" destId="{ABBA4906-56C0-46F1-8417-50BD2AABD3D8}" srcOrd="0" destOrd="0" parTransId="{77DADE47-1F02-483E-AF66-94B37C283D53}" sibTransId="{F62334DA-6698-49AF-9EA7-E6AB915E7EE4}"/>
    <dgm:cxn modelId="{65EC8774-CCD1-477D-AE0D-9FA829FBCAD8}" type="presOf" srcId="{ABBA4906-56C0-46F1-8417-50BD2AABD3D8}" destId="{D1452CD9-51A7-457F-9B90-C6202BB7B700}" srcOrd="0" destOrd="0" presId="urn:microsoft.com/office/officeart/2005/8/layout/vList2"/>
    <dgm:cxn modelId="{6C159297-310A-4A56-8A52-2410F1CC7AF0}" type="presOf" srcId="{67834ED7-8716-493C-841E-F9A18D9C7ECD}" destId="{8F662083-4C3B-4AAD-A1BF-04B2CA3EA9A0}" srcOrd="0" destOrd="0" presId="urn:microsoft.com/office/officeart/2005/8/layout/vList2"/>
    <dgm:cxn modelId="{385F63FC-30AC-4C19-B08D-5839AE671BF7}" type="presOf" srcId="{0F4D0685-43B7-4D86-A116-D73BD8E9C626}" destId="{C5200DE4-F610-4B22-811F-E5AC6AFFD5F8}" srcOrd="0" destOrd="0" presId="urn:microsoft.com/office/officeart/2005/8/layout/vList2"/>
    <dgm:cxn modelId="{21633FD7-51E8-485F-8126-D831CCC3BB49}" type="presParOf" srcId="{8F662083-4C3B-4AAD-A1BF-04B2CA3EA9A0}" destId="{D1452CD9-51A7-457F-9B90-C6202BB7B700}" srcOrd="0" destOrd="0" presId="urn:microsoft.com/office/officeart/2005/8/layout/vList2"/>
    <dgm:cxn modelId="{0F0172A9-EF32-4B2C-BEFE-28AEE47F18F8}" type="presParOf" srcId="{8F662083-4C3B-4AAD-A1BF-04B2CA3EA9A0}" destId="{18F02F84-F6D8-462E-867B-1B2E1F424C4E}" srcOrd="1" destOrd="0" presId="urn:microsoft.com/office/officeart/2005/8/layout/vList2"/>
    <dgm:cxn modelId="{0D9F43C2-C3BA-47DE-8C69-CCFF407F62A2}" type="presParOf" srcId="{8F662083-4C3B-4AAD-A1BF-04B2CA3EA9A0}" destId="{C5200DE4-F610-4B22-811F-E5AC6AFFD5F8}" srcOrd="2" destOrd="0" presId="urn:microsoft.com/office/officeart/2005/8/layout/vList2"/>
  </dgm:cxnLst>
  <dgm:bg/>
  <dgm:whole/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4685778D-2502-4557-8C03-BDC25593DC84}" type="doc">
      <dgm:prSet loTypeId="urn:microsoft.com/office/officeart/2005/8/layout/hList1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l-GR"/>
        </a:p>
      </dgm:t>
    </dgm:pt>
    <dgm:pt modelId="{56C9FD71-131E-4726-9225-E2FA15930E8C}">
      <dgm:prSet custT="1"/>
      <dgm:spPr/>
      <dgm:t>
        <a:bodyPr/>
        <a:lstStyle/>
        <a:p>
          <a:pPr algn="ctr" rtl="0"/>
          <a:r>
            <a:rPr lang="el-GR" sz="2800" i="1" dirty="0" smtClean="0"/>
            <a:t> κίνηση του φλεβικού αίματος </a:t>
          </a:r>
          <a:endParaRPr lang="el-GR" sz="2800" dirty="0"/>
        </a:p>
      </dgm:t>
    </dgm:pt>
    <dgm:pt modelId="{06C24904-0649-4C62-A1FD-F47579BE7683}" type="parTrans" cxnId="{45C702EB-5102-4967-8C9B-21B13B05ABF8}">
      <dgm:prSet/>
      <dgm:spPr/>
      <dgm:t>
        <a:bodyPr/>
        <a:lstStyle/>
        <a:p>
          <a:endParaRPr lang="el-GR" sz="3200"/>
        </a:p>
      </dgm:t>
    </dgm:pt>
    <dgm:pt modelId="{817430E8-90C7-4CD5-9D5D-BE8ACBEF6687}" type="sibTrans" cxnId="{45C702EB-5102-4967-8C9B-21B13B05ABF8}">
      <dgm:prSet/>
      <dgm:spPr/>
      <dgm:t>
        <a:bodyPr/>
        <a:lstStyle/>
        <a:p>
          <a:endParaRPr lang="el-GR" sz="3200"/>
        </a:p>
      </dgm:t>
    </dgm:pt>
    <dgm:pt modelId="{D0DAA4FE-20B6-4FA0-8475-5BC832C9FAB3}">
      <dgm:prSet custT="1"/>
      <dgm:spPr/>
      <dgm:t>
        <a:bodyPr/>
        <a:lstStyle/>
        <a:p>
          <a:pPr rtl="0"/>
          <a:r>
            <a:rPr lang="el-GR" sz="2800" b="1" i="1" dirty="0" smtClean="0"/>
            <a:t>συστολή σκελετικών μυών:</a:t>
          </a:r>
          <a:endParaRPr lang="el-GR" sz="2800" dirty="0"/>
        </a:p>
      </dgm:t>
    </dgm:pt>
    <dgm:pt modelId="{3A4944F5-7DE9-4659-874B-3941DD5DAC15}" type="sibTrans" cxnId="{AB710F2C-836A-49CC-8482-967D97649402}">
      <dgm:prSet/>
      <dgm:spPr/>
      <dgm:t>
        <a:bodyPr/>
        <a:lstStyle/>
        <a:p>
          <a:endParaRPr lang="el-GR" sz="3200"/>
        </a:p>
      </dgm:t>
    </dgm:pt>
    <dgm:pt modelId="{B44611EF-DADD-46F4-94DE-D1D09A62B94A}" type="parTrans" cxnId="{AB710F2C-836A-49CC-8482-967D97649402}">
      <dgm:prSet/>
      <dgm:spPr/>
      <dgm:t>
        <a:bodyPr/>
        <a:lstStyle/>
        <a:p>
          <a:endParaRPr lang="el-GR" sz="3200"/>
        </a:p>
      </dgm:t>
    </dgm:pt>
    <dgm:pt modelId="{0B9CEF11-F9BD-44AB-B172-25716D8123B9}" type="pres">
      <dgm:prSet presAssocID="{4685778D-2502-4557-8C03-BDC25593DC8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8D004215-8805-4E9E-ABF2-16FC944CE320}" type="pres">
      <dgm:prSet presAssocID="{D0DAA4FE-20B6-4FA0-8475-5BC832C9FAB3}" presName="composite" presStyleCnt="0"/>
      <dgm:spPr/>
    </dgm:pt>
    <dgm:pt modelId="{8147E71F-E6FB-4318-BC46-AF493ED9747C}" type="pres">
      <dgm:prSet presAssocID="{D0DAA4FE-20B6-4FA0-8475-5BC832C9FAB3}" presName="parTx" presStyleLbl="alignNode1" presStyleIdx="0" presStyleCnt="1" custLinFactY="-100000" custLinFactNeighborX="-21212" custLinFactNeighborY="-1054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BC3AE78-03F8-4609-AC8E-8DAC617FB40A}" type="pres">
      <dgm:prSet presAssocID="{D0DAA4FE-20B6-4FA0-8475-5BC832C9FAB3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45C702EB-5102-4967-8C9B-21B13B05ABF8}" srcId="{D0DAA4FE-20B6-4FA0-8475-5BC832C9FAB3}" destId="{56C9FD71-131E-4726-9225-E2FA15930E8C}" srcOrd="0" destOrd="0" parTransId="{06C24904-0649-4C62-A1FD-F47579BE7683}" sibTransId="{817430E8-90C7-4CD5-9D5D-BE8ACBEF6687}"/>
    <dgm:cxn modelId="{B251DB80-985A-4D4D-8258-B385A5095679}" type="presOf" srcId="{56C9FD71-131E-4726-9225-E2FA15930E8C}" destId="{FBC3AE78-03F8-4609-AC8E-8DAC617FB40A}" srcOrd="0" destOrd="0" presId="urn:microsoft.com/office/officeart/2005/8/layout/hList1"/>
    <dgm:cxn modelId="{AB710F2C-836A-49CC-8482-967D97649402}" srcId="{4685778D-2502-4557-8C03-BDC25593DC84}" destId="{D0DAA4FE-20B6-4FA0-8475-5BC832C9FAB3}" srcOrd="0" destOrd="0" parTransId="{B44611EF-DADD-46F4-94DE-D1D09A62B94A}" sibTransId="{3A4944F5-7DE9-4659-874B-3941DD5DAC15}"/>
    <dgm:cxn modelId="{377AF5DD-E691-4D6D-A3EB-7FB0B15AEBFD}" type="presOf" srcId="{4685778D-2502-4557-8C03-BDC25593DC84}" destId="{0B9CEF11-F9BD-44AB-B172-25716D8123B9}" srcOrd="0" destOrd="0" presId="urn:microsoft.com/office/officeart/2005/8/layout/hList1"/>
    <dgm:cxn modelId="{41810270-9A44-4862-AEC3-DBFD2C0A68E2}" type="presOf" srcId="{D0DAA4FE-20B6-4FA0-8475-5BC832C9FAB3}" destId="{8147E71F-E6FB-4318-BC46-AF493ED9747C}" srcOrd="0" destOrd="0" presId="urn:microsoft.com/office/officeart/2005/8/layout/hList1"/>
    <dgm:cxn modelId="{EF8F7D22-EE6D-4375-9ADC-1E2D2071481E}" type="presParOf" srcId="{0B9CEF11-F9BD-44AB-B172-25716D8123B9}" destId="{8D004215-8805-4E9E-ABF2-16FC944CE320}" srcOrd="0" destOrd="0" presId="urn:microsoft.com/office/officeart/2005/8/layout/hList1"/>
    <dgm:cxn modelId="{BA80F38C-EEAF-462B-9795-575B33E79315}" type="presParOf" srcId="{8D004215-8805-4E9E-ABF2-16FC944CE320}" destId="{8147E71F-E6FB-4318-BC46-AF493ED9747C}" srcOrd="0" destOrd="0" presId="urn:microsoft.com/office/officeart/2005/8/layout/hList1"/>
    <dgm:cxn modelId="{531B7697-A471-4625-8772-225B3B28C51C}" type="presParOf" srcId="{8D004215-8805-4E9E-ABF2-16FC944CE320}" destId="{FBC3AE78-03F8-4609-AC8E-8DAC617FB40A}" srcOrd="1" destOrd="0" presId="urn:microsoft.com/office/officeart/2005/8/layout/hList1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668D6AA-B2F1-46B9-9E1D-A1E07D8F2423}" type="doc">
      <dgm:prSet loTypeId="urn:microsoft.com/office/officeart/2005/8/layout/hProcess9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C949B503-CC6D-462A-9769-D162C1368460}">
      <dgm:prSet custT="1"/>
      <dgm:spPr/>
      <dgm:t>
        <a:bodyPr/>
        <a:lstStyle/>
        <a:p>
          <a:pPr rtl="0"/>
          <a:r>
            <a:rPr lang="el-GR" sz="2800" b="1" dirty="0" smtClean="0">
              <a:latin typeface="Century Schoolbook" pitchFamily="18" charset="0"/>
            </a:rPr>
            <a:t>Κόλποι:</a:t>
          </a:r>
          <a:endParaRPr lang="el-GR" sz="2800" b="1" dirty="0">
            <a:latin typeface="Century Schoolbook" pitchFamily="18" charset="0"/>
          </a:endParaRPr>
        </a:p>
      </dgm:t>
    </dgm:pt>
    <dgm:pt modelId="{88634AAB-82C8-4417-9334-AAB0F31C2DFF}" type="parTrans" cxnId="{83C7E6EB-AC95-4E19-AE80-1E90C0E16B3F}">
      <dgm:prSet/>
      <dgm:spPr/>
      <dgm:t>
        <a:bodyPr/>
        <a:lstStyle/>
        <a:p>
          <a:endParaRPr lang="el-GR" sz="2400">
            <a:latin typeface="Century Schoolbook" pitchFamily="18" charset="0"/>
          </a:endParaRPr>
        </a:p>
      </dgm:t>
    </dgm:pt>
    <dgm:pt modelId="{B99BBA87-611E-4F73-A43C-C46E7EBDAFE4}" type="sibTrans" cxnId="{83C7E6EB-AC95-4E19-AE80-1E90C0E16B3F}">
      <dgm:prSet/>
      <dgm:spPr/>
      <dgm:t>
        <a:bodyPr/>
        <a:lstStyle/>
        <a:p>
          <a:endParaRPr lang="el-GR" sz="2400">
            <a:latin typeface="Century Schoolbook" pitchFamily="18" charset="0"/>
          </a:endParaRPr>
        </a:p>
      </dgm:t>
    </dgm:pt>
    <dgm:pt modelId="{15E66A54-66E8-42DA-9BF6-595E86D5FCD6}">
      <dgm:prSet custT="1"/>
      <dgm:spPr/>
      <dgm:t>
        <a:bodyPr/>
        <a:lstStyle/>
        <a:p>
          <a:pPr rtl="0"/>
          <a:r>
            <a:rPr lang="el-GR" sz="2400" dirty="0" smtClean="0">
              <a:latin typeface="Century Schoolbook" pitchFamily="18" charset="0"/>
            </a:rPr>
            <a:t>από τα διάφορα μέρη του σώματος</a:t>
          </a:r>
          <a:endParaRPr lang="el-GR" sz="2400" dirty="0">
            <a:latin typeface="Century Schoolbook" pitchFamily="18" charset="0"/>
          </a:endParaRPr>
        </a:p>
      </dgm:t>
    </dgm:pt>
    <dgm:pt modelId="{52EAF5A8-30F9-4042-98C6-D7478A6CAB65}" type="parTrans" cxnId="{92253568-9732-4B76-B49C-DF3D246A19A7}">
      <dgm:prSet/>
      <dgm:spPr/>
      <dgm:t>
        <a:bodyPr/>
        <a:lstStyle/>
        <a:p>
          <a:endParaRPr lang="el-GR" sz="2400">
            <a:latin typeface="Century Schoolbook" pitchFamily="18" charset="0"/>
          </a:endParaRPr>
        </a:p>
      </dgm:t>
    </dgm:pt>
    <dgm:pt modelId="{6F6200AE-EEF7-44D1-9DAA-4A8B1EA0FA06}" type="sibTrans" cxnId="{92253568-9732-4B76-B49C-DF3D246A19A7}">
      <dgm:prSet/>
      <dgm:spPr/>
      <dgm:t>
        <a:bodyPr/>
        <a:lstStyle/>
        <a:p>
          <a:endParaRPr lang="el-GR" sz="2400">
            <a:latin typeface="Century Schoolbook" pitchFamily="18" charset="0"/>
          </a:endParaRPr>
        </a:p>
      </dgm:t>
    </dgm:pt>
    <dgm:pt modelId="{23D9C6A0-CF7C-4E9F-8B05-B5371AEF9D4E}">
      <dgm:prSet custT="1"/>
      <dgm:spPr/>
      <dgm:t>
        <a:bodyPr/>
        <a:lstStyle/>
        <a:p>
          <a:pPr rtl="0"/>
          <a:r>
            <a:rPr lang="el-GR" sz="2400" dirty="0" smtClean="0">
              <a:solidFill>
                <a:schemeClr val="tx1"/>
              </a:solidFill>
              <a:latin typeface="Century Schoolbook" pitchFamily="18" charset="0"/>
            </a:rPr>
            <a:t>συλλέγουν αίμα </a:t>
          </a:r>
          <a:endParaRPr lang="el-GR" sz="2400" dirty="0">
            <a:solidFill>
              <a:schemeClr val="tx1"/>
            </a:solidFill>
            <a:latin typeface="Century Schoolbook" pitchFamily="18" charset="0"/>
          </a:endParaRPr>
        </a:p>
      </dgm:t>
    </dgm:pt>
    <dgm:pt modelId="{C74799B9-10F5-4336-BD53-30353D767FCC}" type="parTrans" cxnId="{8E6F2552-AA75-4419-806A-4B02AC70A419}">
      <dgm:prSet/>
      <dgm:spPr/>
      <dgm:t>
        <a:bodyPr/>
        <a:lstStyle/>
        <a:p>
          <a:endParaRPr lang="el-GR"/>
        </a:p>
      </dgm:t>
    </dgm:pt>
    <dgm:pt modelId="{A1AFA4EC-2956-4482-9F07-8D73F50CAF8D}" type="sibTrans" cxnId="{8E6F2552-AA75-4419-806A-4B02AC70A419}">
      <dgm:prSet/>
      <dgm:spPr/>
      <dgm:t>
        <a:bodyPr/>
        <a:lstStyle/>
        <a:p>
          <a:endParaRPr lang="el-GR"/>
        </a:p>
      </dgm:t>
    </dgm:pt>
    <dgm:pt modelId="{358B312F-8EAB-49F0-8DCC-67469151099E}" type="pres">
      <dgm:prSet presAssocID="{D668D6AA-B2F1-46B9-9E1D-A1E07D8F2423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44729CD4-C8D3-4161-8AF9-2AC8F29A2ABE}" type="pres">
      <dgm:prSet presAssocID="{D668D6AA-B2F1-46B9-9E1D-A1E07D8F2423}" presName="arrow" presStyleLbl="bgShp" presStyleIdx="0" presStyleCnt="1" custScaleX="117647"/>
      <dgm:spPr/>
    </dgm:pt>
    <dgm:pt modelId="{E72A86B2-2E1A-47A3-A3DC-545358FF7258}" type="pres">
      <dgm:prSet presAssocID="{D668D6AA-B2F1-46B9-9E1D-A1E07D8F2423}" presName="linearProcess" presStyleCnt="0"/>
      <dgm:spPr/>
    </dgm:pt>
    <dgm:pt modelId="{5D77E667-43BB-4926-9C85-1CA9134EE91E}" type="pres">
      <dgm:prSet presAssocID="{C949B503-CC6D-462A-9769-D162C1368460}" presName="textNode" presStyleLbl="node1" presStyleIdx="0" presStyleCnt="3" custScaleX="7234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82AFADB-7AF5-4229-A9E5-18B3D8E3A2AC}" type="pres">
      <dgm:prSet presAssocID="{B99BBA87-611E-4F73-A43C-C46E7EBDAFE4}" presName="sibTrans" presStyleCnt="0"/>
      <dgm:spPr/>
    </dgm:pt>
    <dgm:pt modelId="{C5E150BB-036B-4E18-9F72-B270E7BBD3C0}" type="pres">
      <dgm:prSet presAssocID="{23D9C6A0-CF7C-4E9F-8B05-B5371AEF9D4E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1AEB3B9-8726-4F18-B819-0AC1BFF8CE03}" type="pres">
      <dgm:prSet presAssocID="{A1AFA4EC-2956-4482-9F07-8D73F50CAF8D}" presName="sibTrans" presStyleCnt="0"/>
      <dgm:spPr/>
    </dgm:pt>
    <dgm:pt modelId="{552BAD68-5E74-476F-B4C3-BA894D03187F}" type="pres">
      <dgm:prSet presAssocID="{15E66A54-66E8-42DA-9BF6-595E86D5FCD6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DD09AB59-90A3-4A54-9EE8-77EADAA0A0A5}" type="presOf" srcId="{15E66A54-66E8-42DA-9BF6-595E86D5FCD6}" destId="{552BAD68-5E74-476F-B4C3-BA894D03187F}" srcOrd="0" destOrd="0" presId="urn:microsoft.com/office/officeart/2005/8/layout/hProcess9"/>
    <dgm:cxn modelId="{27A5EF25-1301-4637-9F32-7CF5BF555B89}" type="presOf" srcId="{23D9C6A0-CF7C-4E9F-8B05-B5371AEF9D4E}" destId="{C5E150BB-036B-4E18-9F72-B270E7BBD3C0}" srcOrd="0" destOrd="0" presId="urn:microsoft.com/office/officeart/2005/8/layout/hProcess9"/>
    <dgm:cxn modelId="{0A0779E4-3B32-4C4A-8C97-32EB691BE271}" type="presOf" srcId="{D668D6AA-B2F1-46B9-9E1D-A1E07D8F2423}" destId="{358B312F-8EAB-49F0-8DCC-67469151099E}" srcOrd="0" destOrd="0" presId="urn:microsoft.com/office/officeart/2005/8/layout/hProcess9"/>
    <dgm:cxn modelId="{92253568-9732-4B76-B49C-DF3D246A19A7}" srcId="{D668D6AA-B2F1-46B9-9E1D-A1E07D8F2423}" destId="{15E66A54-66E8-42DA-9BF6-595E86D5FCD6}" srcOrd="2" destOrd="0" parTransId="{52EAF5A8-30F9-4042-98C6-D7478A6CAB65}" sibTransId="{6F6200AE-EEF7-44D1-9DAA-4A8B1EA0FA06}"/>
    <dgm:cxn modelId="{EE9CC4C3-733C-459B-B9BF-AE45EF498B6E}" type="presOf" srcId="{C949B503-CC6D-462A-9769-D162C1368460}" destId="{5D77E667-43BB-4926-9C85-1CA9134EE91E}" srcOrd="0" destOrd="0" presId="urn:microsoft.com/office/officeart/2005/8/layout/hProcess9"/>
    <dgm:cxn modelId="{8E6F2552-AA75-4419-806A-4B02AC70A419}" srcId="{D668D6AA-B2F1-46B9-9E1D-A1E07D8F2423}" destId="{23D9C6A0-CF7C-4E9F-8B05-B5371AEF9D4E}" srcOrd="1" destOrd="0" parTransId="{C74799B9-10F5-4336-BD53-30353D767FCC}" sibTransId="{A1AFA4EC-2956-4482-9F07-8D73F50CAF8D}"/>
    <dgm:cxn modelId="{83C7E6EB-AC95-4E19-AE80-1E90C0E16B3F}" srcId="{D668D6AA-B2F1-46B9-9E1D-A1E07D8F2423}" destId="{C949B503-CC6D-462A-9769-D162C1368460}" srcOrd="0" destOrd="0" parTransId="{88634AAB-82C8-4417-9334-AAB0F31C2DFF}" sibTransId="{B99BBA87-611E-4F73-A43C-C46E7EBDAFE4}"/>
    <dgm:cxn modelId="{7FD07424-64EC-40CF-8E87-1E8249D100FD}" type="presParOf" srcId="{358B312F-8EAB-49F0-8DCC-67469151099E}" destId="{44729CD4-C8D3-4161-8AF9-2AC8F29A2ABE}" srcOrd="0" destOrd="0" presId="urn:microsoft.com/office/officeart/2005/8/layout/hProcess9"/>
    <dgm:cxn modelId="{96730665-9B7F-4FD9-B1B3-A3592FCB3DB9}" type="presParOf" srcId="{358B312F-8EAB-49F0-8DCC-67469151099E}" destId="{E72A86B2-2E1A-47A3-A3DC-545358FF7258}" srcOrd="1" destOrd="0" presId="urn:microsoft.com/office/officeart/2005/8/layout/hProcess9"/>
    <dgm:cxn modelId="{458A2B8A-C9AA-41D8-9896-ABC659F0F1BA}" type="presParOf" srcId="{E72A86B2-2E1A-47A3-A3DC-545358FF7258}" destId="{5D77E667-43BB-4926-9C85-1CA9134EE91E}" srcOrd="0" destOrd="0" presId="urn:microsoft.com/office/officeart/2005/8/layout/hProcess9"/>
    <dgm:cxn modelId="{FB33C097-9603-43EA-A775-46927B95ACD6}" type="presParOf" srcId="{E72A86B2-2E1A-47A3-A3DC-545358FF7258}" destId="{E82AFADB-7AF5-4229-A9E5-18B3D8E3A2AC}" srcOrd="1" destOrd="0" presId="urn:microsoft.com/office/officeart/2005/8/layout/hProcess9"/>
    <dgm:cxn modelId="{F3283ECC-52E1-4D9A-BC64-9372C5374225}" type="presParOf" srcId="{E72A86B2-2E1A-47A3-A3DC-545358FF7258}" destId="{C5E150BB-036B-4E18-9F72-B270E7BBD3C0}" srcOrd="2" destOrd="0" presId="urn:microsoft.com/office/officeart/2005/8/layout/hProcess9"/>
    <dgm:cxn modelId="{03018DF4-1A6A-4EB2-BD91-CBDE37F0A4B6}" type="presParOf" srcId="{E72A86B2-2E1A-47A3-A3DC-545358FF7258}" destId="{31AEB3B9-8726-4F18-B819-0AC1BFF8CE03}" srcOrd="3" destOrd="0" presId="urn:microsoft.com/office/officeart/2005/8/layout/hProcess9"/>
    <dgm:cxn modelId="{B7883E76-62DB-4563-A405-2AA2C42A252F}" type="presParOf" srcId="{E72A86B2-2E1A-47A3-A3DC-545358FF7258}" destId="{552BAD68-5E74-476F-B4C3-BA894D03187F}" srcOrd="4" destOrd="0" presId="urn:microsoft.com/office/officeart/2005/8/layout/hProcess9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184F2B8-900A-4991-BBCC-6BA9E7E824CD}" type="doc">
      <dgm:prSet loTypeId="urn:microsoft.com/office/officeart/2005/8/layout/hProcess9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65709322-F0A8-4B3F-87A6-5EC3F3D1973F}">
      <dgm:prSet custT="1"/>
      <dgm:spPr/>
      <dgm:t>
        <a:bodyPr/>
        <a:lstStyle/>
        <a:p>
          <a:pPr rtl="0"/>
          <a:r>
            <a:rPr lang="el-GR" sz="2800" b="1" dirty="0" smtClean="0">
              <a:latin typeface="Century Schoolbook" pitchFamily="18" charset="0"/>
            </a:rPr>
            <a:t>Κοιλίες</a:t>
          </a:r>
          <a:r>
            <a:rPr lang="el-GR" sz="2300" dirty="0" smtClean="0">
              <a:latin typeface="Century Schoolbook" pitchFamily="18" charset="0"/>
            </a:rPr>
            <a:t>: </a:t>
          </a:r>
          <a:endParaRPr lang="el-GR" sz="2300" dirty="0">
            <a:latin typeface="Century Schoolbook" pitchFamily="18" charset="0"/>
          </a:endParaRPr>
        </a:p>
      </dgm:t>
    </dgm:pt>
    <dgm:pt modelId="{C06AC0C8-AB98-4445-BC00-423696DF8FF1}" type="parTrans" cxnId="{F6964F2A-994D-409E-90FA-19C6E70A95F9}">
      <dgm:prSet/>
      <dgm:spPr/>
      <dgm:t>
        <a:bodyPr/>
        <a:lstStyle/>
        <a:p>
          <a:endParaRPr lang="el-GR"/>
        </a:p>
      </dgm:t>
    </dgm:pt>
    <dgm:pt modelId="{2F691C98-B62B-407F-B40F-2871A9FB37F2}" type="sibTrans" cxnId="{F6964F2A-994D-409E-90FA-19C6E70A95F9}">
      <dgm:prSet/>
      <dgm:spPr/>
      <dgm:t>
        <a:bodyPr/>
        <a:lstStyle/>
        <a:p>
          <a:endParaRPr lang="el-GR"/>
        </a:p>
      </dgm:t>
    </dgm:pt>
    <dgm:pt modelId="{7CD0C5BE-BFDC-4049-8139-A1E6BE4E52EA}">
      <dgm:prSet custT="1"/>
      <dgm:spPr/>
      <dgm:t>
        <a:bodyPr/>
        <a:lstStyle/>
        <a:p>
          <a:pPr rtl="0"/>
          <a:r>
            <a:rPr lang="el-GR" sz="2400" dirty="0" smtClean="0">
              <a:solidFill>
                <a:schemeClr val="tx1"/>
              </a:solidFill>
              <a:latin typeface="Century Schoolbook" pitchFamily="18" charset="0"/>
            </a:rPr>
            <a:t>προωθούν το αίμα </a:t>
          </a:r>
          <a:endParaRPr lang="el-GR" sz="2400" dirty="0">
            <a:solidFill>
              <a:schemeClr val="tx1"/>
            </a:solidFill>
            <a:latin typeface="Century Schoolbook" pitchFamily="18" charset="0"/>
          </a:endParaRPr>
        </a:p>
      </dgm:t>
    </dgm:pt>
    <dgm:pt modelId="{28174B3F-04C1-4F2C-87EF-D8EDF0A20490}" type="parTrans" cxnId="{2F743437-4CA2-4389-9E0C-7679442D0BE0}">
      <dgm:prSet/>
      <dgm:spPr/>
      <dgm:t>
        <a:bodyPr/>
        <a:lstStyle/>
        <a:p>
          <a:endParaRPr lang="el-GR"/>
        </a:p>
      </dgm:t>
    </dgm:pt>
    <dgm:pt modelId="{56D58BB0-E7C8-4083-BE12-161ECDEB1F41}" type="sibTrans" cxnId="{2F743437-4CA2-4389-9E0C-7679442D0BE0}">
      <dgm:prSet/>
      <dgm:spPr/>
      <dgm:t>
        <a:bodyPr/>
        <a:lstStyle/>
        <a:p>
          <a:endParaRPr lang="el-GR"/>
        </a:p>
      </dgm:t>
    </dgm:pt>
    <dgm:pt modelId="{FDCFFDD0-2885-4926-9DCF-037B46833E7F}">
      <dgm:prSet custT="1"/>
      <dgm:spPr/>
      <dgm:t>
        <a:bodyPr/>
        <a:lstStyle/>
        <a:p>
          <a:pPr rtl="0"/>
          <a:r>
            <a:rPr lang="el-GR" sz="2400" dirty="0" smtClean="0">
              <a:latin typeface="Century Schoolbook" pitchFamily="18" charset="0"/>
            </a:rPr>
            <a:t>έξω από την καρδιά</a:t>
          </a:r>
          <a:endParaRPr lang="el-GR" sz="2400" dirty="0">
            <a:latin typeface="Century Schoolbook" pitchFamily="18" charset="0"/>
          </a:endParaRPr>
        </a:p>
      </dgm:t>
    </dgm:pt>
    <dgm:pt modelId="{50DF05B8-DC7A-4D47-B4A4-6D21B5507A6D}" type="parTrans" cxnId="{C0A6261D-67DD-46E2-8FDC-F3A1ABE55C24}">
      <dgm:prSet/>
      <dgm:spPr/>
      <dgm:t>
        <a:bodyPr/>
        <a:lstStyle/>
        <a:p>
          <a:endParaRPr lang="el-GR"/>
        </a:p>
      </dgm:t>
    </dgm:pt>
    <dgm:pt modelId="{A4B9162B-4902-4812-8891-98AD14A93DCE}" type="sibTrans" cxnId="{C0A6261D-67DD-46E2-8FDC-F3A1ABE55C24}">
      <dgm:prSet/>
      <dgm:spPr/>
      <dgm:t>
        <a:bodyPr/>
        <a:lstStyle/>
        <a:p>
          <a:endParaRPr lang="el-GR"/>
        </a:p>
      </dgm:t>
    </dgm:pt>
    <dgm:pt modelId="{2881432E-EBAB-401E-A89E-F5F116CDD778}" type="pres">
      <dgm:prSet presAssocID="{6184F2B8-900A-4991-BBCC-6BA9E7E824CD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DF6572EA-C31A-41AD-BB35-7F6E0950D2B7}" type="pres">
      <dgm:prSet presAssocID="{6184F2B8-900A-4991-BBCC-6BA9E7E824CD}" presName="arrow" presStyleLbl="bgShp" presStyleIdx="0" presStyleCnt="1" custScaleX="117647"/>
      <dgm:spPr/>
    </dgm:pt>
    <dgm:pt modelId="{9C8BABDF-3B3D-4FDD-A038-CFF96DD19F75}" type="pres">
      <dgm:prSet presAssocID="{6184F2B8-900A-4991-BBCC-6BA9E7E824CD}" presName="linearProcess" presStyleCnt="0"/>
      <dgm:spPr/>
    </dgm:pt>
    <dgm:pt modelId="{162DC406-EF53-4E98-A311-B1B1B9998577}" type="pres">
      <dgm:prSet presAssocID="{65709322-F0A8-4B3F-87A6-5EC3F3D1973F}" presName="textNode" presStyleLbl="node1" presStyleIdx="0" presStyleCnt="3" custScaleX="76273" custLinFactNeighborX="-8154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BB9743A-53E2-4EA4-AC6E-0A488FD0B049}" type="pres">
      <dgm:prSet presAssocID="{2F691C98-B62B-407F-B40F-2871A9FB37F2}" presName="sibTrans" presStyleCnt="0"/>
      <dgm:spPr/>
    </dgm:pt>
    <dgm:pt modelId="{1F6351A6-B0A4-4BCC-8490-65454D59AC5E}" type="pres">
      <dgm:prSet presAssocID="{7CD0C5BE-BFDC-4049-8139-A1E6BE4E52EA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25A66A5-FC12-4475-9447-8C3FA4599A1B}" type="pres">
      <dgm:prSet presAssocID="{56D58BB0-E7C8-4083-BE12-161ECDEB1F41}" presName="sibTrans" presStyleCnt="0"/>
      <dgm:spPr/>
    </dgm:pt>
    <dgm:pt modelId="{2B700FC4-7AED-438A-AB63-9552D50C8346}" type="pres">
      <dgm:prSet presAssocID="{FDCFFDD0-2885-4926-9DCF-037B46833E7F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EAA2846-5E89-471A-88B5-AA144B6A9060}" type="presOf" srcId="{65709322-F0A8-4B3F-87A6-5EC3F3D1973F}" destId="{162DC406-EF53-4E98-A311-B1B1B9998577}" srcOrd="0" destOrd="0" presId="urn:microsoft.com/office/officeart/2005/8/layout/hProcess9"/>
    <dgm:cxn modelId="{BC9CC72A-64B5-48EA-99D4-32041284E381}" type="presOf" srcId="{FDCFFDD0-2885-4926-9DCF-037B46833E7F}" destId="{2B700FC4-7AED-438A-AB63-9552D50C8346}" srcOrd="0" destOrd="0" presId="urn:microsoft.com/office/officeart/2005/8/layout/hProcess9"/>
    <dgm:cxn modelId="{773D109E-C715-4D42-8524-91FD26C8F33B}" type="presOf" srcId="{6184F2B8-900A-4991-BBCC-6BA9E7E824CD}" destId="{2881432E-EBAB-401E-A89E-F5F116CDD778}" srcOrd="0" destOrd="0" presId="urn:microsoft.com/office/officeart/2005/8/layout/hProcess9"/>
    <dgm:cxn modelId="{C0A6261D-67DD-46E2-8FDC-F3A1ABE55C24}" srcId="{6184F2B8-900A-4991-BBCC-6BA9E7E824CD}" destId="{FDCFFDD0-2885-4926-9DCF-037B46833E7F}" srcOrd="2" destOrd="0" parTransId="{50DF05B8-DC7A-4D47-B4A4-6D21B5507A6D}" sibTransId="{A4B9162B-4902-4812-8891-98AD14A93DCE}"/>
    <dgm:cxn modelId="{F6964F2A-994D-409E-90FA-19C6E70A95F9}" srcId="{6184F2B8-900A-4991-BBCC-6BA9E7E824CD}" destId="{65709322-F0A8-4B3F-87A6-5EC3F3D1973F}" srcOrd="0" destOrd="0" parTransId="{C06AC0C8-AB98-4445-BC00-423696DF8FF1}" sibTransId="{2F691C98-B62B-407F-B40F-2871A9FB37F2}"/>
    <dgm:cxn modelId="{4A9FAF29-C5B8-44E2-8BB4-66E904F19F08}" type="presOf" srcId="{7CD0C5BE-BFDC-4049-8139-A1E6BE4E52EA}" destId="{1F6351A6-B0A4-4BCC-8490-65454D59AC5E}" srcOrd="0" destOrd="0" presId="urn:microsoft.com/office/officeart/2005/8/layout/hProcess9"/>
    <dgm:cxn modelId="{2F743437-4CA2-4389-9E0C-7679442D0BE0}" srcId="{6184F2B8-900A-4991-BBCC-6BA9E7E824CD}" destId="{7CD0C5BE-BFDC-4049-8139-A1E6BE4E52EA}" srcOrd="1" destOrd="0" parTransId="{28174B3F-04C1-4F2C-87EF-D8EDF0A20490}" sibTransId="{56D58BB0-E7C8-4083-BE12-161ECDEB1F41}"/>
    <dgm:cxn modelId="{3D7AF25A-7CC6-4A62-A5FC-7B1E385AD480}" type="presParOf" srcId="{2881432E-EBAB-401E-A89E-F5F116CDD778}" destId="{DF6572EA-C31A-41AD-BB35-7F6E0950D2B7}" srcOrd="0" destOrd="0" presId="urn:microsoft.com/office/officeart/2005/8/layout/hProcess9"/>
    <dgm:cxn modelId="{60D02394-2B28-4B8B-8767-1C2CDA46CFF6}" type="presParOf" srcId="{2881432E-EBAB-401E-A89E-F5F116CDD778}" destId="{9C8BABDF-3B3D-4FDD-A038-CFF96DD19F75}" srcOrd="1" destOrd="0" presId="urn:microsoft.com/office/officeart/2005/8/layout/hProcess9"/>
    <dgm:cxn modelId="{1EBFE2C2-13F4-4A57-A3D0-755F1C6785C7}" type="presParOf" srcId="{9C8BABDF-3B3D-4FDD-A038-CFF96DD19F75}" destId="{162DC406-EF53-4E98-A311-B1B1B9998577}" srcOrd="0" destOrd="0" presId="urn:microsoft.com/office/officeart/2005/8/layout/hProcess9"/>
    <dgm:cxn modelId="{5B40DA39-7CB5-4CAA-A431-4BDE0A6A1153}" type="presParOf" srcId="{9C8BABDF-3B3D-4FDD-A038-CFF96DD19F75}" destId="{2BB9743A-53E2-4EA4-AC6E-0A488FD0B049}" srcOrd="1" destOrd="0" presId="urn:microsoft.com/office/officeart/2005/8/layout/hProcess9"/>
    <dgm:cxn modelId="{BF01F745-2928-4D7E-A2C0-6FF9202F6E9F}" type="presParOf" srcId="{9C8BABDF-3B3D-4FDD-A038-CFF96DD19F75}" destId="{1F6351A6-B0A4-4BCC-8490-65454D59AC5E}" srcOrd="2" destOrd="0" presId="urn:microsoft.com/office/officeart/2005/8/layout/hProcess9"/>
    <dgm:cxn modelId="{15BB74DE-02C5-4FEC-B760-0B3E2CD84460}" type="presParOf" srcId="{9C8BABDF-3B3D-4FDD-A038-CFF96DD19F75}" destId="{325A66A5-FC12-4475-9447-8C3FA4599A1B}" srcOrd="3" destOrd="0" presId="urn:microsoft.com/office/officeart/2005/8/layout/hProcess9"/>
    <dgm:cxn modelId="{334A887B-77A9-4390-A650-3ABEAAB96712}" type="presParOf" srcId="{9C8BABDF-3B3D-4FDD-A038-CFF96DD19F75}" destId="{2B700FC4-7AED-438A-AB63-9552D50C8346}" srcOrd="4" destOrd="0" presId="urn:microsoft.com/office/officeart/2005/8/layout/hProcess9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A95346-A7A1-4EF7-830A-B86505FAED31}" type="doc">
      <dgm:prSet loTypeId="urn:microsoft.com/office/officeart/2005/8/layout/hChevron3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9B0F451E-74BE-4A07-9008-3EE0B1E6F7BF}">
      <dgm:prSet custT="1"/>
      <dgm:spPr/>
      <dgm:t>
        <a:bodyPr/>
        <a:lstStyle/>
        <a:p>
          <a:pPr rtl="0"/>
          <a:r>
            <a:rPr lang="el-GR" sz="2400" b="1" dirty="0" smtClean="0">
              <a:solidFill>
                <a:schemeClr val="tx1"/>
              </a:solidFill>
              <a:latin typeface="Century Schoolbook" pitchFamily="18" charset="0"/>
            </a:rPr>
            <a:t>Συμπιεστική</a:t>
          </a:r>
          <a:endParaRPr lang="el-GR" sz="2400" dirty="0">
            <a:solidFill>
              <a:schemeClr val="tx1"/>
            </a:solidFill>
            <a:latin typeface="Century Schoolbook" pitchFamily="18" charset="0"/>
          </a:endParaRPr>
        </a:p>
      </dgm:t>
    </dgm:pt>
    <dgm:pt modelId="{724E91D7-0322-450F-A306-9F3B8B3A34B9}" type="parTrans" cxnId="{CA7150F0-645F-4860-9C38-C3F48A7B9163}">
      <dgm:prSet/>
      <dgm:spPr/>
      <dgm:t>
        <a:bodyPr/>
        <a:lstStyle/>
        <a:p>
          <a:endParaRPr lang="el-GR" sz="2000">
            <a:solidFill>
              <a:schemeClr val="tx1"/>
            </a:solidFill>
            <a:latin typeface="Century Schoolbook" pitchFamily="18" charset="0"/>
          </a:endParaRPr>
        </a:p>
      </dgm:t>
    </dgm:pt>
    <dgm:pt modelId="{C9E8F632-D401-4494-99A1-82CA1EDCB517}" type="sibTrans" cxnId="{CA7150F0-645F-4860-9C38-C3F48A7B9163}">
      <dgm:prSet/>
      <dgm:spPr/>
      <dgm:t>
        <a:bodyPr/>
        <a:lstStyle/>
        <a:p>
          <a:endParaRPr lang="el-GR" sz="2000">
            <a:solidFill>
              <a:schemeClr val="tx1"/>
            </a:solidFill>
            <a:latin typeface="Century Schoolbook" pitchFamily="18" charset="0"/>
          </a:endParaRPr>
        </a:p>
      </dgm:t>
    </dgm:pt>
    <dgm:pt modelId="{8F197D5F-6A12-43F7-9C69-F7C36F67C57C}">
      <dgm:prSet custT="1"/>
      <dgm:spPr/>
      <dgm:t>
        <a:bodyPr/>
        <a:lstStyle/>
        <a:p>
          <a:pPr rtl="0"/>
          <a:r>
            <a:rPr lang="el-GR" sz="2400" dirty="0" smtClean="0">
              <a:solidFill>
                <a:schemeClr val="tx1"/>
              </a:solidFill>
              <a:latin typeface="Century Schoolbook" pitchFamily="18" charset="0"/>
            </a:rPr>
            <a:t>στέλνει το αίμα</a:t>
          </a:r>
          <a:endParaRPr lang="el-GR" sz="2400" dirty="0">
            <a:solidFill>
              <a:schemeClr val="tx1"/>
            </a:solidFill>
            <a:latin typeface="Century Schoolbook" pitchFamily="18" charset="0"/>
          </a:endParaRPr>
        </a:p>
      </dgm:t>
    </dgm:pt>
    <dgm:pt modelId="{A5E6D288-6599-4EC7-BD11-4CF272BE555E}" type="parTrans" cxnId="{D117637A-43D3-4E4E-BEBF-9A6057B45D75}">
      <dgm:prSet/>
      <dgm:spPr/>
      <dgm:t>
        <a:bodyPr/>
        <a:lstStyle/>
        <a:p>
          <a:endParaRPr lang="el-GR" sz="2000">
            <a:solidFill>
              <a:schemeClr val="tx1"/>
            </a:solidFill>
            <a:latin typeface="Century Schoolbook" pitchFamily="18" charset="0"/>
          </a:endParaRPr>
        </a:p>
      </dgm:t>
    </dgm:pt>
    <dgm:pt modelId="{942FF456-784F-46B0-9852-D222D8E0663A}" type="sibTrans" cxnId="{D117637A-43D3-4E4E-BEBF-9A6057B45D75}">
      <dgm:prSet/>
      <dgm:spPr/>
      <dgm:t>
        <a:bodyPr/>
        <a:lstStyle/>
        <a:p>
          <a:endParaRPr lang="el-GR" sz="2000">
            <a:solidFill>
              <a:schemeClr val="tx1"/>
            </a:solidFill>
            <a:latin typeface="Century Schoolbook" pitchFamily="18" charset="0"/>
          </a:endParaRPr>
        </a:p>
      </dgm:t>
    </dgm:pt>
    <dgm:pt modelId="{485959E4-25ED-4CB0-B24A-F2AB52BEFAF8}">
      <dgm:prSet custT="1"/>
      <dgm:spPr/>
      <dgm:t>
        <a:bodyPr/>
        <a:lstStyle/>
        <a:p>
          <a:pPr rtl="0"/>
          <a:r>
            <a:rPr lang="el-GR" sz="2400" dirty="0" smtClean="0">
              <a:solidFill>
                <a:schemeClr val="tx1"/>
              </a:solidFill>
              <a:latin typeface="Century Schoolbook" pitchFamily="18" charset="0"/>
            </a:rPr>
            <a:t>από τις κοιλίες  σε όλο το σώμα</a:t>
          </a:r>
          <a:endParaRPr lang="el-GR" sz="2400" dirty="0">
            <a:solidFill>
              <a:schemeClr val="tx1"/>
            </a:solidFill>
            <a:latin typeface="Century Schoolbook" pitchFamily="18" charset="0"/>
          </a:endParaRPr>
        </a:p>
      </dgm:t>
    </dgm:pt>
    <dgm:pt modelId="{BADE8DC3-2FDB-4253-8818-9BCFFF921564}" type="parTrans" cxnId="{4FD01707-2E77-4931-BE99-B56A97B2C26D}">
      <dgm:prSet/>
      <dgm:spPr/>
      <dgm:t>
        <a:bodyPr/>
        <a:lstStyle/>
        <a:p>
          <a:endParaRPr lang="el-GR" sz="2000">
            <a:solidFill>
              <a:schemeClr val="tx1"/>
            </a:solidFill>
            <a:latin typeface="Century Schoolbook" pitchFamily="18" charset="0"/>
          </a:endParaRPr>
        </a:p>
      </dgm:t>
    </dgm:pt>
    <dgm:pt modelId="{354653CA-7765-4CAF-AD7E-25B124525E85}" type="sibTrans" cxnId="{4FD01707-2E77-4931-BE99-B56A97B2C26D}">
      <dgm:prSet/>
      <dgm:spPr/>
      <dgm:t>
        <a:bodyPr/>
        <a:lstStyle/>
        <a:p>
          <a:endParaRPr lang="el-GR" sz="2000">
            <a:solidFill>
              <a:schemeClr val="tx1"/>
            </a:solidFill>
            <a:latin typeface="Century Schoolbook" pitchFamily="18" charset="0"/>
          </a:endParaRPr>
        </a:p>
      </dgm:t>
    </dgm:pt>
    <dgm:pt modelId="{33CA4A79-1F5F-4AB2-856D-17B081243F9F}">
      <dgm:prSet custT="1"/>
      <dgm:spPr/>
      <dgm:t>
        <a:bodyPr/>
        <a:lstStyle/>
        <a:p>
          <a:pPr rtl="0"/>
          <a:r>
            <a:rPr lang="el-GR" sz="2400" u="none" dirty="0" smtClean="0">
              <a:solidFill>
                <a:schemeClr val="tx1"/>
              </a:solidFill>
              <a:latin typeface="Century Schoolbook" pitchFamily="18" charset="0"/>
            </a:rPr>
            <a:t>μέσω</a:t>
          </a:r>
          <a:r>
            <a:rPr lang="el-GR" sz="2400" u="sng" dirty="0" smtClean="0">
              <a:solidFill>
                <a:schemeClr val="tx1"/>
              </a:solidFill>
              <a:latin typeface="Century Schoolbook" pitchFamily="18" charset="0"/>
            </a:rPr>
            <a:t> </a:t>
          </a:r>
          <a:r>
            <a:rPr lang="el-GR" sz="2400" u="none" dirty="0" smtClean="0">
              <a:solidFill>
                <a:schemeClr val="tx1"/>
              </a:solidFill>
              <a:latin typeface="Century Schoolbook" pitchFamily="18" charset="0"/>
            </a:rPr>
            <a:t>των</a:t>
          </a:r>
          <a:r>
            <a:rPr lang="el-GR" sz="2400" u="sng" dirty="0" smtClean="0">
              <a:solidFill>
                <a:schemeClr val="tx1"/>
              </a:solidFill>
              <a:latin typeface="Century Schoolbook" pitchFamily="18" charset="0"/>
            </a:rPr>
            <a:t> </a:t>
          </a:r>
          <a:r>
            <a:rPr lang="el-GR" sz="2400" u="none" dirty="0" smtClean="0">
              <a:solidFill>
                <a:schemeClr val="tx1"/>
              </a:solidFill>
              <a:latin typeface="Century Schoolbook" pitchFamily="18" charset="0"/>
            </a:rPr>
            <a:t>αρτηριών</a:t>
          </a:r>
          <a:r>
            <a:rPr lang="el-GR" sz="2400" dirty="0" smtClean="0">
              <a:solidFill>
                <a:schemeClr val="tx1"/>
              </a:solidFill>
              <a:latin typeface="Century Schoolbook" pitchFamily="18" charset="0"/>
            </a:rPr>
            <a:t> </a:t>
          </a:r>
          <a:endParaRPr lang="el-GR" sz="2400" dirty="0">
            <a:solidFill>
              <a:schemeClr val="tx1"/>
            </a:solidFill>
            <a:latin typeface="Century Schoolbook" pitchFamily="18" charset="0"/>
          </a:endParaRPr>
        </a:p>
      </dgm:t>
    </dgm:pt>
    <dgm:pt modelId="{E3062928-A75F-4812-9365-6CA57BBB20C8}" type="parTrans" cxnId="{164DDA11-F086-4914-B61A-1D60FFF824CA}">
      <dgm:prSet/>
      <dgm:spPr/>
      <dgm:t>
        <a:bodyPr/>
        <a:lstStyle/>
        <a:p>
          <a:endParaRPr lang="el-GR" sz="2000">
            <a:solidFill>
              <a:schemeClr val="tx1"/>
            </a:solidFill>
            <a:latin typeface="Century Schoolbook" pitchFamily="18" charset="0"/>
          </a:endParaRPr>
        </a:p>
      </dgm:t>
    </dgm:pt>
    <dgm:pt modelId="{33B9B8C2-DEB1-4511-A36D-8BD4DDDE6EAB}" type="sibTrans" cxnId="{164DDA11-F086-4914-B61A-1D60FFF824CA}">
      <dgm:prSet/>
      <dgm:spPr/>
      <dgm:t>
        <a:bodyPr/>
        <a:lstStyle/>
        <a:p>
          <a:endParaRPr lang="el-GR" sz="2000">
            <a:solidFill>
              <a:schemeClr val="tx1"/>
            </a:solidFill>
            <a:latin typeface="Century Schoolbook" pitchFamily="18" charset="0"/>
          </a:endParaRPr>
        </a:p>
      </dgm:t>
    </dgm:pt>
    <dgm:pt modelId="{F364A672-70FD-47FA-8741-4B12CF541744}" type="pres">
      <dgm:prSet presAssocID="{09A95346-A7A1-4EF7-830A-B86505FAED3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DFE62EC-21E1-4450-816B-5762F42CA3B8}" type="pres">
      <dgm:prSet presAssocID="{9B0F451E-74BE-4A07-9008-3EE0B1E6F7BF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3B8D0E4-6659-428C-BF8A-D61FC02C06DC}" type="pres">
      <dgm:prSet presAssocID="{C9E8F632-D401-4494-99A1-82CA1EDCB517}" presName="parSpace" presStyleCnt="0"/>
      <dgm:spPr/>
    </dgm:pt>
    <dgm:pt modelId="{D7918F83-7D02-4A4C-96BE-2A157E1D01D8}" type="pres">
      <dgm:prSet presAssocID="{8F197D5F-6A12-43F7-9C69-F7C36F67C57C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709DA34-77A9-44D5-BDBF-C8FFCE5B73DA}" type="pres">
      <dgm:prSet presAssocID="{942FF456-784F-46B0-9852-D222D8E0663A}" presName="parSpace" presStyleCnt="0"/>
      <dgm:spPr/>
    </dgm:pt>
    <dgm:pt modelId="{9C04A3D6-1A93-45C1-A121-120A392813DC}" type="pres">
      <dgm:prSet presAssocID="{485959E4-25ED-4CB0-B24A-F2AB52BEFAF8}" presName="parTxOnly" presStyleLbl="node1" presStyleIdx="2" presStyleCnt="4" custScaleX="11776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D3B92AA-2410-4D2B-8480-36FB6229802D}" type="pres">
      <dgm:prSet presAssocID="{354653CA-7765-4CAF-AD7E-25B124525E85}" presName="parSpace" presStyleCnt="0"/>
      <dgm:spPr/>
    </dgm:pt>
    <dgm:pt modelId="{E3DE98C7-D49E-4E2D-92EB-0F983CA81336}" type="pres">
      <dgm:prSet presAssocID="{33CA4A79-1F5F-4AB2-856D-17B081243F9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389A84E2-F85B-41B9-A0B1-C85B56EA4566}" type="presOf" srcId="{8F197D5F-6A12-43F7-9C69-F7C36F67C57C}" destId="{D7918F83-7D02-4A4C-96BE-2A157E1D01D8}" srcOrd="0" destOrd="0" presId="urn:microsoft.com/office/officeart/2005/8/layout/hChevron3"/>
    <dgm:cxn modelId="{164DDA11-F086-4914-B61A-1D60FFF824CA}" srcId="{09A95346-A7A1-4EF7-830A-B86505FAED31}" destId="{33CA4A79-1F5F-4AB2-856D-17B081243F9F}" srcOrd="3" destOrd="0" parTransId="{E3062928-A75F-4812-9365-6CA57BBB20C8}" sibTransId="{33B9B8C2-DEB1-4511-A36D-8BD4DDDE6EAB}"/>
    <dgm:cxn modelId="{591A28EE-4490-454B-B1BF-5DA7C3D14D2C}" type="presOf" srcId="{485959E4-25ED-4CB0-B24A-F2AB52BEFAF8}" destId="{9C04A3D6-1A93-45C1-A121-120A392813DC}" srcOrd="0" destOrd="0" presId="urn:microsoft.com/office/officeart/2005/8/layout/hChevron3"/>
    <dgm:cxn modelId="{CA7150F0-645F-4860-9C38-C3F48A7B9163}" srcId="{09A95346-A7A1-4EF7-830A-B86505FAED31}" destId="{9B0F451E-74BE-4A07-9008-3EE0B1E6F7BF}" srcOrd="0" destOrd="0" parTransId="{724E91D7-0322-450F-A306-9F3B8B3A34B9}" sibTransId="{C9E8F632-D401-4494-99A1-82CA1EDCB517}"/>
    <dgm:cxn modelId="{4FD01707-2E77-4931-BE99-B56A97B2C26D}" srcId="{09A95346-A7A1-4EF7-830A-B86505FAED31}" destId="{485959E4-25ED-4CB0-B24A-F2AB52BEFAF8}" srcOrd="2" destOrd="0" parTransId="{BADE8DC3-2FDB-4253-8818-9BCFFF921564}" sibTransId="{354653CA-7765-4CAF-AD7E-25B124525E85}"/>
    <dgm:cxn modelId="{D117637A-43D3-4E4E-BEBF-9A6057B45D75}" srcId="{09A95346-A7A1-4EF7-830A-B86505FAED31}" destId="{8F197D5F-6A12-43F7-9C69-F7C36F67C57C}" srcOrd="1" destOrd="0" parTransId="{A5E6D288-6599-4EC7-BD11-4CF272BE555E}" sibTransId="{942FF456-784F-46B0-9852-D222D8E0663A}"/>
    <dgm:cxn modelId="{B1A04A25-8B1B-4B56-9DB8-6632B6379AA6}" type="presOf" srcId="{33CA4A79-1F5F-4AB2-856D-17B081243F9F}" destId="{E3DE98C7-D49E-4E2D-92EB-0F983CA81336}" srcOrd="0" destOrd="0" presId="urn:microsoft.com/office/officeart/2005/8/layout/hChevron3"/>
    <dgm:cxn modelId="{13567EEE-B5E4-42C0-BFE4-99AE8B35D9D9}" type="presOf" srcId="{9B0F451E-74BE-4A07-9008-3EE0B1E6F7BF}" destId="{2DFE62EC-21E1-4450-816B-5762F42CA3B8}" srcOrd="0" destOrd="0" presId="urn:microsoft.com/office/officeart/2005/8/layout/hChevron3"/>
    <dgm:cxn modelId="{37A5D17E-C800-44EC-9263-C337B533FC6A}" type="presOf" srcId="{09A95346-A7A1-4EF7-830A-B86505FAED31}" destId="{F364A672-70FD-47FA-8741-4B12CF541744}" srcOrd="0" destOrd="0" presId="urn:microsoft.com/office/officeart/2005/8/layout/hChevron3"/>
    <dgm:cxn modelId="{4E281163-8E2E-41E9-A6EF-04F2F73B90BD}" type="presParOf" srcId="{F364A672-70FD-47FA-8741-4B12CF541744}" destId="{2DFE62EC-21E1-4450-816B-5762F42CA3B8}" srcOrd="0" destOrd="0" presId="urn:microsoft.com/office/officeart/2005/8/layout/hChevron3"/>
    <dgm:cxn modelId="{08719F53-59F4-43D2-B3D2-F1382141359D}" type="presParOf" srcId="{F364A672-70FD-47FA-8741-4B12CF541744}" destId="{93B8D0E4-6659-428C-BF8A-D61FC02C06DC}" srcOrd="1" destOrd="0" presId="urn:microsoft.com/office/officeart/2005/8/layout/hChevron3"/>
    <dgm:cxn modelId="{0653ED52-B6BE-4612-AA10-A86728B04E91}" type="presParOf" srcId="{F364A672-70FD-47FA-8741-4B12CF541744}" destId="{D7918F83-7D02-4A4C-96BE-2A157E1D01D8}" srcOrd="2" destOrd="0" presId="urn:microsoft.com/office/officeart/2005/8/layout/hChevron3"/>
    <dgm:cxn modelId="{27A9957E-BE2F-4F9A-838B-BCBF7D9D1E39}" type="presParOf" srcId="{F364A672-70FD-47FA-8741-4B12CF541744}" destId="{4709DA34-77A9-44D5-BDBF-C8FFCE5B73DA}" srcOrd="3" destOrd="0" presId="urn:microsoft.com/office/officeart/2005/8/layout/hChevron3"/>
    <dgm:cxn modelId="{43CBA4A2-7187-4071-BD80-5A4756C309DB}" type="presParOf" srcId="{F364A672-70FD-47FA-8741-4B12CF541744}" destId="{9C04A3D6-1A93-45C1-A121-120A392813DC}" srcOrd="4" destOrd="0" presId="urn:microsoft.com/office/officeart/2005/8/layout/hChevron3"/>
    <dgm:cxn modelId="{A8977F1F-490E-49D1-A6A9-037563241C62}" type="presParOf" srcId="{F364A672-70FD-47FA-8741-4B12CF541744}" destId="{3D3B92AA-2410-4D2B-8480-36FB6229802D}" srcOrd="5" destOrd="0" presId="urn:microsoft.com/office/officeart/2005/8/layout/hChevron3"/>
    <dgm:cxn modelId="{9D633276-2B47-404D-AD46-EC0CFFBC25B2}" type="presParOf" srcId="{F364A672-70FD-47FA-8741-4B12CF541744}" destId="{E3DE98C7-D49E-4E2D-92EB-0F983CA81336}" srcOrd="6" destOrd="0" presId="urn:microsoft.com/office/officeart/2005/8/layout/hChevron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7A583-172F-4648-8858-634499BE26D3}" type="datetimeFigureOut">
              <a:rPr lang="el-GR"/>
              <a:pPr>
                <a:defRPr/>
              </a:pPr>
              <a:t>8/11/2023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3F3F8-89C5-4936-B066-9DA43B7D661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9D6BD-18F7-40C0-992B-8B8563422329}" type="datetimeFigureOut">
              <a:rPr lang="el-GR"/>
              <a:pPr>
                <a:defRPr/>
              </a:pPr>
              <a:t>8/11/2023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D87A9-9E04-4CAB-A269-B6E317D4635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5E05C-4697-4861-939E-023372F74416}" type="datetimeFigureOut">
              <a:rPr lang="el-GR"/>
              <a:pPr>
                <a:defRPr/>
              </a:pPr>
              <a:t>8/11/2023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55E2C-1916-47EC-AA50-7D7C4B882DB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5CF3F-E102-4537-8F3A-EA01BA269901}" type="datetimeFigureOut">
              <a:rPr lang="el-GR"/>
              <a:pPr>
                <a:defRPr/>
              </a:pPr>
              <a:t>8/11/2023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73C83-4FED-408D-8B49-1E24D5B5B9B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AF027-AAB5-45F9-A22B-E2DA7C1D3DE0}" type="datetimeFigureOut">
              <a:rPr lang="el-GR"/>
              <a:pPr>
                <a:defRPr/>
              </a:pPr>
              <a:t>8/11/2023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CF410-3B34-4E07-B062-512BCB42451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0EDB1-6D78-4B53-B59C-06C9AB11CD92}" type="datetimeFigureOut">
              <a:rPr lang="el-GR"/>
              <a:pPr>
                <a:defRPr/>
              </a:pPr>
              <a:t>8/11/2023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BEF6D-29B3-456C-9731-9A5AF8E16AC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C5F92-1641-43D0-B5DC-162C7F2E8F42}" type="datetimeFigureOut">
              <a:rPr lang="el-GR"/>
              <a:pPr>
                <a:defRPr/>
              </a:pPr>
              <a:t>8/11/2023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F8ED8-FAB0-4A9F-81A9-2B64AD94D4C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B571B-A03F-4AC5-B3DF-5B1AE3E24C2C}" type="datetimeFigureOut">
              <a:rPr lang="el-GR"/>
              <a:pPr>
                <a:defRPr/>
              </a:pPr>
              <a:t>8/11/2023</a:t>
            </a:fld>
            <a:endParaRPr lang="el-GR"/>
          </a:p>
        </p:txBody>
      </p:sp>
      <p:sp>
        <p:nvSpPr>
          <p:cNvPr id="8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8C6B3-3C4E-4D5B-86FB-3DDB0D0DA49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86532-F724-4D3E-9876-8A6BC68953C1}" type="datetimeFigureOut">
              <a:rPr lang="el-GR"/>
              <a:pPr>
                <a:defRPr/>
              </a:pPr>
              <a:t>8/11/2023</a:t>
            </a:fld>
            <a:endParaRPr lang="el-GR"/>
          </a:p>
        </p:txBody>
      </p:sp>
      <p:sp>
        <p:nvSpPr>
          <p:cNvPr id="4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E2521-2EC8-475C-9CEE-77E61786DB2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CC0DF-6D9B-4354-983E-8D5BB4E0CB3B}" type="datetimeFigureOut">
              <a:rPr lang="el-GR"/>
              <a:pPr>
                <a:defRPr/>
              </a:pPr>
              <a:t>8/11/2023</a:t>
            </a:fld>
            <a:endParaRPr lang="el-GR"/>
          </a:p>
        </p:txBody>
      </p:sp>
      <p:sp>
        <p:nvSpPr>
          <p:cNvPr id="3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40BA7-1802-43EC-9478-2E93CA1FDB4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5C8C0-0503-4E2D-BBA8-0EDA264DDDE0}" type="datetimeFigureOut">
              <a:rPr lang="el-GR"/>
              <a:pPr>
                <a:defRPr/>
              </a:pPr>
              <a:t>8/11/2023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78A09-A1D8-4F37-98D0-2CC70EF02CB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04C1-0E2A-470A-B5D5-C0501A6F35B0}" type="datetimeFigureOut">
              <a:rPr lang="el-GR"/>
              <a:pPr>
                <a:defRPr/>
              </a:pPr>
              <a:t>8/11/2023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88D2F-6FA0-490F-A0BC-46E169DE798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- Θέση τίτλου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του τίτλου</a:t>
            </a:r>
          </a:p>
        </p:txBody>
      </p:sp>
      <p:sp>
        <p:nvSpPr>
          <p:cNvPr id="1027" name="2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C44580E-C2BD-4D18-8BF0-C9900D51FD2E}" type="datetimeFigureOut">
              <a:rPr lang="el-GR"/>
              <a:pPr>
                <a:defRPr/>
              </a:pPr>
              <a:t>8/11/2023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C41D59-35C3-47B9-810F-06FDC8BF988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diagramLayout" Target="../diagrams/layout7.xml"/><Relationship Id="rId7" Type="http://schemas.openxmlformats.org/officeDocument/2006/relationships/diagramLayout" Target="../diagrams/layout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8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13.png"/><Relationship Id="rId4" Type="http://schemas.openxmlformats.org/officeDocument/2006/relationships/diagramQuickStyle" Target="../diagrams/quickStyle7.xml"/><Relationship Id="rId9" Type="http://schemas.openxmlformats.org/officeDocument/2006/relationships/diagramColors" Target="../diagrams/colors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diagramLayout" Target="../diagrams/layout9.xml"/><Relationship Id="rId7" Type="http://schemas.openxmlformats.org/officeDocument/2006/relationships/diagramLayout" Target="../diagrams/layout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0.xml"/><Relationship Id="rId5" Type="http://schemas.openxmlformats.org/officeDocument/2006/relationships/diagramColors" Target="../diagrams/colors9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9.xml"/><Relationship Id="rId9" Type="http://schemas.openxmlformats.org/officeDocument/2006/relationships/diagramColors" Target="../diagrams/colors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13" Type="http://schemas.openxmlformats.org/officeDocument/2006/relationships/diagramQuickStyle" Target="../diagrams/quickStyle14.xml"/><Relationship Id="rId18" Type="http://schemas.openxmlformats.org/officeDocument/2006/relationships/diagramColors" Target="../diagrams/colors15.xml"/><Relationship Id="rId3" Type="http://schemas.openxmlformats.org/officeDocument/2006/relationships/diagramData" Target="../diagrams/data12.xml"/><Relationship Id="rId7" Type="http://schemas.openxmlformats.org/officeDocument/2006/relationships/diagramData" Target="../diagrams/data13.xml"/><Relationship Id="rId12" Type="http://schemas.openxmlformats.org/officeDocument/2006/relationships/diagramLayout" Target="../diagrams/layout14.xml"/><Relationship Id="rId17" Type="http://schemas.openxmlformats.org/officeDocument/2006/relationships/diagramQuickStyle" Target="../diagrams/quickStyle15.xml"/><Relationship Id="rId2" Type="http://schemas.openxmlformats.org/officeDocument/2006/relationships/image" Target="../media/image15.wmf"/><Relationship Id="rId16" Type="http://schemas.openxmlformats.org/officeDocument/2006/relationships/diagramLayout" Target="../diagrams/layout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11" Type="http://schemas.openxmlformats.org/officeDocument/2006/relationships/diagramData" Target="../diagrams/data14.xml"/><Relationship Id="rId5" Type="http://schemas.openxmlformats.org/officeDocument/2006/relationships/diagramQuickStyle" Target="../diagrams/quickStyle12.xml"/><Relationship Id="rId15" Type="http://schemas.openxmlformats.org/officeDocument/2006/relationships/diagramData" Target="../diagrams/data15.xml"/><Relationship Id="rId10" Type="http://schemas.openxmlformats.org/officeDocument/2006/relationships/diagramColors" Target="../diagrams/colors13.xml"/><Relationship Id="rId4" Type="http://schemas.openxmlformats.org/officeDocument/2006/relationships/diagramLayout" Target="../diagrams/layout12.xml"/><Relationship Id="rId9" Type="http://schemas.openxmlformats.org/officeDocument/2006/relationships/diagramQuickStyle" Target="../diagrams/quickStyle13.xml"/><Relationship Id="rId14" Type="http://schemas.openxmlformats.org/officeDocument/2006/relationships/diagramColors" Target="../diagrams/colors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3" Type="http://schemas.openxmlformats.org/officeDocument/2006/relationships/diagramData" Target="../diagrams/data16.xml"/><Relationship Id="rId7" Type="http://schemas.openxmlformats.org/officeDocument/2006/relationships/diagramData" Target="../diagrams/data17.xml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10" Type="http://schemas.openxmlformats.org/officeDocument/2006/relationships/diagramColors" Target="../diagrams/colors17.xml"/><Relationship Id="rId4" Type="http://schemas.openxmlformats.org/officeDocument/2006/relationships/diagramLayout" Target="../diagrams/layout16.xml"/><Relationship Id="rId9" Type="http://schemas.openxmlformats.org/officeDocument/2006/relationships/diagramQuickStyle" Target="../diagrams/quickStyle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0.xml"/><Relationship Id="rId13" Type="http://schemas.openxmlformats.org/officeDocument/2006/relationships/diagramQuickStyle" Target="../diagrams/quickStyle21.xml"/><Relationship Id="rId3" Type="http://schemas.openxmlformats.org/officeDocument/2006/relationships/diagramData" Target="../diagrams/data19.xml"/><Relationship Id="rId7" Type="http://schemas.openxmlformats.org/officeDocument/2006/relationships/diagramData" Target="../diagrams/data20.xml"/><Relationship Id="rId12" Type="http://schemas.openxmlformats.org/officeDocument/2006/relationships/diagramLayout" Target="../diagrams/layout2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11" Type="http://schemas.openxmlformats.org/officeDocument/2006/relationships/diagramData" Target="../diagrams/data21.xml"/><Relationship Id="rId5" Type="http://schemas.openxmlformats.org/officeDocument/2006/relationships/diagramQuickStyle" Target="../diagrams/quickStyle19.xml"/><Relationship Id="rId15" Type="http://schemas.openxmlformats.org/officeDocument/2006/relationships/image" Target="../media/image17.jpeg"/><Relationship Id="rId10" Type="http://schemas.openxmlformats.org/officeDocument/2006/relationships/diagramColors" Target="../diagrams/colors20.xml"/><Relationship Id="rId4" Type="http://schemas.openxmlformats.org/officeDocument/2006/relationships/diagramLayout" Target="../diagrams/layout19.xml"/><Relationship Id="rId9" Type="http://schemas.openxmlformats.org/officeDocument/2006/relationships/diagramQuickStyle" Target="../diagrams/quickStyle20.xml"/><Relationship Id="rId14" Type="http://schemas.openxmlformats.org/officeDocument/2006/relationships/diagramColors" Target="../diagrams/colors2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3.xml"/><Relationship Id="rId3" Type="http://schemas.openxmlformats.org/officeDocument/2006/relationships/diagramData" Target="../diagrams/data22.xml"/><Relationship Id="rId7" Type="http://schemas.openxmlformats.org/officeDocument/2006/relationships/diagramData" Target="../diagrams/data2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10" Type="http://schemas.openxmlformats.org/officeDocument/2006/relationships/diagramColors" Target="../diagrams/colors23.xml"/><Relationship Id="rId4" Type="http://schemas.openxmlformats.org/officeDocument/2006/relationships/diagramLayout" Target="../diagrams/layout22.xml"/><Relationship Id="rId9" Type="http://schemas.openxmlformats.org/officeDocument/2006/relationships/diagramQuickStyle" Target="../diagrams/quickStyle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7" Type="http://schemas.openxmlformats.org/officeDocument/2006/relationships/image" Target="../media/image21.pn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wmf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0.xml"/><Relationship Id="rId3" Type="http://schemas.openxmlformats.org/officeDocument/2006/relationships/diagramLayout" Target="../diagrams/layout29.xml"/><Relationship Id="rId7" Type="http://schemas.openxmlformats.org/officeDocument/2006/relationships/diagramLayout" Target="../diagrams/layout30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0.xml"/><Relationship Id="rId11" Type="http://schemas.openxmlformats.org/officeDocument/2006/relationships/image" Target="../media/image28.wmf"/><Relationship Id="rId5" Type="http://schemas.openxmlformats.org/officeDocument/2006/relationships/diagramColors" Target="../diagrams/colors29.xml"/><Relationship Id="rId10" Type="http://schemas.openxmlformats.org/officeDocument/2006/relationships/image" Target="../media/image27.wmf"/><Relationship Id="rId4" Type="http://schemas.openxmlformats.org/officeDocument/2006/relationships/diagramQuickStyle" Target="../diagrams/quickStyle29.xml"/><Relationship Id="rId9" Type="http://schemas.openxmlformats.org/officeDocument/2006/relationships/diagramColors" Target="../diagrams/colors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2.xml"/><Relationship Id="rId3" Type="http://schemas.openxmlformats.org/officeDocument/2006/relationships/diagramLayout" Target="../diagrams/layout31.xml"/><Relationship Id="rId7" Type="http://schemas.openxmlformats.org/officeDocument/2006/relationships/diagramData" Target="../diagrams/data32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wmf"/><Relationship Id="rId5" Type="http://schemas.openxmlformats.org/officeDocument/2006/relationships/diagramColors" Target="../diagrams/colors31.xml"/><Relationship Id="rId10" Type="http://schemas.openxmlformats.org/officeDocument/2006/relationships/diagramColors" Target="../diagrams/colors32.xml"/><Relationship Id="rId4" Type="http://schemas.openxmlformats.org/officeDocument/2006/relationships/diagramQuickStyle" Target="../diagrams/quickStyle31.xml"/><Relationship Id="rId9" Type="http://schemas.openxmlformats.org/officeDocument/2006/relationships/diagramQuickStyle" Target="../diagrams/quickStyle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4.xml"/><Relationship Id="rId13" Type="http://schemas.openxmlformats.org/officeDocument/2006/relationships/diagramQuickStyle" Target="../diagrams/quickStyle35.xml"/><Relationship Id="rId3" Type="http://schemas.openxmlformats.org/officeDocument/2006/relationships/diagramLayout" Target="../diagrams/layout33.xml"/><Relationship Id="rId7" Type="http://schemas.openxmlformats.org/officeDocument/2006/relationships/diagramLayout" Target="../diagrams/layout34.xml"/><Relationship Id="rId12" Type="http://schemas.openxmlformats.org/officeDocument/2006/relationships/diagramLayout" Target="../diagrams/layout35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4.xml"/><Relationship Id="rId11" Type="http://schemas.openxmlformats.org/officeDocument/2006/relationships/diagramData" Target="../diagrams/data35.xml"/><Relationship Id="rId5" Type="http://schemas.openxmlformats.org/officeDocument/2006/relationships/diagramColors" Target="../diagrams/colors33.xml"/><Relationship Id="rId10" Type="http://schemas.openxmlformats.org/officeDocument/2006/relationships/image" Target="../media/image32.wmf"/><Relationship Id="rId4" Type="http://schemas.openxmlformats.org/officeDocument/2006/relationships/diagramQuickStyle" Target="../diagrams/quickStyle33.xml"/><Relationship Id="rId9" Type="http://schemas.openxmlformats.org/officeDocument/2006/relationships/diagramColors" Target="../diagrams/colors34.xml"/><Relationship Id="rId14" Type="http://schemas.openxmlformats.org/officeDocument/2006/relationships/diagramColors" Target="../diagrams/colors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diagramQuickStyle" Target="../diagrams/quickStyle4.xml"/><Relationship Id="rId18" Type="http://schemas.openxmlformats.org/officeDocument/2006/relationships/diagramColors" Target="../diagrams/colors5.xml"/><Relationship Id="rId3" Type="http://schemas.openxmlformats.org/officeDocument/2006/relationships/diagramLayout" Target="../diagrams/layout2.xml"/><Relationship Id="rId7" Type="http://schemas.openxmlformats.org/officeDocument/2006/relationships/diagramLayout" Target="../diagrams/layout3.xml"/><Relationship Id="rId12" Type="http://schemas.openxmlformats.org/officeDocument/2006/relationships/diagramLayout" Target="../diagrams/layout4.xml"/><Relationship Id="rId17" Type="http://schemas.openxmlformats.org/officeDocument/2006/relationships/diagramQuickStyle" Target="../diagrams/quickStyle5.xml"/><Relationship Id="rId2" Type="http://schemas.openxmlformats.org/officeDocument/2006/relationships/diagramData" Target="../diagrams/data2.xml"/><Relationship Id="rId16" Type="http://schemas.openxmlformats.org/officeDocument/2006/relationships/diagramLayout" Target="../diagrams/layout5.xml"/><Relationship Id="rId20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11" Type="http://schemas.openxmlformats.org/officeDocument/2006/relationships/diagramData" Target="../diagrams/data4.xml"/><Relationship Id="rId5" Type="http://schemas.openxmlformats.org/officeDocument/2006/relationships/diagramColors" Target="../diagrams/colors2.xml"/><Relationship Id="rId15" Type="http://schemas.openxmlformats.org/officeDocument/2006/relationships/diagramData" Target="../diagrams/data5.xml"/><Relationship Id="rId10" Type="http://schemas.openxmlformats.org/officeDocument/2006/relationships/image" Target="../media/image4.wmf"/><Relationship Id="rId19" Type="http://schemas.openxmlformats.org/officeDocument/2006/relationships/image" Target="../media/image5.wmf"/><Relationship Id="rId4" Type="http://schemas.openxmlformats.org/officeDocument/2006/relationships/diagramQuickStyle" Target="../diagrams/quickStyle2.xml"/><Relationship Id="rId9" Type="http://schemas.openxmlformats.org/officeDocument/2006/relationships/diagramColors" Target="../diagrams/colors3.xml"/><Relationship Id="rId14" Type="http://schemas.openxmlformats.org/officeDocument/2006/relationships/diagramColors" Target="../diagrams/colors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7" Type="http://schemas.openxmlformats.org/officeDocument/2006/relationships/image" Target="../media/image27.wmf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8.xml"/><Relationship Id="rId13" Type="http://schemas.openxmlformats.org/officeDocument/2006/relationships/diagramQuickStyle" Target="../diagrams/quickStyle39.xml"/><Relationship Id="rId3" Type="http://schemas.openxmlformats.org/officeDocument/2006/relationships/diagramData" Target="../diagrams/data37.xml"/><Relationship Id="rId7" Type="http://schemas.openxmlformats.org/officeDocument/2006/relationships/diagramData" Target="../diagrams/data38.xml"/><Relationship Id="rId12" Type="http://schemas.openxmlformats.org/officeDocument/2006/relationships/diagramLayout" Target="../diagrams/layout39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7.xml"/><Relationship Id="rId11" Type="http://schemas.openxmlformats.org/officeDocument/2006/relationships/diagramData" Target="../diagrams/data39.xml"/><Relationship Id="rId5" Type="http://schemas.openxmlformats.org/officeDocument/2006/relationships/diagramQuickStyle" Target="../diagrams/quickStyle37.xml"/><Relationship Id="rId10" Type="http://schemas.openxmlformats.org/officeDocument/2006/relationships/diagramColors" Target="../diagrams/colors38.xml"/><Relationship Id="rId4" Type="http://schemas.openxmlformats.org/officeDocument/2006/relationships/diagramLayout" Target="../diagrams/layout37.xml"/><Relationship Id="rId9" Type="http://schemas.openxmlformats.org/officeDocument/2006/relationships/diagramQuickStyle" Target="../diagrams/quickStyle38.xml"/><Relationship Id="rId14" Type="http://schemas.openxmlformats.org/officeDocument/2006/relationships/diagramColors" Target="../diagrams/colors3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1.xml"/><Relationship Id="rId13" Type="http://schemas.openxmlformats.org/officeDocument/2006/relationships/diagramQuickStyle" Target="../diagrams/quickStyle42.xml"/><Relationship Id="rId18" Type="http://schemas.openxmlformats.org/officeDocument/2006/relationships/diagramColors" Target="../diagrams/colors43.xml"/><Relationship Id="rId26" Type="http://schemas.openxmlformats.org/officeDocument/2006/relationships/diagramColors" Target="../diagrams/colors45.xml"/><Relationship Id="rId3" Type="http://schemas.openxmlformats.org/officeDocument/2006/relationships/diagramData" Target="../diagrams/data40.xml"/><Relationship Id="rId21" Type="http://schemas.openxmlformats.org/officeDocument/2006/relationships/diagramQuickStyle" Target="../diagrams/quickStyle44.xml"/><Relationship Id="rId7" Type="http://schemas.openxmlformats.org/officeDocument/2006/relationships/diagramData" Target="../diagrams/data41.xml"/><Relationship Id="rId12" Type="http://schemas.openxmlformats.org/officeDocument/2006/relationships/diagramLayout" Target="../diagrams/layout42.xml"/><Relationship Id="rId17" Type="http://schemas.openxmlformats.org/officeDocument/2006/relationships/diagramQuickStyle" Target="../diagrams/quickStyle43.xml"/><Relationship Id="rId25" Type="http://schemas.openxmlformats.org/officeDocument/2006/relationships/diagramQuickStyle" Target="../diagrams/quickStyle45.xml"/><Relationship Id="rId2" Type="http://schemas.openxmlformats.org/officeDocument/2006/relationships/image" Target="../media/image35.png"/><Relationship Id="rId16" Type="http://schemas.openxmlformats.org/officeDocument/2006/relationships/diagramLayout" Target="../diagrams/layout43.xml"/><Relationship Id="rId20" Type="http://schemas.openxmlformats.org/officeDocument/2006/relationships/diagramLayout" Target="../diagrams/layout44.xml"/><Relationship Id="rId29" Type="http://schemas.openxmlformats.org/officeDocument/2006/relationships/diagramQuickStyle" Target="../diagrams/quickStyle4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0.xml"/><Relationship Id="rId11" Type="http://schemas.openxmlformats.org/officeDocument/2006/relationships/diagramData" Target="../diagrams/data42.xml"/><Relationship Id="rId24" Type="http://schemas.openxmlformats.org/officeDocument/2006/relationships/diagramLayout" Target="../diagrams/layout45.xml"/><Relationship Id="rId5" Type="http://schemas.openxmlformats.org/officeDocument/2006/relationships/diagramQuickStyle" Target="../diagrams/quickStyle40.xml"/><Relationship Id="rId15" Type="http://schemas.openxmlformats.org/officeDocument/2006/relationships/diagramData" Target="../diagrams/data43.xml"/><Relationship Id="rId23" Type="http://schemas.openxmlformats.org/officeDocument/2006/relationships/diagramData" Target="../diagrams/data45.xml"/><Relationship Id="rId28" Type="http://schemas.openxmlformats.org/officeDocument/2006/relationships/diagramLayout" Target="../diagrams/layout46.xml"/><Relationship Id="rId10" Type="http://schemas.openxmlformats.org/officeDocument/2006/relationships/diagramColors" Target="../diagrams/colors41.xml"/><Relationship Id="rId19" Type="http://schemas.openxmlformats.org/officeDocument/2006/relationships/diagramData" Target="../diagrams/data44.xml"/><Relationship Id="rId4" Type="http://schemas.openxmlformats.org/officeDocument/2006/relationships/diagramLayout" Target="../diagrams/layout40.xml"/><Relationship Id="rId9" Type="http://schemas.openxmlformats.org/officeDocument/2006/relationships/diagramQuickStyle" Target="../diagrams/quickStyle41.xml"/><Relationship Id="rId14" Type="http://schemas.openxmlformats.org/officeDocument/2006/relationships/diagramColors" Target="../diagrams/colors42.xml"/><Relationship Id="rId22" Type="http://schemas.openxmlformats.org/officeDocument/2006/relationships/diagramColors" Target="../diagrams/colors44.xml"/><Relationship Id="rId27" Type="http://schemas.openxmlformats.org/officeDocument/2006/relationships/diagramData" Target="../diagrams/data46.xml"/><Relationship Id="rId30" Type="http://schemas.openxmlformats.org/officeDocument/2006/relationships/diagramColors" Target="../diagrams/colors4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8.xml"/><Relationship Id="rId3" Type="http://schemas.openxmlformats.org/officeDocument/2006/relationships/diagramLayout" Target="../diagrams/layout47.xml"/><Relationship Id="rId7" Type="http://schemas.openxmlformats.org/officeDocument/2006/relationships/diagramLayout" Target="../diagrams/layout48.xml"/><Relationship Id="rId2" Type="http://schemas.openxmlformats.org/officeDocument/2006/relationships/diagramData" Target="../diagrams/data4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8.xml"/><Relationship Id="rId5" Type="http://schemas.openxmlformats.org/officeDocument/2006/relationships/diagramColors" Target="../diagrams/colors47.xml"/><Relationship Id="rId10" Type="http://schemas.openxmlformats.org/officeDocument/2006/relationships/image" Target="../media/image36.wmf"/><Relationship Id="rId4" Type="http://schemas.openxmlformats.org/officeDocument/2006/relationships/diagramQuickStyle" Target="../diagrams/quickStyle47.xml"/><Relationship Id="rId9" Type="http://schemas.openxmlformats.org/officeDocument/2006/relationships/diagramColors" Target="../diagrams/colors4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0.xml"/><Relationship Id="rId13" Type="http://schemas.openxmlformats.org/officeDocument/2006/relationships/diagramQuickStyle" Target="../diagrams/quickStyle51.xml"/><Relationship Id="rId18" Type="http://schemas.openxmlformats.org/officeDocument/2006/relationships/diagramColors" Target="../diagrams/colors52.xml"/><Relationship Id="rId3" Type="http://schemas.openxmlformats.org/officeDocument/2006/relationships/diagramData" Target="../diagrams/data49.xml"/><Relationship Id="rId21" Type="http://schemas.openxmlformats.org/officeDocument/2006/relationships/diagramQuickStyle" Target="../diagrams/quickStyle53.xml"/><Relationship Id="rId7" Type="http://schemas.openxmlformats.org/officeDocument/2006/relationships/diagramData" Target="../diagrams/data50.xml"/><Relationship Id="rId12" Type="http://schemas.openxmlformats.org/officeDocument/2006/relationships/diagramLayout" Target="../diagrams/layout51.xml"/><Relationship Id="rId17" Type="http://schemas.openxmlformats.org/officeDocument/2006/relationships/diagramQuickStyle" Target="../diagrams/quickStyle52.xml"/><Relationship Id="rId2" Type="http://schemas.openxmlformats.org/officeDocument/2006/relationships/image" Target="../media/image37.wmf"/><Relationship Id="rId16" Type="http://schemas.openxmlformats.org/officeDocument/2006/relationships/diagramLayout" Target="../diagrams/layout52.xml"/><Relationship Id="rId20" Type="http://schemas.openxmlformats.org/officeDocument/2006/relationships/diagramLayout" Target="../diagrams/layout5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9.xml"/><Relationship Id="rId11" Type="http://schemas.openxmlformats.org/officeDocument/2006/relationships/diagramData" Target="../diagrams/data51.xml"/><Relationship Id="rId5" Type="http://schemas.openxmlformats.org/officeDocument/2006/relationships/diagramQuickStyle" Target="../diagrams/quickStyle49.xml"/><Relationship Id="rId15" Type="http://schemas.openxmlformats.org/officeDocument/2006/relationships/diagramData" Target="../diagrams/data52.xml"/><Relationship Id="rId10" Type="http://schemas.openxmlformats.org/officeDocument/2006/relationships/diagramColors" Target="../diagrams/colors50.xml"/><Relationship Id="rId19" Type="http://schemas.openxmlformats.org/officeDocument/2006/relationships/diagramData" Target="../diagrams/data53.xml"/><Relationship Id="rId4" Type="http://schemas.openxmlformats.org/officeDocument/2006/relationships/diagramLayout" Target="../diagrams/layout49.xml"/><Relationship Id="rId9" Type="http://schemas.openxmlformats.org/officeDocument/2006/relationships/diagramQuickStyle" Target="../diagrams/quickStyle50.xml"/><Relationship Id="rId14" Type="http://schemas.openxmlformats.org/officeDocument/2006/relationships/diagramColors" Target="../diagrams/colors51.xml"/><Relationship Id="rId22" Type="http://schemas.openxmlformats.org/officeDocument/2006/relationships/diagramColors" Target="../diagrams/colors5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5.xml"/><Relationship Id="rId3" Type="http://schemas.openxmlformats.org/officeDocument/2006/relationships/diagramLayout" Target="../diagrams/layout54.xml"/><Relationship Id="rId7" Type="http://schemas.openxmlformats.org/officeDocument/2006/relationships/diagramData" Target="../diagrams/data55.xml"/><Relationship Id="rId2" Type="http://schemas.openxmlformats.org/officeDocument/2006/relationships/diagramData" Target="../diagrams/data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39.jpeg"/><Relationship Id="rId5" Type="http://schemas.openxmlformats.org/officeDocument/2006/relationships/diagramColors" Target="../diagrams/colors54.xml"/><Relationship Id="rId10" Type="http://schemas.openxmlformats.org/officeDocument/2006/relationships/diagramColors" Target="../diagrams/colors55.xml"/><Relationship Id="rId4" Type="http://schemas.openxmlformats.org/officeDocument/2006/relationships/diagramQuickStyle" Target="../diagrams/quickStyle54.xml"/><Relationship Id="rId9" Type="http://schemas.openxmlformats.org/officeDocument/2006/relationships/diagramQuickStyle" Target="../diagrams/quickStyle5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7.xml"/><Relationship Id="rId13" Type="http://schemas.openxmlformats.org/officeDocument/2006/relationships/diagramQuickStyle" Target="../diagrams/quickStyle58.xml"/><Relationship Id="rId18" Type="http://schemas.openxmlformats.org/officeDocument/2006/relationships/diagramColors" Target="../diagrams/colors59.xml"/><Relationship Id="rId3" Type="http://schemas.openxmlformats.org/officeDocument/2006/relationships/diagramLayout" Target="../diagrams/layout56.xml"/><Relationship Id="rId7" Type="http://schemas.openxmlformats.org/officeDocument/2006/relationships/diagramData" Target="../diagrams/data57.xml"/><Relationship Id="rId12" Type="http://schemas.openxmlformats.org/officeDocument/2006/relationships/diagramLayout" Target="../diagrams/layout58.xml"/><Relationship Id="rId17" Type="http://schemas.openxmlformats.org/officeDocument/2006/relationships/diagramQuickStyle" Target="../diagrams/quickStyle59.xml"/><Relationship Id="rId2" Type="http://schemas.openxmlformats.org/officeDocument/2006/relationships/diagramData" Target="../diagrams/data56.xml"/><Relationship Id="rId16" Type="http://schemas.openxmlformats.org/officeDocument/2006/relationships/diagramLayout" Target="../diagrams/layout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wmf"/><Relationship Id="rId11" Type="http://schemas.openxmlformats.org/officeDocument/2006/relationships/diagramData" Target="../diagrams/data58.xml"/><Relationship Id="rId5" Type="http://schemas.openxmlformats.org/officeDocument/2006/relationships/diagramColors" Target="../diagrams/colors56.xml"/><Relationship Id="rId15" Type="http://schemas.openxmlformats.org/officeDocument/2006/relationships/diagramData" Target="../diagrams/data59.xml"/><Relationship Id="rId10" Type="http://schemas.openxmlformats.org/officeDocument/2006/relationships/diagramColors" Target="../diagrams/colors57.xml"/><Relationship Id="rId4" Type="http://schemas.openxmlformats.org/officeDocument/2006/relationships/diagramQuickStyle" Target="../diagrams/quickStyle56.xml"/><Relationship Id="rId9" Type="http://schemas.openxmlformats.org/officeDocument/2006/relationships/diagramQuickStyle" Target="../diagrams/quickStyle57.xml"/><Relationship Id="rId14" Type="http://schemas.openxmlformats.org/officeDocument/2006/relationships/diagramColors" Target="../diagrams/colors5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0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0.xml"/><Relationship Id="rId5" Type="http://schemas.openxmlformats.org/officeDocument/2006/relationships/diagramQuickStyle" Target="../diagrams/quickStyle60.xml"/><Relationship Id="rId4" Type="http://schemas.openxmlformats.org/officeDocument/2006/relationships/diagramLayout" Target="../diagrams/layout6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149208"/>
            <a:ext cx="8229600" cy="850900"/>
          </a:xfrm>
        </p:spPr>
        <p:txBody>
          <a:bodyPr/>
          <a:lstStyle/>
          <a:p>
            <a:pPr eaLnBrk="1" hangingPunct="1"/>
            <a:r>
              <a:rPr lang="en-US" sz="4800" b="1" dirty="0" smtClean="0">
                <a:latin typeface="Century Schoolbook" pitchFamily="18" charset="0"/>
              </a:rPr>
              <a:t>3</a:t>
            </a:r>
            <a:r>
              <a:rPr lang="el-GR" sz="4800" b="1" baseline="30000" dirty="0" smtClean="0">
                <a:latin typeface="Century Schoolbook" pitchFamily="18" charset="0"/>
              </a:rPr>
              <a:t>ο</a:t>
            </a:r>
            <a:r>
              <a:rPr lang="el-GR" sz="4800" b="1" dirty="0" smtClean="0">
                <a:latin typeface="Century Schoolbook" pitchFamily="18" charset="0"/>
              </a:rPr>
              <a:t> ΚΕΦΑΛΑΙΟ</a:t>
            </a:r>
          </a:p>
        </p:txBody>
      </p:sp>
      <p:sp>
        <p:nvSpPr>
          <p:cNvPr id="14338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4508500"/>
            <a:ext cx="8229600" cy="230505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l-GR" sz="7200" b="1" i="1" smtClean="0">
                <a:latin typeface="Century Schoolbook" pitchFamily="18" charset="0"/>
              </a:rPr>
              <a:t>Κυκλοφορικό Σύστημα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125538"/>
            <a:ext cx="5459413" cy="326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7163"/>
            <a:ext cx="8229600" cy="823912"/>
          </a:xfrm>
        </p:spPr>
        <p:txBody>
          <a:bodyPr/>
          <a:lstStyle/>
          <a:p>
            <a:r>
              <a:rPr lang="el-GR" sz="3600"/>
              <a:t>Η καρδιά</a:t>
            </a:r>
          </a:p>
        </p:txBody>
      </p:sp>
      <p:graphicFrame>
        <p:nvGraphicFramePr>
          <p:cNvPr id="7" name="6 - Διάγραμμα"/>
          <p:cNvGraphicFramePr/>
          <p:nvPr/>
        </p:nvGraphicFramePr>
        <p:xfrm>
          <a:off x="0" y="857232"/>
          <a:ext cx="9144000" cy="1571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8 - Διάγραμμα"/>
          <p:cNvGraphicFramePr/>
          <p:nvPr/>
        </p:nvGraphicFramePr>
        <p:xfrm>
          <a:off x="107950" y="5429264"/>
          <a:ext cx="9036050" cy="1373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Rectangle 2"/>
          <p:cNvSpPr txBox="1">
            <a:spLocks/>
          </p:cNvSpPr>
          <p:nvPr/>
        </p:nvSpPr>
        <p:spPr bwMode="auto">
          <a:xfrm>
            <a:off x="0" y="-26988"/>
            <a:ext cx="9144000" cy="922338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Schoolbook" pitchFamily="18" charset="0"/>
                <a:ea typeface="+mj-ea"/>
                <a:cs typeface="+mj-cs"/>
              </a:rPr>
              <a:t>ΚΑΡΔΙΑ</a:t>
            </a:r>
          </a:p>
        </p:txBody>
      </p:sp>
      <p:sp>
        <p:nvSpPr>
          <p:cNvPr id="64514" name="AutoShape 2" descr="Καρδιά - Βικιπαίδει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64516" name="AutoShape 4" descr="Καρδιά - Βικιπαίδει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64518" name="Picture 6" descr="Καρδιά - Βικιπαίδεια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71736" y="1975514"/>
            <a:ext cx="4051177" cy="38823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9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/>
          </p:cNvSpPr>
          <p:nvPr/>
        </p:nvSpPr>
        <p:spPr bwMode="auto">
          <a:xfrm>
            <a:off x="0" y="0"/>
            <a:ext cx="9144000" cy="785794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0" hangingPunct="0"/>
            <a:r>
              <a:rPr lang="el-GR" sz="3600" b="1" dirty="0">
                <a:solidFill>
                  <a:schemeClr val="bg1"/>
                </a:solidFill>
                <a:latin typeface="Century Schoolbook" pitchFamily="18" charset="0"/>
              </a:rPr>
              <a:t>η καρδιά ως </a:t>
            </a:r>
            <a:r>
              <a:rPr lang="el-GR" sz="3600" b="1" u="sng" dirty="0" smtClean="0">
                <a:solidFill>
                  <a:schemeClr val="bg1"/>
                </a:solidFill>
                <a:latin typeface="Century Schoolbook" pitchFamily="18" charset="0"/>
              </a:rPr>
              <a:t>αντλία</a:t>
            </a:r>
            <a:r>
              <a:rPr lang="el-GR" sz="3600" b="1" dirty="0">
                <a:solidFill>
                  <a:schemeClr val="bg1"/>
                </a:solidFill>
                <a:latin typeface="Century Schoolbook" pitchFamily="18" charset="0"/>
              </a:rPr>
              <a:t>:</a:t>
            </a:r>
          </a:p>
        </p:txBody>
      </p:sp>
      <p:graphicFrame>
        <p:nvGraphicFramePr>
          <p:cNvPr id="8" name="7 - Διάγραμμα"/>
          <p:cNvGraphicFramePr/>
          <p:nvPr/>
        </p:nvGraphicFramePr>
        <p:xfrm>
          <a:off x="0" y="5572140"/>
          <a:ext cx="9144000" cy="1228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6 - Διάγραμμα"/>
          <p:cNvGraphicFramePr/>
          <p:nvPr/>
        </p:nvGraphicFramePr>
        <p:xfrm>
          <a:off x="0" y="857233"/>
          <a:ext cx="9144000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28001" name="Picture 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2087515"/>
            <a:ext cx="9144000" cy="334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16050" y="2952750"/>
            <a:ext cx="6856412" cy="3905250"/>
            <a:chOff x="846" y="527"/>
            <a:chExt cx="4302" cy="2460"/>
          </a:xfrm>
        </p:grpSpPr>
        <p:pic>
          <p:nvPicPr>
            <p:cNvPr id="24580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46" y="527"/>
              <a:ext cx="4302" cy="2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1" name="Line 6"/>
            <p:cNvSpPr>
              <a:spLocks noChangeShapeType="1"/>
            </p:cNvSpPr>
            <p:nvPr/>
          </p:nvSpPr>
          <p:spPr bwMode="auto">
            <a:xfrm>
              <a:off x="2699" y="1842"/>
              <a:ext cx="45" cy="22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4582" name="Line 7"/>
            <p:cNvSpPr>
              <a:spLocks noChangeShapeType="1"/>
            </p:cNvSpPr>
            <p:nvPr/>
          </p:nvSpPr>
          <p:spPr bwMode="auto">
            <a:xfrm flipH="1">
              <a:off x="2971" y="1842"/>
              <a:ext cx="46" cy="22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</p:grpSp>
      <p:graphicFrame>
        <p:nvGraphicFramePr>
          <p:cNvPr id="8" name="7 - Διάγραμμα"/>
          <p:cNvGraphicFramePr/>
          <p:nvPr/>
        </p:nvGraphicFramePr>
        <p:xfrm>
          <a:off x="-36513" y="-26988"/>
          <a:ext cx="9180513" cy="2670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4"/>
          <p:cNvGrpSpPr>
            <a:grpSpLocks/>
          </p:cNvGrpSpPr>
          <p:nvPr/>
        </p:nvGrpSpPr>
        <p:grpSpPr bwMode="auto">
          <a:xfrm>
            <a:off x="1287488" y="2214554"/>
            <a:ext cx="6856412" cy="3905250"/>
            <a:chOff x="846" y="527"/>
            <a:chExt cx="4302" cy="2460"/>
          </a:xfrm>
        </p:grpSpPr>
        <p:pic>
          <p:nvPicPr>
            <p:cNvPr id="24580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46" y="527"/>
              <a:ext cx="4302" cy="2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1" name="Line 6"/>
            <p:cNvSpPr>
              <a:spLocks noChangeShapeType="1"/>
            </p:cNvSpPr>
            <p:nvPr/>
          </p:nvSpPr>
          <p:spPr bwMode="auto">
            <a:xfrm>
              <a:off x="2699" y="1842"/>
              <a:ext cx="45" cy="22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4582" name="Line 7"/>
            <p:cNvSpPr>
              <a:spLocks noChangeShapeType="1"/>
            </p:cNvSpPr>
            <p:nvPr/>
          </p:nvSpPr>
          <p:spPr bwMode="auto">
            <a:xfrm flipH="1">
              <a:off x="2971" y="1842"/>
              <a:ext cx="46" cy="22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</p:grpSp>
      <p:graphicFrame>
        <p:nvGraphicFramePr>
          <p:cNvPr id="8" name="7 - Διάγραμμα"/>
          <p:cNvGraphicFramePr/>
          <p:nvPr/>
        </p:nvGraphicFramePr>
        <p:xfrm>
          <a:off x="0" y="-26988"/>
          <a:ext cx="9180513" cy="2027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8 - Διάγραμμα"/>
          <p:cNvGraphicFramePr/>
          <p:nvPr/>
        </p:nvGraphicFramePr>
        <p:xfrm>
          <a:off x="0" y="5143512"/>
          <a:ext cx="9144000" cy="171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1" name="10 - Διάγραμμα"/>
          <p:cNvGraphicFramePr/>
          <p:nvPr/>
        </p:nvGraphicFramePr>
        <p:xfrm>
          <a:off x="0" y="3214686"/>
          <a:ext cx="2357422" cy="1569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2" name="11 - Βέλος προς τα κάτω"/>
          <p:cNvSpPr/>
          <p:nvPr/>
        </p:nvSpPr>
        <p:spPr>
          <a:xfrm rot="10800000">
            <a:off x="285721" y="4786322"/>
            <a:ext cx="428628" cy="928694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aphicFrame>
        <p:nvGraphicFramePr>
          <p:cNvPr id="13" name="12 - Διάγραμμα"/>
          <p:cNvGraphicFramePr/>
          <p:nvPr/>
        </p:nvGraphicFramePr>
        <p:xfrm>
          <a:off x="6786578" y="3286124"/>
          <a:ext cx="2357422" cy="1569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14" name="13 - Βέλος προς τα κάτω"/>
          <p:cNvSpPr/>
          <p:nvPr/>
        </p:nvSpPr>
        <p:spPr>
          <a:xfrm rot="10800000">
            <a:off x="7072299" y="4786322"/>
            <a:ext cx="428628" cy="928694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2" grpId="0" animBg="1"/>
      <p:bldGraphic spid="13" grpId="0">
        <p:bldAsOne/>
      </p:bldGraphic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87488" y="2952774"/>
            <a:ext cx="6856412" cy="3905250"/>
            <a:chOff x="846" y="527"/>
            <a:chExt cx="4302" cy="2460"/>
          </a:xfrm>
        </p:grpSpPr>
        <p:pic>
          <p:nvPicPr>
            <p:cNvPr id="24580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46" y="527"/>
              <a:ext cx="4302" cy="2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1" name="Line 6"/>
            <p:cNvSpPr>
              <a:spLocks noChangeShapeType="1"/>
            </p:cNvSpPr>
            <p:nvPr/>
          </p:nvSpPr>
          <p:spPr bwMode="auto">
            <a:xfrm>
              <a:off x="2699" y="1842"/>
              <a:ext cx="45" cy="22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4582" name="Line 7"/>
            <p:cNvSpPr>
              <a:spLocks noChangeShapeType="1"/>
            </p:cNvSpPr>
            <p:nvPr/>
          </p:nvSpPr>
          <p:spPr bwMode="auto">
            <a:xfrm flipH="1">
              <a:off x="2971" y="1842"/>
              <a:ext cx="46" cy="22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</p:grpSp>
      <p:graphicFrame>
        <p:nvGraphicFramePr>
          <p:cNvPr id="8" name="7 - Διάγραμμα"/>
          <p:cNvGraphicFramePr/>
          <p:nvPr/>
        </p:nvGraphicFramePr>
        <p:xfrm>
          <a:off x="0" y="-26988"/>
          <a:ext cx="9180513" cy="2027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8 - Διάγραμμα"/>
          <p:cNvGraphicFramePr/>
          <p:nvPr/>
        </p:nvGraphicFramePr>
        <p:xfrm>
          <a:off x="32" y="200024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5" name="14 - Ορθογώνιο"/>
          <p:cNvSpPr/>
          <p:nvPr/>
        </p:nvSpPr>
        <p:spPr>
          <a:xfrm>
            <a:off x="3428992" y="3500438"/>
            <a:ext cx="2143140" cy="57150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 descr="καρδιά-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31402" y="642918"/>
            <a:ext cx="4812598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5 - Διάγραμμα"/>
          <p:cNvGraphicFramePr/>
          <p:nvPr/>
        </p:nvGraphicFramePr>
        <p:xfrm>
          <a:off x="0" y="500042"/>
          <a:ext cx="4286248" cy="3349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- Έλλειψη"/>
          <p:cNvSpPr/>
          <p:nvPr/>
        </p:nvSpPr>
        <p:spPr>
          <a:xfrm rot="2110093">
            <a:off x="6807908" y="2748335"/>
            <a:ext cx="1857388" cy="314327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7" name="6 - Ομάδα"/>
          <p:cNvGrpSpPr/>
          <p:nvPr/>
        </p:nvGrpSpPr>
        <p:grpSpPr>
          <a:xfrm>
            <a:off x="0" y="4214818"/>
            <a:ext cx="4286248" cy="1666701"/>
            <a:chOff x="0" y="1682930"/>
            <a:chExt cx="3851275" cy="1666701"/>
          </a:xfrm>
        </p:grpSpPr>
        <p:sp>
          <p:nvSpPr>
            <p:cNvPr id="8" name="7 - Στρογγυλεμένο ορθογώνιο"/>
            <p:cNvSpPr/>
            <p:nvPr/>
          </p:nvSpPr>
          <p:spPr>
            <a:xfrm>
              <a:off x="0" y="1682930"/>
              <a:ext cx="3851275" cy="1666701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50000"/>
                <a:hueOff val="-461694"/>
                <a:satOff val="30780"/>
                <a:lumOff val="40185"/>
                <a:alphaOff val="0"/>
              </a:schemeClr>
            </a:fillRef>
            <a:effectRef idx="3">
              <a:schemeClr val="accent6">
                <a:shade val="50000"/>
                <a:hueOff val="-461694"/>
                <a:satOff val="30780"/>
                <a:lumOff val="4018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Στρογγυλεμένο ορθογώνιο 4"/>
            <p:cNvSpPr/>
            <p:nvPr/>
          </p:nvSpPr>
          <p:spPr>
            <a:xfrm>
              <a:off x="81362" y="1764292"/>
              <a:ext cx="3688551" cy="15039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2800" b="0" i="0" kern="1200" dirty="0" smtClean="0">
                  <a:solidFill>
                    <a:schemeClr val="tx1"/>
                  </a:solidFill>
                  <a:latin typeface="Century Schoolbook" pitchFamily="18" charset="0"/>
                </a:rPr>
                <a:t>στέλνει το αίμα σε μεγαλύτερη απόσταση </a:t>
              </a:r>
            </a:p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2800" b="0" i="0" kern="1200" dirty="0" smtClean="0">
                  <a:solidFill>
                    <a:schemeClr val="tx1"/>
                  </a:solidFill>
                  <a:latin typeface="Century Schoolbook" pitchFamily="18" charset="0"/>
                </a:rPr>
                <a:t>(σε όλο το σώμα). </a:t>
              </a:r>
              <a:endParaRPr lang="el-GR" sz="2800" b="0" i="0" kern="1200" dirty="0">
                <a:solidFill>
                  <a:schemeClr val="tx1"/>
                </a:solidFill>
                <a:latin typeface="Century Schoolbook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5740" y="1706267"/>
            <a:ext cx="5989929" cy="422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4 - Διάγραμμα"/>
          <p:cNvGraphicFramePr/>
          <p:nvPr/>
        </p:nvGraphicFramePr>
        <p:xfrm>
          <a:off x="1957398" y="115888"/>
          <a:ext cx="5329246" cy="72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5 - Διάγραμμα"/>
          <p:cNvGraphicFramePr/>
          <p:nvPr/>
        </p:nvGraphicFramePr>
        <p:xfrm>
          <a:off x="0" y="979488"/>
          <a:ext cx="9144000" cy="1949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13" name="12 - Ομάδα"/>
          <p:cNvGrpSpPr/>
          <p:nvPr/>
        </p:nvGrpSpPr>
        <p:grpSpPr>
          <a:xfrm>
            <a:off x="1428728" y="1928802"/>
            <a:ext cx="4071934" cy="2500330"/>
            <a:chOff x="0" y="1598305"/>
            <a:chExt cx="2930758" cy="2137090"/>
          </a:xfrm>
        </p:grpSpPr>
        <p:sp>
          <p:nvSpPr>
            <p:cNvPr id="14" name="13 - Στρογγυλεμένο ορθογώνιο"/>
            <p:cNvSpPr/>
            <p:nvPr/>
          </p:nvSpPr>
          <p:spPr>
            <a:xfrm>
              <a:off x="0" y="1598305"/>
              <a:ext cx="2691510" cy="213709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shade val="50000"/>
                <a:hueOff val="-27656"/>
                <a:satOff val="-5606"/>
                <a:lumOff val="30834"/>
                <a:alphaOff val="0"/>
              </a:schemeClr>
            </a:fillRef>
            <a:effectRef idx="3">
              <a:schemeClr val="accent2">
                <a:shade val="50000"/>
                <a:hueOff val="-27656"/>
                <a:satOff val="-5606"/>
                <a:lumOff val="3083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Στρογγυλεμένο ορθογώνιο 4"/>
            <p:cNvSpPr/>
            <p:nvPr/>
          </p:nvSpPr>
          <p:spPr>
            <a:xfrm>
              <a:off x="0" y="1598305"/>
              <a:ext cx="2930758" cy="21370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l" defTabSz="3111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800" kern="1200" dirty="0" smtClean="0">
                  <a:solidFill>
                    <a:schemeClr val="tx1"/>
                  </a:solidFill>
                  <a:latin typeface="Century Schoolbook" pitchFamily="18" charset="0"/>
                </a:rPr>
                <a:t> φυσιολογικός  αριθμός παλμών (κτύπων) της καρδιάς: </a:t>
              </a:r>
            </a:p>
            <a:p>
              <a:pPr lvl="0" algn="l" defTabSz="3111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800" b="1" dirty="0" smtClean="0">
                  <a:solidFill>
                    <a:schemeClr val="tx1"/>
                  </a:solidFill>
                  <a:latin typeface="Century Schoolbook" pitchFamily="18" charset="0"/>
                </a:rPr>
                <a:t>Ε</a:t>
              </a:r>
              <a:r>
                <a:rPr lang="el-GR" sz="1800" b="1" kern="1200" dirty="0" smtClean="0">
                  <a:solidFill>
                    <a:schemeClr val="tx1"/>
                  </a:solidFill>
                  <a:latin typeface="Century Schoolbook" pitchFamily="18" charset="0"/>
                </a:rPr>
                <a:t>νήλικες:</a:t>
              </a:r>
              <a:r>
                <a:rPr lang="el-GR" sz="1800" kern="1200" dirty="0" smtClean="0">
                  <a:solidFill>
                    <a:schemeClr val="tx1"/>
                  </a:solidFill>
                  <a:latin typeface="Century Schoolbook" pitchFamily="18" charset="0"/>
                </a:rPr>
                <a:t> περίπου 60-80 / λεπτό </a:t>
              </a:r>
            </a:p>
            <a:p>
              <a:pPr lvl="0" algn="l" defTabSz="3111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800" dirty="0" smtClean="0">
                  <a:solidFill>
                    <a:schemeClr val="tx1"/>
                  </a:solidFill>
                  <a:latin typeface="Century Schoolbook" pitchFamily="18" charset="0"/>
                </a:rPr>
                <a:t>Γ</a:t>
              </a:r>
              <a:r>
                <a:rPr lang="el-GR" sz="1800" kern="1200" dirty="0" smtClean="0">
                  <a:solidFill>
                    <a:schemeClr val="tx1"/>
                  </a:solidFill>
                  <a:latin typeface="Century Schoolbook" pitchFamily="18" charset="0"/>
                </a:rPr>
                <a:t>υναίκες : λίγο περισσότεροι</a:t>
              </a:r>
            </a:p>
            <a:p>
              <a:pPr lvl="0" algn="l" defTabSz="3111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800" b="1" dirty="0" smtClean="0">
                  <a:solidFill>
                    <a:schemeClr val="tx1"/>
                  </a:solidFill>
                  <a:latin typeface="Century Schoolbook" pitchFamily="18" charset="0"/>
                </a:rPr>
                <a:t>Μ</a:t>
              </a:r>
              <a:r>
                <a:rPr lang="el-GR" sz="1800" b="1" kern="1200" dirty="0" smtClean="0">
                  <a:solidFill>
                    <a:schemeClr val="tx1"/>
                  </a:solidFill>
                  <a:latin typeface="Century Schoolbook" pitchFamily="18" charset="0"/>
                </a:rPr>
                <a:t>ωρό</a:t>
              </a:r>
              <a:r>
                <a:rPr lang="el-GR" sz="1800" kern="1200" dirty="0" smtClean="0">
                  <a:solidFill>
                    <a:schemeClr val="tx1"/>
                  </a:solidFill>
                  <a:latin typeface="Century Schoolbook" pitchFamily="18" charset="0"/>
                </a:rPr>
                <a:t> κατά τη γέννηση: μπορεί να φτάσουν τους 130 / λεπτό. </a:t>
              </a:r>
              <a:endParaRPr lang="el-GR" sz="1800" kern="1200" dirty="0">
                <a:solidFill>
                  <a:schemeClr val="tx1"/>
                </a:solidFill>
                <a:latin typeface="Century Schoolbook" pitchFamily="18" charset="0"/>
              </a:endParaRPr>
            </a:p>
          </p:txBody>
        </p:sp>
      </p:grpSp>
      <p:graphicFrame>
        <p:nvGraphicFramePr>
          <p:cNvPr id="17" name="16 - Διάγραμμα"/>
          <p:cNvGraphicFramePr/>
          <p:nvPr/>
        </p:nvGraphicFramePr>
        <p:xfrm>
          <a:off x="0" y="4500570"/>
          <a:ext cx="9144000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1" name="20 - Επεξήγηση με σύννεφο"/>
          <p:cNvSpPr/>
          <p:nvPr/>
        </p:nvSpPr>
        <p:spPr>
          <a:xfrm>
            <a:off x="5715008" y="5572140"/>
            <a:ext cx="3571900" cy="1285860"/>
          </a:xfrm>
          <a:prstGeom prst="cloudCallout">
            <a:avLst>
              <a:gd name="adj1" fmla="val 33008"/>
              <a:gd name="adj2" fmla="val -75792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dirty="0" smtClean="0">
                <a:solidFill>
                  <a:schemeClr val="tx1"/>
                </a:solidFill>
                <a:latin typeface="Century Schoolbook" pitchFamily="18" charset="0"/>
              </a:rPr>
              <a:t>ανιχνεύεται στον </a:t>
            </a:r>
            <a:r>
              <a:rPr lang="el-GR" sz="1800" b="1" dirty="0" smtClean="0">
                <a:solidFill>
                  <a:schemeClr val="tx1"/>
                </a:solidFill>
                <a:latin typeface="Century Schoolbook" pitchFamily="18" charset="0"/>
              </a:rPr>
              <a:t>καρπό του χεριού </a:t>
            </a:r>
            <a:r>
              <a:rPr lang="el-GR" sz="1800" dirty="0" smtClean="0">
                <a:solidFill>
                  <a:schemeClr val="tx1"/>
                </a:solidFill>
                <a:latin typeface="Century Schoolbook" pitchFamily="18" charset="0"/>
              </a:rPr>
              <a:t>και σε άλλα σημεία του σώματος.</a:t>
            </a:r>
            <a:endParaRPr lang="el-GR" sz="1800" dirty="0"/>
          </a:p>
        </p:txBody>
      </p:sp>
      <p:sp>
        <p:nvSpPr>
          <p:cNvPr id="22" name="21 - Κατακόρυφος πάπυρος"/>
          <p:cNvSpPr/>
          <p:nvPr/>
        </p:nvSpPr>
        <p:spPr>
          <a:xfrm>
            <a:off x="428596" y="5715016"/>
            <a:ext cx="4857784" cy="1142984"/>
          </a:xfrm>
          <a:prstGeom prst="verticalScroll">
            <a:avLst>
              <a:gd name="adj" fmla="val 16082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el-GR" dirty="0" smtClean="0">
                <a:solidFill>
                  <a:schemeClr val="bg1"/>
                </a:solidFill>
                <a:latin typeface="Century Schoolbook" pitchFamily="18" charset="0"/>
              </a:rPr>
              <a:t>Οι </a:t>
            </a:r>
            <a:r>
              <a:rPr lang="el-GR" b="1" dirty="0" smtClean="0">
                <a:solidFill>
                  <a:schemeClr val="bg1"/>
                </a:solidFill>
                <a:latin typeface="Century Schoolbook" pitchFamily="18" charset="0"/>
              </a:rPr>
              <a:t>σφυγμοί των αρτηριών </a:t>
            </a:r>
            <a:r>
              <a:rPr lang="el-GR" dirty="0" smtClean="0">
                <a:solidFill>
                  <a:schemeClr val="bg1"/>
                </a:solidFill>
                <a:latin typeface="Century Schoolbook" pitchFamily="18" charset="0"/>
              </a:rPr>
              <a:t>και οι </a:t>
            </a:r>
            <a:r>
              <a:rPr lang="el-GR" b="1" dirty="0" smtClean="0">
                <a:solidFill>
                  <a:schemeClr val="bg1"/>
                </a:solidFill>
                <a:latin typeface="Century Schoolbook" pitchFamily="18" charset="0"/>
              </a:rPr>
              <a:t>παλμοί της καρδιάς </a:t>
            </a:r>
            <a:r>
              <a:rPr lang="el-GR" dirty="0" smtClean="0">
                <a:solidFill>
                  <a:schemeClr val="bg1"/>
                </a:solidFill>
                <a:latin typeface="Century Schoolbook" pitchFamily="18" charset="0"/>
              </a:rPr>
              <a:t>έχουν τον ίδιο ρυθμό.</a:t>
            </a:r>
          </a:p>
        </p:txBody>
      </p:sp>
      <p:pic>
        <p:nvPicPr>
          <p:cNvPr id="106500" name="Picture 4" descr="Ο σωστός τρόπος για την μέτρηση του σφυγμού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214942" y="1857364"/>
            <a:ext cx="3929058" cy="25985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17" grpId="0">
        <p:bldAsOne/>
      </p:bldGraphic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571480"/>
            <a:ext cx="4876800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" name="8 - Διάγραμμα"/>
          <p:cNvGraphicFramePr/>
          <p:nvPr/>
        </p:nvGraphicFramePr>
        <p:xfrm>
          <a:off x="1" y="0"/>
          <a:ext cx="4286247" cy="3286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9 - Διάγραμμα"/>
          <p:cNvGraphicFramePr/>
          <p:nvPr/>
        </p:nvGraphicFramePr>
        <p:xfrm>
          <a:off x="0" y="4429132"/>
          <a:ext cx="9144000" cy="2214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>
          <a:xfrm>
            <a:off x="539750" y="-24"/>
            <a:ext cx="8229600" cy="1143000"/>
          </a:xfrm>
        </p:spPr>
        <p:txBody>
          <a:bodyPr/>
          <a:lstStyle/>
          <a:p>
            <a:r>
              <a:rPr lang="el-GR" dirty="0" smtClean="0">
                <a:latin typeface="Century Schoolbook" pitchFamily="18" charset="0"/>
              </a:rPr>
              <a:t>Αυτορρύθμιση </a:t>
            </a:r>
          </a:p>
        </p:txBody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>
          <a:xfrm>
            <a:off x="0" y="4286256"/>
            <a:ext cx="9144000" cy="2500330"/>
          </a:xfrm>
        </p:spPr>
        <p:txBody>
          <a:bodyPr/>
          <a:lstStyle/>
          <a:p>
            <a:r>
              <a:rPr lang="el-GR" sz="2400" dirty="0" smtClean="0">
                <a:latin typeface="Century Schoolbook" pitchFamily="18" charset="0"/>
              </a:rPr>
              <a:t>Όταν τα κύτταρα παρουσιάζουν αυξημένη δραστηριότητα, όπως κατά τη διάρκεια σωματικής άσκησης, χρειάζονται περισσότερο αίμα. Τότε η καρδιά αναγκάζεται να αυξήσει το ρυθμό λειτουργίας της, </a:t>
            </a:r>
            <a:r>
              <a:rPr lang="el-GR" sz="2400" b="1" dirty="0" smtClean="0">
                <a:latin typeface="Century Schoolbook" pitchFamily="18" charset="0"/>
              </a:rPr>
              <a:t>αυτορρύθμιση.</a:t>
            </a:r>
          </a:p>
          <a:p>
            <a:r>
              <a:rPr lang="el-GR" sz="2400" i="1" dirty="0" smtClean="0">
                <a:latin typeface="Century Schoolbook" pitchFamily="18" charset="0"/>
              </a:rPr>
              <a:t>Τα κυττάρων του μυοκαρδίου μπορούν να συσπώνται </a:t>
            </a:r>
            <a:r>
              <a:rPr lang="el-GR" sz="2400" b="1" i="1" dirty="0" smtClean="0">
                <a:latin typeface="Century Schoolbook" pitchFamily="18" charset="0"/>
              </a:rPr>
              <a:t>απουσία νευρικής ή ορμονικής διέγερσης (αυτορρύθμιση</a:t>
            </a:r>
            <a:r>
              <a:rPr lang="el-GR" sz="2400" i="1" dirty="0" smtClean="0">
                <a:latin typeface="Century Schoolbook" pitchFamily="18" charset="0"/>
              </a:rPr>
              <a:t>).</a:t>
            </a:r>
          </a:p>
        </p:txBody>
      </p:sp>
      <p:pic>
        <p:nvPicPr>
          <p:cNvPr id="101378" name="Picture 2" descr="ΙΑΤΩΡ &quot;ο γιατρός,θεραπευτής&quot; Ιατρική συνταγή άσκησης για καρδιοπαθείς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997988"/>
            <a:ext cx="3643338" cy="32882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- Διάγραμμα"/>
          <p:cNvGraphicFramePr/>
          <p:nvPr/>
        </p:nvGraphicFramePr>
        <p:xfrm>
          <a:off x="0" y="-71462"/>
          <a:ext cx="9144000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9810" name="Picture 2" descr="ΕΜΦΡΑΓΜΑ ΤΟΥ ΜΥΟΚΑΡΔΙΟΥ – Androsporta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7718" y="3511271"/>
            <a:ext cx="4857752" cy="3346729"/>
          </a:xfrm>
          <a:prstGeom prst="rect">
            <a:avLst/>
          </a:prstGeom>
          <a:noFill/>
        </p:spPr>
      </p:pic>
      <p:sp>
        <p:nvSpPr>
          <p:cNvPr id="119814" name="AutoShape 6" descr="Έμφραγμα του μυοκαρδίου: Συμπτώματα και αντιμετώπιση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19816" name="AutoShape 8" descr="Έμφραγμα του μυοκαρδίου: Συμπτώματα και αντιμετώπιση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19818" name="AutoShape 10" descr="Έμφραγμα του μυοκαρδίου: Συμπτώματα και αντιμετώπιση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19820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571876"/>
            <a:ext cx="4229098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- Διάγραμμα"/>
          <p:cNvGraphicFramePr/>
          <p:nvPr/>
        </p:nvGraphicFramePr>
        <p:xfrm>
          <a:off x="2071670" y="214290"/>
          <a:ext cx="2143108" cy="72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362" name="Rectangle 3"/>
          <p:cNvSpPr>
            <a:spLocks noGrp="1"/>
          </p:cNvSpPr>
          <p:nvPr>
            <p:ph type="body" idx="1"/>
          </p:nvPr>
        </p:nvSpPr>
        <p:spPr>
          <a:xfrm>
            <a:off x="142844" y="979489"/>
            <a:ext cx="6929454" cy="2020883"/>
          </a:xfrm>
        </p:spPr>
        <p:txBody>
          <a:bodyPr/>
          <a:lstStyle/>
          <a:p>
            <a:r>
              <a:rPr lang="el-GR" b="1" dirty="0" smtClean="0">
                <a:latin typeface="Century Schoolbook" pitchFamily="18" charset="0"/>
              </a:rPr>
              <a:t>μεταφορά θρεπτικών ουσιών</a:t>
            </a:r>
            <a:r>
              <a:rPr lang="el-GR" dirty="0" smtClean="0">
                <a:latin typeface="Century Schoolbook" pitchFamily="18" charset="0"/>
              </a:rPr>
              <a:t> στα κύτταρα των ιστών </a:t>
            </a:r>
          </a:p>
          <a:p>
            <a:r>
              <a:rPr lang="el-GR" b="1" dirty="0" smtClean="0">
                <a:latin typeface="Century Schoolbook" pitchFamily="18" charset="0"/>
              </a:rPr>
              <a:t>απομάκρυνση των αχρήστων ουσιών</a:t>
            </a:r>
            <a:r>
              <a:rPr lang="el-GR" dirty="0" smtClean="0">
                <a:latin typeface="Century Schoolbook" pitchFamily="18" charset="0"/>
              </a:rPr>
              <a:t> από αυτά 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43042" y="4000504"/>
            <a:ext cx="4619651" cy="2157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 descr="Το Κυκλοφορικό Σύστημα | PHOTODENTR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387" y="2549475"/>
            <a:ext cx="2643207" cy="43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- Διάγραμμα"/>
          <p:cNvGraphicFramePr/>
          <p:nvPr/>
        </p:nvGraphicFramePr>
        <p:xfrm>
          <a:off x="0" y="0"/>
          <a:ext cx="9144000" cy="3643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28860" y="3854610"/>
            <a:ext cx="4500562" cy="3074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- Διάγραμμα"/>
          <p:cNvGraphicFramePr/>
          <p:nvPr/>
        </p:nvGraphicFramePr>
        <p:xfrm>
          <a:off x="0" y="-71462"/>
          <a:ext cx="9144000" cy="3214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5714" name="Picture 2" descr="ΑΝΕΥΡΥΣΜΑ ΘΩΡΑΚΙΚΗΣ ΑΟΡΤΗΣ (περιλαμβάνει αορτικό τόξο &amp; κατιούσα αορτή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5918" y="3013570"/>
            <a:ext cx="5643570" cy="55112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- Ομάδα"/>
          <p:cNvGrpSpPr/>
          <p:nvPr/>
        </p:nvGrpSpPr>
        <p:grpSpPr>
          <a:xfrm>
            <a:off x="0" y="642917"/>
            <a:ext cx="3929058" cy="4429157"/>
            <a:chOff x="0" y="1583661"/>
            <a:chExt cx="9144000" cy="3565542"/>
          </a:xfrm>
        </p:grpSpPr>
        <p:sp>
          <p:nvSpPr>
            <p:cNvPr id="9" name="8 - Στρογγυλεμένο ορθογώνιο"/>
            <p:cNvSpPr/>
            <p:nvPr/>
          </p:nvSpPr>
          <p:spPr>
            <a:xfrm>
              <a:off x="0" y="1583661"/>
              <a:ext cx="9144000" cy="3565542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50000"/>
                <a:hueOff val="-230847"/>
                <a:satOff val="15390"/>
                <a:lumOff val="20092"/>
                <a:alphaOff val="0"/>
              </a:schemeClr>
            </a:fillRef>
            <a:effectRef idx="3">
              <a:schemeClr val="accent6">
                <a:shade val="50000"/>
                <a:hueOff val="-230847"/>
                <a:satOff val="15390"/>
                <a:lumOff val="2009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Στρογγυλεμένο ορθογώνιο 10"/>
            <p:cNvSpPr/>
            <p:nvPr/>
          </p:nvSpPr>
          <p:spPr>
            <a:xfrm>
              <a:off x="32964" y="1649855"/>
              <a:ext cx="9111034" cy="34663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defTabSz="755650">
                <a:lnSpc>
                  <a:spcPct val="90000"/>
                </a:lnSpc>
                <a:spcAft>
                  <a:spcPct val="35000"/>
                </a:spcAft>
                <a:buFont typeface="Arial" pitchFamily="34" charset="0"/>
                <a:buChar char="•"/>
              </a:pPr>
              <a:r>
                <a:rPr lang="el-GR" dirty="0" smtClean="0">
                  <a:solidFill>
                    <a:schemeClr val="tx1"/>
                  </a:solidFill>
                  <a:latin typeface="Comic Sans MS" pitchFamily="66" charset="0"/>
                </a:rPr>
                <a:t>η  παχυσαρκία ,</a:t>
              </a:r>
            </a:p>
            <a:p>
              <a:pPr lvl="0" defTabSz="755650">
                <a:lnSpc>
                  <a:spcPct val="90000"/>
                </a:lnSpc>
                <a:spcAft>
                  <a:spcPct val="35000"/>
                </a:spcAft>
                <a:buFont typeface="Arial" pitchFamily="34" charset="0"/>
                <a:buChar char="•"/>
              </a:pPr>
              <a:r>
                <a:rPr lang="el-GR" dirty="0" smtClean="0">
                  <a:solidFill>
                    <a:schemeClr val="tx1"/>
                  </a:solidFill>
                  <a:latin typeface="Comic Sans MS" pitchFamily="66" charset="0"/>
                </a:rPr>
                <a:t>η υψηλή αρτηριακή πίεση, </a:t>
              </a:r>
            </a:p>
            <a:p>
              <a:pPr lvl="0" defTabSz="755650">
                <a:lnSpc>
                  <a:spcPct val="90000"/>
                </a:lnSpc>
                <a:spcAft>
                  <a:spcPct val="35000"/>
                </a:spcAft>
                <a:buFont typeface="Arial" pitchFamily="34" charset="0"/>
                <a:buChar char="•"/>
              </a:pPr>
              <a:r>
                <a:rPr lang="el-GR" dirty="0" smtClean="0">
                  <a:solidFill>
                    <a:schemeClr val="tx1"/>
                  </a:solidFill>
                  <a:latin typeface="Comic Sans MS" pitchFamily="66" charset="0"/>
                </a:rPr>
                <a:t>το  κάπνισμα,</a:t>
              </a:r>
            </a:p>
            <a:p>
              <a:pPr lvl="0" defTabSz="755650">
                <a:lnSpc>
                  <a:spcPct val="90000"/>
                </a:lnSpc>
                <a:spcAft>
                  <a:spcPct val="35000"/>
                </a:spcAft>
                <a:buFont typeface="Arial" pitchFamily="34" charset="0"/>
                <a:buChar char="•"/>
              </a:pPr>
              <a:r>
                <a:rPr lang="el-GR" dirty="0" smtClean="0">
                  <a:solidFill>
                    <a:schemeClr val="tx1"/>
                  </a:solidFill>
                  <a:latin typeface="Comic Sans MS" pitchFamily="66" charset="0"/>
                </a:rPr>
                <a:t> η χοληστερίνη,</a:t>
              </a:r>
            </a:p>
            <a:p>
              <a:pPr lvl="0" defTabSz="755650">
                <a:lnSpc>
                  <a:spcPct val="90000"/>
                </a:lnSpc>
                <a:spcAft>
                  <a:spcPct val="35000"/>
                </a:spcAft>
                <a:buFont typeface="Arial" pitchFamily="34" charset="0"/>
                <a:buChar char="•"/>
              </a:pPr>
              <a:r>
                <a:rPr lang="el-GR" dirty="0" smtClean="0">
                  <a:solidFill>
                    <a:schemeClr val="tx1"/>
                  </a:solidFill>
                  <a:latin typeface="Comic Sans MS" pitchFamily="66" charset="0"/>
                </a:rPr>
                <a:t> ο σακχαρώδης διαβήτης, </a:t>
              </a:r>
            </a:p>
            <a:p>
              <a:pPr lvl="0" defTabSz="755650">
                <a:lnSpc>
                  <a:spcPct val="90000"/>
                </a:lnSpc>
                <a:spcAft>
                  <a:spcPct val="35000"/>
                </a:spcAft>
                <a:buFont typeface="Arial" pitchFamily="34" charset="0"/>
                <a:buChar char="•"/>
              </a:pPr>
              <a:r>
                <a:rPr lang="el-GR" dirty="0" smtClean="0">
                  <a:solidFill>
                    <a:schemeClr val="tx1"/>
                  </a:solidFill>
                  <a:latin typeface="Comic Sans MS" pitchFamily="66" charset="0"/>
                </a:rPr>
                <a:t>η ηλικία, </a:t>
              </a:r>
            </a:p>
            <a:p>
              <a:pPr lvl="0" defTabSz="755650">
                <a:lnSpc>
                  <a:spcPct val="90000"/>
                </a:lnSpc>
                <a:spcAft>
                  <a:spcPct val="35000"/>
                </a:spcAft>
                <a:buFont typeface="Arial" pitchFamily="34" charset="0"/>
                <a:buChar char="•"/>
              </a:pPr>
              <a:r>
                <a:rPr lang="el-GR" dirty="0" smtClean="0">
                  <a:solidFill>
                    <a:schemeClr val="tx1"/>
                  </a:solidFill>
                  <a:latin typeface="Comic Sans MS" pitchFamily="66" charset="0"/>
                </a:rPr>
                <a:t>το φύλο και </a:t>
              </a:r>
            </a:p>
            <a:p>
              <a:pPr lvl="0" defTabSz="755650">
                <a:lnSpc>
                  <a:spcPct val="90000"/>
                </a:lnSpc>
                <a:spcAft>
                  <a:spcPct val="35000"/>
                </a:spcAft>
                <a:buFont typeface="Arial" pitchFamily="34" charset="0"/>
                <a:buChar char="•"/>
              </a:pPr>
              <a:r>
                <a:rPr lang="el-GR" dirty="0" smtClean="0">
                  <a:solidFill>
                    <a:schemeClr val="tx1"/>
                  </a:solidFill>
                  <a:latin typeface="Comic Sans MS" pitchFamily="66" charset="0"/>
                </a:rPr>
                <a:t>η γενετική προδιάθεση.</a:t>
              </a:r>
              <a:endParaRPr lang="el-GR" kern="1200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6" name="5 - Ομάδα"/>
          <p:cNvGrpSpPr/>
          <p:nvPr/>
        </p:nvGrpSpPr>
        <p:grpSpPr>
          <a:xfrm>
            <a:off x="0" y="0"/>
            <a:ext cx="9144000" cy="675327"/>
            <a:chOff x="0" y="5198164"/>
            <a:chExt cx="9144000" cy="675327"/>
          </a:xfrm>
        </p:grpSpPr>
        <p:sp>
          <p:nvSpPr>
            <p:cNvPr id="7" name="6 - Στρογγυλεμένο ορθογώνιο"/>
            <p:cNvSpPr/>
            <p:nvPr/>
          </p:nvSpPr>
          <p:spPr>
            <a:xfrm>
              <a:off x="0" y="5198164"/>
              <a:ext cx="9144000" cy="675327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50000"/>
                <a:hueOff val="-115424"/>
                <a:satOff val="7695"/>
                <a:lumOff val="10046"/>
                <a:alphaOff val="0"/>
              </a:schemeClr>
            </a:fillRef>
            <a:effectRef idx="3">
              <a:schemeClr val="accent6">
                <a:shade val="50000"/>
                <a:hueOff val="-115424"/>
                <a:satOff val="7695"/>
                <a:lumOff val="1004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l-GR" dirty="0" smtClean="0"/>
                <a:t>Παράγοντες που </a:t>
              </a:r>
              <a:r>
                <a:rPr lang="el-GR" dirty="0" smtClean="0">
                  <a:latin typeface="Comic Sans MS" pitchFamily="66" charset="0"/>
                </a:rPr>
                <a:t>ενοχοποιούνται</a:t>
              </a:r>
              <a:r>
                <a:rPr lang="el-GR" dirty="0" smtClean="0"/>
                <a:t> για την αύξηση των καρδιοπαθειών:</a:t>
              </a:r>
              <a:endParaRPr lang="el-GR" dirty="0"/>
            </a:p>
          </p:txBody>
        </p:sp>
        <p:sp>
          <p:nvSpPr>
            <p:cNvPr id="8" name="Στρογγυλεμένο ορθογώνιο 12"/>
            <p:cNvSpPr/>
            <p:nvPr/>
          </p:nvSpPr>
          <p:spPr>
            <a:xfrm>
              <a:off x="32967" y="5231131"/>
              <a:ext cx="9078066" cy="6093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defTabSz="755650">
                <a:lnSpc>
                  <a:spcPct val="90000"/>
                </a:lnSpc>
                <a:spcAft>
                  <a:spcPct val="35000"/>
                </a:spcAft>
              </a:pPr>
              <a:endParaRPr lang="el-GR" sz="1700" kern="1200" dirty="0"/>
            </a:p>
          </p:txBody>
        </p:sp>
      </p:grpSp>
      <p:pic>
        <p:nvPicPr>
          <p:cNvPr id="135170" name="Picture 2" descr="InKomotini: Επιμηκύνετε τη διάρκεια της ζωής σας με σωστή ΠΡΩΤΟΓΕΝΗ πρόληψη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1545" y="2928934"/>
            <a:ext cx="5222456" cy="3929090"/>
          </a:xfrm>
          <a:prstGeom prst="rect">
            <a:avLst/>
          </a:prstGeom>
          <a:noFill/>
        </p:spPr>
      </p:pic>
      <p:grpSp>
        <p:nvGrpSpPr>
          <p:cNvPr id="18" name="17 - Ομάδα"/>
          <p:cNvGrpSpPr/>
          <p:nvPr/>
        </p:nvGrpSpPr>
        <p:grpSpPr>
          <a:xfrm>
            <a:off x="4438680" y="2214554"/>
            <a:ext cx="4633914" cy="675327"/>
            <a:chOff x="0" y="5198164"/>
            <a:chExt cx="9144000" cy="675327"/>
          </a:xfrm>
        </p:grpSpPr>
        <p:sp>
          <p:nvSpPr>
            <p:cNvPr id="19" name="18 - Στρογγυλεμένο ορθογώνιο"/>
            <p:cNvSpPr/>
            <p:nvPr/>
          </p:nvSpPr>
          <p:spPr>
            <a:xfrm>
              <a:off x="0" y="5198164"/>
              <a:ext cx="9144000" cy="675327"/>
            </a:xfrm>
            <a:prstGeom prst="roundRect">
              <a:avLst/>
            </a:prstGeom>
            <a:solidFill>
              <a:srgbClr val="00B05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50000"/>
                <a:hueOff val="-115424"/>
                <a:satOff val="7695"/>
                <a:lumOff val="10046"/>
                <a:alphaOff val="0"/>
              </a:schemeClr>
            </a:fillRef>
            <a:effectRef idx="3">
              <a:schemeClr val="accent6">
                <a:shade val="50000"/>
                <a:hueOff val="-115424"/>
                <a:satOff val="7695"/>
                <a:lumOff val="1004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l-GR" sz="3200" dirty="0" smtClean="0">
                  <a:latin typeface="Comic Sans MS" pitchFamily="66" charset="0"/>
                </a:rPr>
                <a:t>Πρόληψη:</a:t>
              </a:r>
              <a:endParaRPr lang="el-GR" sz="3200" dirty="0">
                <a:latin typeface="Comic Sans MS" pitchFamily="66" charset="0"/>
              </a:endParaRPr>
            </a:p>
          </p:txBody>
        </p:sp>
        <p:sp>
          <p:nvSpPr>
            <p:cNvPr id="20" name="Στρογγυλεμένο ορθογώνιο 12"/>
            <p:cNvSpPr/>
            <p:nvPr/>
          </p:nvSpPr>
          <p:spPr>
            <a:xfrm>
              <a:off x="32967" y="5231131"/>
              <a:ext cx="9078066" cy="6093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defTabSz="755650">
                <a:lnSpc>
                  <a:spcPct val="90000"/>
                </a:lnSpc>
                <a:spcAft>
                  <a:spcPct val="35000"/>
                </a:spcAft>
              </a:pPr>
              <a:endParaRPr lang="el-GR" sz="2000" kern="1200" dirty="0"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- Διάγραμμα"/>
          <p:cNvGraphicFramePr/>
          <p:nvPr/>
        </p:nvGraphicFramePr>
        <p:xfrm>
          <a:off x="214282" y="1"/>
          <a:ext cx="8929718" cy="3428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4690" name="Picture 2" descr="ΤΟ ΟΞΥ ΕΜΦΡΑΓΜΑ- STEMI | Καρδιολογία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52633" y="3500462"/>
            <a:ext cx="5148259" cy="3357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- Διάγραμμα"/>
          <p:cNvGraphicFramePr/>
          <p:nvPr/>
        </p:nvGraphicFramePr>
        <p:xfrm>
          <a:off x="0" y="71438"/>
          <a:ext cx="4286248" cy="4286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5973" y="971535"/>
            <a:ext cx="4878027" cy="5886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- Διάγραμμα"/>
          <p:cNvGraphicFramePr/>
          <p:nvPr/>
        </p:nvGraphicFramePr>
        <p:xfrm>
          <a:off x="0" y="-26988"/>
          <a:ext cx="9144000" cy="777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6 - Διάγραμμα"/>
          <p:cNvGraphicFramePr/>
          <p:nvPr/>
        </p:nvGraphicFramePr>
        <p:xfrm>
          <a:off x="4427538" y="809649"/>
          <a:ext cx="4716462" cy="6048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2130" y="4482832"/>
            <a:ext cx="2779738" cy="240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32" y="819156"/>
            <a:ext cx="4284663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4" name="AutoShape 2" descr="Βιολογία Α΄Λυκείου Κεφ. 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712" name="Group 40"/>
          <p:cNvGraphicFramePr>
            <a:graphicFrameLocks noGrp="1"/>
          </p:cNvGraphicFramePr>
          <p:nvPr/>
        </p:nvGraphicFramePr>
        <p:xfrm>
          <a:off x="142844" y="294792"/>
          <a:ext cx="4714908" cy="6420356"/>
        </p:xfrm>
        <a:graphic>
          <a:graphicData uri="http://schemas.openxmlformats.org/drawingml/2006/table">
            <a:tbl>
              <a:tblPr/>
              <a:tblGrid>
                <a:gridCol w="4714908"/>
              </a:tblGrid>
              <a:tr h="5841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entury Schoolbook" pitchFamily="18" charset="0"/>
                        </a:rPr>
                        <a:t>Αρτηρίες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605C"/>
                    </a:solidFill>
                  </a:tcPr>
                </a:tc>
              </a:tr>
              <a:tr h="5530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λιγότερες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605C"/>
                    </a:solidFill>
                  </a:tcPr>
                </a:tc>
              </a:tr>
              <a:tr h="100597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περισσότερο μυϊκό ιστό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παχύτερα τοιχώματα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605C"/>
                    </a:solidFill>
                  </a:tcPr>
                </a:tc>
              </a:tr>
              <a:tr h="8572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μικρότερη εσωτερική διάμετρο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605C"/>
                    </a:solidFill>
                  </a:tcPr>
                </a:tc>
              </a:tr>
              <a:tr h="64294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μεγαλύτερη ταχύτητα αίματος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μεγαλύτερη πίεση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έχουν σφυγμό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605C"/>
                    </a:solidFill>
                  </a:tcPr>
                </a:tc>
              </a:tr>
              <a:tr h="84401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δεν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 έχουν </a:t>
                      </a:r>
                      <a:r>
                        <a:rPr kumimoji="0" lang="el-GR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βαλβίδες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605C"/>
                    </a:solidFill>
                  </a:tcPr>
                </a:tc>
              </a:tr>
              <a:tr h="8751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λιγότερο αίμα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605C"/>
                    </a:solidFill>
                  </a:tcPr>
                </a:tc>
              </a:tr>
            </a:tbl>
          </a:graphicData>
        </a:graphic>
      </p:graphicFrame>
      <p:pic>
        <p:nvPicPr>
          <p:cNvPr id="99330" name="Picture 2" descr="ΑΙΜΟΦΟΡΑ ΑΓΓΕΙΑ 3. ΚΥΚΛΟΦΟΡΙΚΟ ΣΥΣΤΗΜΑ. - ppt κατέβασμ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5" y="1678793"/>
            <a:ext cx="4429123" cy="33218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- Διάγραμμα"/>
          <p:cNvGraphicFramePr/>
          <p:nvPr/>
        </p:nvGraphicFramePr>
        <p:xfrm>
          <a:off x="457200" y="142852"/>
          <a:ext cx="8229600" cy="2357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9699" name="Group 8"/>
          <p:cNvGrpSpPr>
            <a:grpSpLocks/>
          </p:cNvGrpSpPr>
          <p:nvPr/>
        </p:nvGrpSpPr>
        <p:grpSpPr bwMode="auto">
          <a:xfrm>
            <a:off x="0" y="2571744"/>
            <a:ext cx="5326033" cy="4191002"/>
            <a:chOff x="431" y="1860"/>
            <a:chExt cx="3085" cy="2460"/>
          </a:xfrm>
        </p:grpSpPr>
        <p:pic>
          <p:nvPicPr>
            <p:cNvPr id="29701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31" y="1860"/>
              <a:ext cx="3085" cy="2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2" name="Oval 5"/>
            <p:cNvSpPr>
              <a:spLocks noChangeArrowheads="1"/>
            </p:cNvSpPr>
            <p:nvPr/>
          </p:nvSpPr>
          <p:spPr bwMode="auto">
            <a:xfrm>
              <a:off x="1427" y="2205"/>
              <a:ext cx="771" cy="45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1800"/>
            </a:p>
          </p:txBody>
        </p:sp>
        <p:sp>
          <p:nvSpPr>
            <p:cNvPr id="29703" name="Oval 6"/>
            <p:cNvSpPr>
              <a:spLocks noChangeArrowheads="1"/>
            </p:cNvSpPr>
            <p:nvPr/>
          </p:nvSpPr>
          <p:spPr bwMode="auto">
            <a:xfrm>
              <a:off x="2108" y="1979"/>
              <a:ext cx="681" cy="45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sz="1800"/>
            </a:p>
          </p:txBody>
        </p:sp>
      </p:grpSp>
      <p:graphicFrame>
        <p:nvGraphicFramePr>
          <p:cNvPr id="11" name="10 - Διάγραμμα"/>
          <p:cNvGraphicFramePr/>
          <p:nvPr/>
        </p:nvGraphicFramePr>
        <p:xfrm>
          <a:off x="5500694" y="3500438"/>
          <a:ext cx="3563937" cy="273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712" name="Group 40"/>
          <p:cNvGraphicFramePr>
            <a:graphicFrameLocks noGrp="1"/>
          </p:cNvGraphicFramePr>
          <p:nvPr/>
        </p:nvGraphicFramePr>
        <p:xfrm>
          <a:off x="4572000" y="309405"/>
          <a:ext cx="4429124" cy="6375499"/>
        </p:xfrm>
        <a:graphic>
          <a:graphicData uri="http://schemas.openxmlformats.org/drawingml/2006/table">
            <a:tbl>
              <a:tblPr/>
              <a:tblGrid>
                <a:gridCol w="4429124"/>
              </a:tblGrid>
              <a:tr h="55019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entury Schoolbook" pitchFamily="18" charset="0"/>
                        </a:rPr>
                        <a:t>Φλέβες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</a:tr>
              <a:tr h="5208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περισσότερες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</a:tr>
              <a:tr h="6434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λιγότερο μυϊκό ιστό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λεπτότερα τοιχώματα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</a:tr>
              <a:tr h="87383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μεγαλύτερη εσωτερική διάμετρο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</a:tr>
              <a:tr h="14452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μικρότερη ταχύτητα αίματος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μικρότερη πίεση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δεν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 εμφανίζουν </a:t>
                      </a:r>
                      <a:r>
                        <a:rPr kumimoji="0" lang="el-GR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σφυγμό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έχουν βαλβίδες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</a:tr>
              <a:tr h="126220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Περισσότερο αίμα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(περίπου τα 2/3 της συνολικής ποσότητας αίματος)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</a:tr>
            </a:tbl>
          </a:graphicData>
        </a:graphic>
      </p:graphicFrame>
      <p:pic>
        <p:nvPicPr>
          <p:cNvPr id="99332" name="Picture 4" descr="ΑΙΜΟΦΟΡΑ ΑΓΓΕΙΑ 3. ΚΥΚΛΟΦΟΡΙΚΟ ΣΥΣΤΗΜΑ. - ppt κατέβασμ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" y="1714488"/>
            <a:ext cx="4572033" cy="34290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- Διάγραμμα"/>
          <p:cNvGraphicFramePr/>
          <p:nvPr/>
        </p:nvGraphicFramePr>
        <p:xfrm>
          <a:off x="0" y="71414"/>
          <a:ext cx="9144000" cy="2135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9 - Διάγραμμα"/>
          <p:cNvGraphicFramePr/>
          <p:nvPr/>
        </p:nvGraphicFramePr>
        <p:xfrm>
          <a:off x="4714876" y="3643314"/>
          <a:ext cx="4286280" cy="314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0825" y="2349500"/>
            <a:ext cx="4249738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8 - Διάγραμμα"/>
          <p:cNvGraphicFramePr/>
          <p:nvPr/>
        </p:nvGraphicFramePr>
        <p:xfrm>
          <a:off x="4429124" y="2349500"/>
          <a:ext cx="4714876" cy="1079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- Διάγραμμα"/>
          <p:cNvGraphicFramePr/>
          <p:nvPr/>
        </p:nvGraphicFramePr>
        <p:xfrm>
          <a:off x="142876" y="71422"/>
          <a:ext cx="278605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9 - Διάγραμμα"/>
          <p:cNvGraphicFramePr/>
          <p:nvPr/>
        </p:nvGraphicFramePr>
        <p:xfrm>
          <a:off x="357158" y="1571612"/>
          <a:ext cx="2500330" cy="790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8626" y="2357430"/>
            <a:ext cx="1963110" cy="2725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10 - Διάγραμμα"/>
          <p:cNvGraphicFramePr/>
          <p:nvPr/>
        </p:nvGraphicFramePr>
        <p:xfrm>
          <a:off x="3779838" y="1344789"/>
          <a:ext cx="4864128" cy="703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2" name="11 - Διάγραμμα"/>
          <p:cNvGraphicFramePr/>
          <p:nvPr/>
        </p:nvGraphicFramePr>
        <p:xfrm>
          <a:off x="5357818" y="4786322"/>
          <a:ext cx="1739900" cy="531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16390" name="Picture 7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664091" y="5372427"/>
            <a:ext cx="3122619" cy="148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8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857620" y="2059170"/>
            <a:ext cx="4721174" cy="186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1" grpId="0">
        <p:bldAsOne/>
      </p:bldGraphic>
      <p:bldGraphic spid="12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08" name="Rectangle 101"/>
          <p:cNvSpPr>
            <a:spLocks noChangeArrowheads="1"/>
          </p:cNvSpPr>
          <p:nvPr/>
        </p:nvSpPr>
        <p:spPr bwMode="auto">
          <a:xfrm>
            <a:off x="6000760" y="5709368"/>
            <a:ext cx="307177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1600" i="1" dirty="0">
                <a:latin typeface="Cambria" pitchFamily="18" charset="0"/>
              </a:rPr>
              <a:t>Το συνολικό μήκος </a:t>
            </a:r>
            <a:r>
              <a:rPr lang="el-GR" sz="1600" i="1" dirty="0" smtClean="0">
                <a:latin typeface="Cambria" pitchFamily="18" charset="0"/>
              </a:rPr>
              <a:t>αρτηριών</a:t>
            </a:r>
            <a:r>
              <a:rPr lang="el-GR" sz="1600" i="1" dirty="0">
                <a:latin typeface="Cambria" pitchFamily="18" charset="0"/>
              </a:rPr>
              <a:t>, </a:t>
            </a:r>
            <a:r>
              <a:rPr lang="el-GR" sz="1600" i="1" dirty="0" smtClean="0">
                <a:latin typeface="Cambria" pitchFamily="18" charset="0"/>
              </a:rPr>
              <a:t>φλεβών και τριχοειδών  </a:t>
            </a:r>
            <a:r>
              <a:rPr lang="el-GR" sz="1600" i="1" dirty="0">
                <a:latin typeface="Cambria" pitchFamily="18" charset="0"/>
              </a:rPr>
              <a:t>του ανθρώπινου σώματος είναι 100.000 </a:t>
            </a:r>
            <a:r>
              <a:rPr lang="el-GR" sz="1600" i="1" dirty="0" err="1">
                <a:latin typeface="Cambria" pitchFamily="18" charset="0"/>
              </a:rPr>
              <a:t>km</a:t>
            </a:r>
            <a:r>
              <a:rPr lang="el-GR" sz="1600" i="1" dirty="0">
                <a:latin typeface="Cambria" pitchFamily="18" charset="0"/>
              </a:rPr>
              <a:t>.</a:t>
            </a:r>
          </a:p>
        </p:txBody>
      </p:sp>
      <p:graphicFrame>
        <p:nvGraphicFramePr>
          <p:cNvPr id="6" name="Group 40"/>
          <p:cNvGraphicFramePr>
            <a:graphicFrameLocks noGrp="1"/>
          </p:cNvGraphicFramePr>
          <p:nvPr/>
        </p:nvGraphicFramePr>
        <p:xfrm>
          <a:off x="-31" y="17611"/>
          <a:ext cx="3214709" cy="3865713"/>
        </p:xfrm>
        <a:graphic>
          <a:graphicData uri="http://schemas.openxmlformats.org/drawingml/2006/table">
            <a:tbl>
              <a:tblPr/>
              <a:tblGrid>
                <a:gridCol w="3214709"/>
              </a:tblGrid>
              <a:tr h="35559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entury Schoolbook" pitchFamily="18" charset="0"/>
                        </a:rPr>
                        <a:t>Αρτηρίες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605C"/>
                    </a:solidFill>
                  </a:tcPr>
                </a:tc>
              </a:tr>
              <a:tr h="3366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λιγότερες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605C"/>
                    </a:solidFill>
                  </a:tcPr>
                </a:tc>
              </a:tr>
              <a:tr h="6123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περισσότερο μυϊκό ιστό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παχύτερα τοιχώματα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605C"/>
                    </a:solidFill>
                  </a:tcPr>
                </a:tc>
              </a:tr>
              <a:tr h="53868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μικρότερη εσωτερική διάμετρο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605C"/>
                    </a:solidFill>
                  </a:tcPr>
                </a:tc>
              </a:tr>
              <a:tr h="11132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μεγαλύτερη ταχύτητα αίματος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μεγαλύτερη πίεση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έχουν σφυγμό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605C"/>
                    </a:solidFill>
                  </a:tcPr>
                </a:tc>
              </a:tr>
              <a:tr h="3507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δεν έχουν βαλβίδες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605C"/>
                    </a:solidFill>
                  </a:tcPr>
                </a:tc>
              </a:tr>
              <a:tr h="53273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λιγότερο αίμα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605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Group 40"/>
          <p:cNvGraphicFramePr>
            <a:graphicFrameLocks noGrp="1"/>
          </p:cNvGraphicFramePr>
          <p:nvPr/>
        </p:nvGraphicFramePr>
        <p:xfrm>
          <a:off x="5786446" y="23653"/>
          <a:ext cx="3286148" cy="3927510"/>
        </p:xfrm>
        <a:graphic>
          <a:graphicData uri="http://schemas.openxmlformats.org/drawingml/2006/table">
            <a:tbl>
              <a:tblPr/>
              <a:tblGrid>
                <a:gridCol w="3286148"/>
              </a:tblGrid>
              <a:tr h="34132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entury Schoolbook" pitchFamily="18" charset="0"/>
                        </a:rPr>
                        <a:t>Φλέβες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</a:tr>
              <a:tr h="3128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περισσότερες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</a:tr>
              <a:tr h="58593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λιγότερο μυϊκό ιστό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λεπτότερα τοιχώματα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</a:tr>
              <a:tr h="41543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μεγαλύτερη εσωτερική διάμετρο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</a:tr>
              <a:tr h="104319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μικρότερη ταχύτητα αίματος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μικρότερη πίεση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δεν εμφανίζουν σφυγμό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</a:tr>
              <a:tr h="3128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έχουν βαλβίδες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</a:tr>
              <a:tr h="75090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Περισσότερο αίμα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</a:rPr>
                        <a:t>(περίπου τα 2/3 της συνολικής ποσότητας αίματος)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</a:tr>
            </a:tbl>
          </a:graphicData>
        </a:graphic>
      </p:graphicFrame>
      <p:pic>
        <p:nvPicPr>
          <p:cNvPr id="11673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3343022"/>
            <a:ext cx="4357718" cy="358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- Διάγραμμα"/>
          <p:cNvGraphicFramePr/>
          <p:nvPr/>
        </p:nvGraphicFramePr>
        <p:xfrm>
          <a:off x="457200" y="0"/>
          <a:ext cx="8258204" cy="3286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4" descr="ΕΠΑΝΑΛΗΠΤΙΚΕΣ ΕΡΩΤΗΣΕΙΣ με απαντήσεις κεφ. 3 - ΚΥΚΛΟΦΟΡΙΚΟ ΣΥΣΤΗΜΑ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48" y="3262865"/>
            <a:ext cx="3119445" cy="3395117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3339168"/>
            <a:ext cx="4071966" cy="351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- Έλλειψη"/>
          <p:cNvSpPr/>
          <p:nvPr/>
        </p:nvSpPr>
        <p:spPr>
          <a:xfrm>
            <a:off x="428596" y="4786322"/>
            <a:ext cx="3429024" cy="7858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Έλλειψη"/>
          <p:cNvSpPr/>
          <p:nvPr/>
        </p:nvSpPr>
        <p:spPr>
          <a:xfrm>
            <a:off x="5715008" y="5357826"/>
            <a:ext cx="2214578" cy="15001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041408"/>
            <a:ext cx="7561262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5 - Διάγραμμα"/>
          <p:cNvGraphicFramePr/>
          <p:nvPr/>
        </p:nvGraphicFramePr>
        <p:xfrm>
          <a:off x="0" y="4429132"/>
          <a:ext cx="9144000" cy="2428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6 - Διάγραμμα"/>
          <p:cNvGraphicFramePr/>
          <p:nvPr/>
        </p:nvGraphicFramePr>
        <p:xfrm>
          <a:off x="0" y="0"/>
          <a:ext cx="9144000" cy="1071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8 - Διάγραμμα"/>
          <p:cNvGraphicFramePr/>
          <p:nvPr/>
        </p:nvGraphicFramePr>
        <p:xfrm>
          <a:off x="1071538" y="4467533"/>
          <a:ext cx="1428760" cy="675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  <p:bldGraphic spid="9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74" y="11869"/>
            <a:ext cx="5786446" cy="6846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3 - Διάγραμμα"/>
          <p:cNvGraphicFramePr/>
          <p:nvPr/>
        </p:nvGraphicFramePr>
        <p:xfrm>
          <a:off x="0" y="1240681"/>
          <a:ext cx="1785918" cy="830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4 - Διάγραμμα"/>
          <p:cNvGraphicFramePr/>
          <p:nvPr/>
        </p:nvGraphicFramePr>
        <p:xfrm>
          <a:off x="214282" y="3786190"/>
          <a:ext cx="1428760" cy="473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5 - Διάγραμμα"/>
          <p:cNvGraphicFramePr/>
          <p:nvPr/>
        </p:nvGraphicFramePr>
        <p:xfrm>
          <a:off x="214282" y="5357826"/>
          <a:ext cx="1428760" cy="473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8" name="7 - Διάγραμμα"/>
          <p:cNvGraphicFramePr/>
          <p:nvPr/>
        </p:nvGraphicFramePr>
        <p:xfrm>
          <a:off x="7358082" y="1428736"/>
          <a:ext cx="1785918" cy="830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9" name="8 - Διάγραμμα"/>
          <p:cNvGraphicFramePr/>
          <p:nvPr/>
        </p:nvGraphicFramePr>
        <p:xfrm>
          <a:off x="7358082" y="3857629"/>
          <a:ext cx="1785918" cy="500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10" name="9 - Διάγραμμα"/>
          <p:cNvGraphicFramePr/>
          <p:nvPr/>
        </p:nvGraphicFramePr>
        <p:xfrm>
          <a:off x="7358082" y="5429265"/>
          <a:ext cx="1785918" cy="500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1" name="10 - Διάγραμμα"/>
          <p:cNvGraphicFramePr/>
          <p:nvPr/>
        </p:nvGraphicFramePr>
        <p:xfrm>
          <a:off x="5000628" y="6286520"/>
          <a:ext cx="3357586" cy="500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763" y="1052513"/>
            <a:ext cx="7862887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Rectangle 2"/>
          <p:cNvSpPr>
            <a:spLocks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l-GR" sz="3600" b="1" dirty="0">
                <a:solidFill>
                  <a:schemeClr val="bg1"/>
                </a:solidFill>
              </a:rPr>
              <a:t>ΡΟΗ ΤΟΥ ΑΙΜΑΤΟΣ ΣΤΗΝ ΚΑΡΔΙΑ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- Διάγραμμα"/>
          <p:cNvGraphicFramePr/>
          <p:nvPr/>
        </p:nvGraphicFramePr>
        <p:xfrm>
          <a:off x="71406" y="0"/>
          <a:ext cx="9072594" cy="1785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6 - Διάγραμμα"/>
          <p:cNvGraphicFramePr/>
          <p:nvPr/>
        </p:nvGraphicFramePr>
        <p:xfrm>
          <a:off x="4572000" y="2357430"/>
          <a:ext cx="4572000" cy="421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217251" y="1928803"/>
            <a:ext cx="4852751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779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4 - Διάγραμμα"/>
          <p:cNvGraphicFramePr/>
          <p:nvPr/>
        </p:nvGraphicFramePr>
        <p:xfrm>
          <a:off x="3779838" y="44450"/>
          <a:ext cx="5364162" cy="1312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7" name="6 - Καμπύλη γραμμή σύνδεσης"/>
          <p:cNvCxnSpPr/>
          <p:nvPr/>
        </p:nvCxnSpPr>
        <p:spPr>
          <a:xfrm>
            <a:off x="0" y="428604"/>
            <a:ext cx="2928926" cy="1857388"/>
          </a:xfrm>
          <a:prstGeom prst="curvedConnector3">
            <a:avLst>
              <a:gd name="adj1" fmla="val 50000"/>
            </a:avLst>
          </a:prstGeom>
          <a:ln w="254000" cmpd="sng">
            <a:solidFill>
              <a:schemeClr val="bg1">
                <a:alpha val="38000"/>
              </a:schemeClr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18 - Διάγραμμα"/>
          <p:cNvGraphicFramePr/>
          <p:nvPr/>
        </p:nvGraphicFramePr>
        <p:xfrm>
          <a:off x="3779838" y="1357298"/>
          <a:ext cx="5364162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0" name="19 - Διάγραμμα"/>
          <p:cNvGraphicFramePr/>
          <p:nvPr/>
        </p:nvGraphicFramePr>
        <p:xfrm>
          <a:off x="3779838" y="3929066"/>
          <a:ext cx="5364162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21" name="20 - Διάγραμμα"/>
          <p:cNvGraphicFramePr/>
          <p:nvPr/>
        </p:nvGraphicFramePr>
        <p:xfrm>
          <a:off x="3786182" y="5214950"/>
          <a:ext cx="5364162" cy="1536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22" name="21 - Διάγραμμα"/>
          <p:cNvGraphicFramePr/>
          <p:nvPr/>
        </p:nvGraphicFramePr>
        <p:xfrm>
          <a:off x="3786182" y="2847972"/>
          <a:ext cx="5364162" cy="938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23" name="22 - Στρογγυλεμένο ορθογώνιο"/>
          <p:cNvSpPr/>
          <p:nvPr/>
        </p:nvSpPr>
        <p:spPr>
          <a:xfrm>
            <a:off x="0" y="857232"/>
            <a:ext cx="1071538" cy="500066"/>
          </a:xfrm>
          <a:prstGeom prst="roundRect">
            <a:avLst/>
          </a:prstGeom>
          <a:solidFill>
            <a:schemeClr val="bg1">
              <a:alpha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Graphic spid="20" grpId="0">
        <p:bldAsOne/>
      </p:bldGraphic>
      <p:bldGraphic spid="21" grpId="0">
        <p:bldAsOne/>
      </p:bldGraphic>
      <p:bldGraphic spid="22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- Ομάδα"/>
          <p:cNvGrpSpPr/>
          <p:nvPr/>
        </p:nvGrpSpPr>
        <p:grpSpPr>
          <a:xfrm>
            <a:off x="357158" y="161443"/>
            <a:ext cx="4214810" cy="1410169"/>
            <a:chOff x="0" y="0"/>
            <a:chExt cx="5364162" cy="1410169"/>
          </a:xfrm>
          <a:scene3d>
            <a:camera prst="orthographicFront"/>
            <a:lightRig rig="flat" dir="t"/>
          </a:scene3d>
        </p:grpSpPr>
        <p:sp>
          <p:nvSpPr>
            <p:cNvPr id="3" name="2 - Στρογγυλεμένο ορθογώνιο"/>
            <p:cNvSpPr/>
            <p:nvPr/>
          </p:nvSpPr>
          <p:spPr>
            <a:xfrm>
              <a:off x="0" y="0"/>
              <a:ext cx="5364162" cy="1410169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" name="Στρογγυλεμένο ορθογώνιο 4"/>
            <p:cNvSpPr/>
            <p:nvPr/>
          </p:nvSpPr>
          <p:spPr>
            <a:xfrm>
              <a:off x="68839" y="68839"/>
              <a:ext cx="5226484" cy="127249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Aft>
                  <a:spcPct val="35000"/>
                </a:spcAft>
              </a:pPr>
              <a:r>
                <a:rPr lang="el-GR" sz="2800" b="1" u="sng" dirty="0" smtClean="0"/>
                <a:t>Αρτηριακή υπέρταση</a:t>
              </a:r>
              <a:r>
                <a:rPr lang="el-GR" sz="2800" dirty="0" smtClean="0"/>
                <a:t> : </a:t>
              </a:r>
              <a:r>
                <a:rPr lang="el-GR" sz="2500" dirty="0" smtClean="0"/>
                <a:t>παθολογική αύξηση της αρτηριακής πίεσης</a:t>
              </a:r>
              <a:endParaRPr lang="el-GR" sz="2500" b="1" u="sng" dirty="0" smtClean="0"/>
            </a:p>
          </p:txBody>
        </p:sp>
      </p:grpSp>
      <p:graphicFrame>
        <p:nvGraphicFramePr>
          <p:cNvPr id="14" name="13 - Διάγραμμα"/>
          <p:cNvGraphicFramePr/>
          <p:nvPr/>
        </p:nvGraphicFramePr>
        <p:xfrm>
          <a:off x="0" y="1785926"/>
          <a:ext cx="4929190" cy="1928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Picture 4" descr="Αρτηριακή Υπέρταση στους Αθλητές - Μάριος Δ. Κολιός Καρδιολόγος Ιωάννινα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93776" y="0"/>
            <a:ext cx="4150223" cy="4214818"/>
          </a:xfrm>
          <a:prstGeom prst="rect">
            <a:avLst/>
          </a:prstGeom>
          <a:noFill/>
        </p:spPr>
      </p:pic>
      <p:graphicFrame>
        <p:nvGraphicFramePr>
          <p:cNvPr id="18" name="17 - Διάγραμμα"/>
          <p:cNvGraphicFramePr/>
          <p:nvPr/>
        </p:nvGraphicFramePr>
        <p:xfrm>
          <a:off x="-32" y="4549700"/>
          <a:ext cx="4929222" cy="2022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4522" name="Picture 10" descr="Πρόληψη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639874" y="4510132"/>
            <a:ext cx="4504126" cy="2276454"/>
          </a:xfrm>
          <a:prstGeom prst="rect">
            <a:avLst/>
          </a:prstGeom>
          <a:noFill/>
        </p:spPr>
      </p:pic>
      <p:sp>
        <p:nvSpPr>
          <p:cNvPr id="21" name="20 - Επεξήγηση με γραμμή 1 (γραμμή έμφασης και περιγράμματος)"/>
          <p:cNvSpPr/>
          <p:nvPr/>
        </p:nvSpPr>
        <p:spPr>
          <a:xfrm>
            <a:off x="8429652" y="571480"/>
            <a:ext cx="714348" cy="857256"/>
          </a:xfrm>
          <a:prstGeom prst="accentBorderCallout1">
            <a:avLst>
              <a:gd name="adj1" fmla="val 18750"/>
              <a:gd name="adj2" fmla="val -8333"/>
              <a:gd name="adj3" fmla="val 186982"/>
              <a:gd name="adj4" fmla="val -32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rgbClr val="FF0000"/>
                </a:solidFill>
              </a:rPr>
              <a:t>180</a:t>
            </a:r>
          </a:p>
          <a:p>
            <a:pPr algn="ctr"/>
            <a:r>
              <a:rPr lang="el-GR" dirty="0" smtClean="0">
                <a:solidFill>
                  <a:srgbClr val="FF0000"/>
                </a:solidFill>
              </a:rPr>
              <a:t>100</a:t>
            </a:r>
            <a:endParaRPr lang="el-G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18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Υπέρταση: Ο σιωπηλός κίνδυνος - Εκστρατεία με συμμετοχή του ΠΦ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3298"/>
            <a:ext cx="9144000" cy="5456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- Ομάδα"/>
          <p:cNvGrpSpPr/>
          <p:nvPr/>
        </p:nvGrpSpPr>
        <p:grpSpPr>
          <a:xfrm>
            <a:off x="0" y="0"/>
            <a:ext cx="4214810" cy="1410169"/>
            <a:chOff x="0" y="0"/>
            <a:chExt cx="5364162" cy="1410169"/>
          </a:xfrm>
          <a:scene3d>
            <a:camera prst="orthographicFront"/>
            <a:lightRig rig="flat" dir="t"/>
          </a:scene3d>
        </p:grpSpPr>
        <p:sp>
          <p:nvSpPr>
            <p:cNvPr id="4" name="3 - Στρογγυλεμένο ορθογώνιο"/>
            <p:cNvSpPr/>
            <p:nvPr/>
          </p:nvSpPr>
          <p:spPr>
            <a:xfrm>
              <a:off x="0" y="0"/>
              <a:ext cx="5364162" cy="1410169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5" name="Στρογγυλεμένο ορθογώνιο 4"/>
            <p:cNvSpPr/>
            <p:nvPr/>
          </p:nvSpPr>
          <p:spPr>
            <a:xfrm>
              <a:off x="68839" y="68839"/>
              <a:ext cx="5226484" cy="127249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Aft>
                  <a:spcPct val="35000"/>
                </a:spcAft>
              </a:pPr>
              <a:r>
                <a:rPr lang="el-GR" sz="2800" b="1" u="sng" dirty="0" smtClean="0"/>
                <a:t>Αρτηριακή υπόταση</a:t>
              </a:r>
              <a:r>
                <a:rPr lang="el-GR" sz="2800" dirty="0" smtClean="0"/>
                <a:t> : </a:t>
              </a:r>
              <a:r>
                <a:rPr lang="el-GR" sz="2500" dirty="0" smtClean="0"/>
                <a:t>παθολογική μείωση της αρτηριακής πίεσης</a:t>
              </a:r>
              <a:endParaRPr lang="el-GR" sz="2500" b="1" u="sng" dirty="0" smtClean="0"/>
            </a:p>
          </p:txBody>
        </p:sp>
      </p:grpSp>
      <p:pic>
        <p:nvPicPr>
          <p:cNvPr id="121860" name="Picture 4" descr="Hipotensão: o que é, sintomas e causas - Toda Matér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427402"/>
            <a:ext cx="8596211" cy="5430622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4000496" y="4407107"/>
            <a:ext cx="121444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dirty="0" smtClean="0"/>
              <a:t>ταχυκαρδία</a:t>
            </a:r>
            <a:endParaRPr lang="el-GR" sz="1400" dirty="0"/>
          </a:p>
        </p:txBody>
      </p:sp>
      <p:sp>
        <p:nvSpPr>
          <p:cNvPr id="10" name="9 - TextBox"/>
          <p:cNvSpPr txBox="1"/>
          <p:nvPr/>
        </p:nvSpPr>
        <p:spPr>
          <a:xfrm>
            <a:off x="6715140" y="6357958"/>
            <a:ext cx="100013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dirty="0" smtClean="0"/>
              <a:t>ναυτία</a:t>
            </a:r>
            <a:endParaRPr lang="el-GR" sz="1200" dirty="0"/>
          </a:p>
        </p:txBody>
      </p:sp>
      <p:sp>
        <p:nvSpPr>
          <p:cNvPr id="11" name="10 - TextBox"/>
          <p:cNvSpPr txBox="1"/>
          <p:nvPr/>
        </p:nvSpPr>
        <p:spPr>
          <a:xfrm>
            <a:off x="4143372" y="6357958"/>
            <a:ext cx="10001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dirty="0" smtClean="0"/>
              <a:t>λιποθυμία</a:t>
            </a:r>
            <a:endParaRPr lang="el-GR" sz="1400" dirty="0"/>
          </a:p>
        </p:txBody>
      </p:sp>
      <p:sp>
        <p:nvSpPr>
          <p:cNvPr id="12" name="11 - TextBox"/>
          <p:cNvSpPr txBox="1"/>
          <p:nvPr/>
        </p:nvSpPr>
        <p:spPr>
          <a:xfrm>
            <a:off x="7000892" y="4376330"/>
            <a:ext cx="1143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/>
              <a:t>ζάλη</a:t>
            </a:r>
            <a:endParaRPr lang="el-GR" sz="1600" dirty="0"/>
          </a:p>
        </p:txBody>
      </p:sp>
      <p:sp>
        <p:nvSpPr>
          <p:cNvPr id="13" name="12 - TextBox"/>
          <p:cNvSpPr txBox="1"/>
          <p:nvPr/>
        </p:nvSpPr>
        <p:spPr>
          <a:xfrm>
            <a:off x="5572132" y="4429132"/>
            <a:ext cx="10001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dirty="0" smtClean="0"/>
              <a:t>κόπωση</a:t>
            </a:r>
            <a:endParaRPr lang="el-GR" sz="1400" dirty="0"/>
          </a:p>
        </p:txBody>
      </p:sp>
      <p:sp>
        <p:nvSpPr>
          <p:cNvPr id="14" name="13 - TextBox"/>
          <p:cNvSpPr txBox="1"/>
          <p:nvPr/>
        </p:nvSpPr>
        <p:spPr>
          <a:xfrm>
            <a:off x="642910" y="1714488"/>
            <a:ext cx="300039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rgbClr val="C00000"/>
                </a:solidFill>
                <a:latin typeface="Century Schoolbook" pitchFamily="18" charset="0"/>
              </a:rPr>
              <a:t>ΣΥΜΠΤΩΜΑΤΑ ΥΠΟΤΑΣΗΣ</a:t>
            </a:r>
            <a:endParaRPr lang="el-GR" b="1" dirty="0">
              <a:solidFill>
                <a:srgbClr val="C00000"/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922338"/>
          </a:xfrm>
          <a:solidFill>
            <a:srgbClr val="FF3300"/>
          </a:solidFill>
        </p:spPr>
        <p:txBody>
          <a:bodyPr/>
          <a:lstStyle/>
          <a:p>
            <a:r>
              <a:rPr lang="el-GR" b="1" smtClean="0">
                <a:solidFill>
                  <a:schemeClr val="bg1"/>
                </a:solidFill>
                <a:latin typeface="Century Schoolbook" pitchFamily="18" charset="0"/>
              </a:rPr>
              <a:t>ΚΑΡΔΙΑ</a:t>
            </a:r>
          </a:p>
        </p:txBody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>
          <a:xfrm>
            <a:off x="0" y="1773238"/>
            <a:ext cx="4714876" cy="4249737"/>
          </a:xfrm>
        </p:spPr>
        <p:txBody>
          <a:bodyPr/>
          <a:lstStyle/>
          <a:p>
            <a:r>
              <a:rPr lang="el-GR" dirty="0" smtClean="0">
                <a:latin typeface="Cambria" pitchFamily="18" charset="0"/>
              </a:rPr>
              <a:t>ανάμεσα στους δύο πνεύμονες </a:t>
            </a:r>
          </a:p>
          <a:p>
            <a:r>
              <a:rPr lang="el-GR" dirty="0" smtClean="0">
                <a:latin typeface="Cambria" pitchFamily="18" charset="0"/>
              </a:rPr>
              <a:t>πίσω από το στέρνο</a:t>
            </a:r>
            <a:r>
              <a:rPr lang="en-US" dirty="0" smtClean="0">
                <a:latin typeface="Cambria" pitchFamily="18" charset="0"/>
              </a:rPr>
              <a:t>.</a:t>
            </a:r>
            <a:endParaRPr lang="el-GR" dirty="0" smtClean="0">
              <a:latin typeface="Cambria" pitchFamily="18" charset="0"/>
            </a:endParaRPr>
          </a:p>
          <a:p>
            <a:pPr>
              <a:buFont typeface="Arial" charset="0"/>
              <a:buNone/>
            </a:pPr>
            <a:endParaRPr lang="el-GR" dirty="0" smtClean="0">
              <a:latin typeface="Cambria" pitchFamily="18" charset="0"/>
            </a:endParaRPr>
          </a:p>
          <a:p>
            <a:r>
              <a:rPr lang="el-GR" dirty="0" smtClean="0">
                <a:latin typeface="Cambria" pitchFamily="18" charset="0"/>
              </a:rPr>
              <a:t>Σχήμα: κωνικό</a:t>
            </a:r>
          </a:p>
          <a:p>
            <a:r>
              <a:rPr lang="el-GR" dirty="0" smtClean="0">
                <a:latin typeface="Cambria" pitchFamily="18" charset="0"/>
              </a:rPr>
              <a:t>Μέγεθος: μεγάλης γροθιάς</a:t>
            </a:r>
          </a:p>
        </p:txBody>
      </p:sp>
      <p:graphicFrame>
        <p:nvGraphicFramePr>
          <p:cNvPr id="47105" name="Object 1"/>
          <p:cNvGraphicFramePr>
            <a:graphicFrameLocks noChangeAspect="1"/>
          </p:cNvGraphicFramePr>
          <p:nvPr/>
        </p:nvGraphicFramePr>
        <p:xfrm>
          <a:off x="4643438" y="1316266"/>
          <a:ext cx="4357686" cy="5013079"/>
        </p:xfrm>
        <a:graphic>
          <a:graphicData uri="http://schemas.openxmlformats.org/presentationml/2006/ole">
            <p:oleObj spid="_x0000_s47105" name="Διαφάνεια" r:id="rId3" imgW="4572000" imgH="3429000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- Διάγραμμα"/>
          <p:cNvGraphicFramePr/>
          <p:nvPr/>
        </p:nvGraphicFramePr>
        <p:xfrm>
          <a:off x="3779838" y="0"/>
          <a:ext cx="5364162" cy="1357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3779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4 - Διάγραμμα"/>
          <p:cNvGraphicFramePr/>
          <p:nvPr/>
        </p:nvGraphicFramePr>
        <p:xfrm>
          <a:off x="3779838" y="1571612"/>
          <a:ext cx="5364162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5 - Διάγραμμα"/>
          <p:cNvGraphicFramePr/>
          <p:nvPr/>
        </p:nvGraphicFramePr>
        <p:xfrm>
          <a:off x="4071934" y="2786058"/>
          <a:ext cx="4857784" cy="1795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7" name="6 - Διάγραμμα"/>
          <p:cNvGraphicFramePr/>
          <p:nvPr/>
        </p:nvGraphicFramePr>
        <p:xfrm>
          <a:off x="3857620" y="4714884"/>
          <a:ext cx="5286380" cy="1643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8" name="7 - Ελεύθερη σχεδίαση"/>
          <p:cNvSpPr/>
          <p:nvPr/>
        </p:nvSpPr>
        <p:spPr>
          <a:xfrm>
            <a:off x="0" y="1571612"/>
            <a:ext cx="3859924" cy="1463565"/>
          </a:xfrm>
          <a:custGeom>
            <a:avLst/>
            <a:gdLst>
              <a:gd name="connsiteX0" fmla="*/ 0 w 3859924"/>
              <a:gd name="connsiteY0" fmla="*/ 0 h 1463565"/>
              <a:gd name="connsiteX1" fmla="*/ 1008993 w 3859924"/>
              <a:gd name="connsiteY1" fmla="*/ 126124 h 1463565"/>
              <a:gd name="connsiteX2" fmla="*/ 1608083 w 3859924"/>
              <a:gd name="connsiteY2" fmla="*/ 599089 h 1463565"/>
              <a:gd name="connsiteX3" fmla="*/ 1781503 w 3859924"/>
              <a:gd name="connsiteY3" fmla="*/ 1418896 h 1463565"/>
              <a:gd name="connsiteX4" fmla="*/ 2711669 w 3859924"/>
              <a:gd name="connsiteY4" fmla="*/ 867103 h 1463565"/>
              <a:gd name="connsiteX5" fmla="*/ 3689131 w 3859924"/>
              <a:gd name="connsiteY5" fmla="*/ 488731 h 1463565"/>
              <a:gd name="connsiteX6" fmla="*/ 3736428 w 3859924"/>
              <a:gd name="connsiteY6" fmla="*/ 457200 h 146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59924" h="1463565">
                <a:moveTo>
                  <a:pt x="0" y="0"/>
                </a:moveTo>
                <a:cubicBezTo>
                  <a:pt x="370489" y="13138"/>
                  <a:pt x="740979" y="26276"/>
                  <a:pt x="1008993" y="126124"/>
                </a:cubicBezTo>
                <a:cubicBezTo>
                  <a:pt x="1277007" y="225972"/>
                  <a:pt x="1479331" y="383627"/>
                  <a:pt x="1608083" y="599089"/>
                </a:cubicBezTo>
                <a:cubicBezTo>
                  <a:pt x="1736835" y="814551"/>
                  <a:pt x="1597572" y="1374227"/>
                  <a:pt x="1781503" y="1418896"/>
                </a:cubicBezTo>
                <a:cubicBezTo>
                  <a:pt x="1965434" y="1463565"/>
                  <a:pt x="2393731" y="1022130"/>
                  <a:pt x="2711669" y="867103"/>
                </a:cubicBezTo>
                <a:cubicBezTo>
                  <a:pt x="3029607" y="712076"/>
                  <a:pt x="3518338" y="557048"/>
                  <a:pt x="3689131" y="488731"/>
                </a:cubicBezTo>
                <a:cubicBezTo>
                  <a:pt x="3859924" y="420414"/>
                  <a:pt x="3798176" y="438807"/>
                  <a:pt x="3736428" y="457200"/>
                </a:cubicBezTo>
              </a:path>
            </a:pathLst>
          </a:custGeom>
          <a:ln w="317500">
            <a:solidFill>
              <a:schemeClr val="bg1">
                <a:alpha val="3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Στρογγυλεμένο ορθογώνιο"/>
          <p:cNvSpPr/>
          <p:nvPr/>
        </p:nvSpPr>
        <p:spPr>
          <a:xfrm>
            <a:off x="71438" y="2000240"/>
            <a:ext cx="1071538" cy="500066"/>
          </a:xfrm>
          <a:prstGeom prst="roundRect">
            <a:avLst/>
          </a:prstGeom>
          <a:solidFill>
            <a:schemeClr val="bg1">
              <a:alpha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Graphic spid="7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0"/>
            <a:ext cx="76581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3 - Διάγραμμα"/>
          <p:cNvGraphicFramePr/>
          <p:nvPr/>
        </p:nvGraphicFramePr>
        <p:xfrm>
          <a:off x="71406" y="0"/>
          <a:ext cx="5500726" cy="1928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142852"/>
            <a:ext cx="9155059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138487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1500174"/>
            <a:ext cx="417671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88" y="3855177"/>
            <a:ext cx="3714744" cy="3002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0" y="4710102"/>
            <a:ext cx="5643570" cy="22907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l-GR" sz="3200" dirty="0" smtClean="0">
                <a:latin typeface="Century Schoolbook" pitchFamily="18" charset="0"/>
              </a:rPr>
              <a:t>Οι </a:t>
            </a:r>
            <a:r>
              <a:rPr lang="el-GR" sz="3200" b="1" dirty="0" smtClean="0">
                <a:latin typeface="Century Schoolbook" pitchFamily="18" charset="0"/>
              </a:rPr>
              <a:t>μυϊκές </a:t>
            </a:r>
            <a:r>
              <a:rPr lang="el-GR" sz="3200" b="1" dirty="0">
                <a:latin typeface="Century Schoolbook" pitchFamily="18" charset="0"/>
              </a:rPr>
              <a:t>ίνες</a:t>
            </a:r>
            <a:r>
              <a:rPr lang="el-GR" sz="3200" dirty="0">
                <a:latin typeface="Century Schoolbook" pitchFamily="18" charset="0"/>
              </a:rPr>
              <a:t> </a:t>
            </a:r>
            <a:r>
              <a:rPr lang="el-GR" sz="3200" dirty="0" smtClean="0">
                <a:latin typeface="Century Schoolbook" pitchFamily="18" charset="0"/>
              </a:rPr>
              <a:t> </a:t>
            </a:r>
            <a:r>
              <a:rPr lang="el-GR" sz="3200" dirty="0">
                <a:latin typeface="Century Schoolbook" pitchFamily="18" charset="0"/>
              </a:rPr>
              <a:t>συνδέονται μεταξύ τους κατάλληλα </a:t>
            </a:r>
            <a:r>
              <a:rPr lang="el-GR" sz="3200" dirty="0" smtClean="0">
                <a:latin typeface="Century Schoolbook" pitchFamily="18" charset="0"/>
              </a:rPr>
              <a:t>ώστε να </a:t>
            </a:r>
            <a:r>
              <a:rPr lang="el-GR" sz="3200" b="1" dirty="0" smtClean="0">
                <a:latin typeface="Century Schoolbook" pitchFamily="18" charset="0"/>
              </a:rPr>
              <a:t>συσπώνται ταυτόχρονα</a:t>
            </a:r>
            <a:r>
              <a:rPr lang="el-GR" sz="3200" dirty="0" smtClean="0">
                <a:latin typeface="Century Schoolbook" pitchFamily="18" charset="0"/>
              </a:rPr>
              <a:t>.</a:t>
            </a:r>
            <a:endParaRPr lang="el-GR" sz="3200" dirty="0">
              <a:latin typeface="Century Schoolbook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286116" y="428628"/>
            <a:ext cx="5786446" cy="78579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l-GR" sz="3200" dirty="0" smtClean="0">
                <a:latin typeface="Century Schoolbook" pitchFamily="18" charset="0"/>
              </a:rPr>
              <a:t>Μυϊκός ιστός: </a:t>
            </a:r>
            <a:r>
              <a:rPr lang="el-GR" sz="3200" b="1" dirty="0" smtClean="0">
                <a:latin typeface="Century Schoolbook" pitchFamily="18" charset="0"/>
              </a:rPr>
              <a:t>μυοκάρδιο</a:t>
            </a:r>
            <a:endParaRPr lang="el-GR" sz="3200" b="1" dirty="0"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7163"/>
            <a:ext cx="8229600" cy="823912"/>
          </a:xfrm>
        </p:spPr>
        <p:txBody>
          <a:bodyPr/>
          <a:lstStyle/>
          <a:p>
            <a:r>
              <a:rPr lang="el-GR" sz="3600"/>
              <a:t>Η καρδιά</a:t>
            </a:r>
          </a:p>
        </p:txBody>
      </p:sp>
      <p:pic>
        <p:nvPicPr>
          <p:cNvPr id="19460" name="Picture 4" descr="kard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2643182"/>
            <a:ext cx="4379107" cy="4149725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428728" y="1043873"/>
            <a:ext cx="614366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l-GR" sz="2800" dirty="0">
                <a:latin typeface="Century Schoolbook" pitchFamily="18" charset="0"/>
              </a:rPr>
              <a:t>Χωρίζεται σε </a:t>
            </a:r>
            <a:r>
              <a:rPr lang="el-GR" sz="2800" dirty="0">
                <a:solidFill>
                  <a:schemeClr val="folHlink"/>
                </a:solidFill>
                <a:latin typeface="Century Schoolbook" pitchFamily="18" charset="0"/>
              </a:rPr>
              <a:t>δύο</a:t>
            </a:r>
            <a:r>
              <a:rPr lang="el-GR" sz="2800" dirty="0">
                <a:latin typeface="Century Schoolbook" pitchFamily="18" charset="0"/>
              </a:rPr>
              <a:t> </a:t>
            </a:r>
            <a:r>
              <a:rPr lang="el-GR" sz="2800" dirty="0" smtClean="0">
                <a:latin typeface="Century Schoolbook" pitchFamily="18" charset="0"/>
              </a:rPr>
              <a:t>μέρη:</a:t>
            </a:r>
          </a:p>
          <a:p>
            <a:pPr algn="ctr"/>
            <a:r>
              <a:rPr lang="el-GR" sz="2800" dirty="0" smtClean="0">
                <a:latin typeface="Century Schoolbook" pitchFamily="18" charset="0"/>
              </a:rPr>
              <a:t>το Δεξί και το Αριστερό</a:t>
            </a:r>
          </a:p>
          <a:p>
            <a:pPr algn="ctr"/>
            <a:r>
              <a:rPr lang="el-GR" sz="2800" dirty="0" smtClean="0">
                <a:latin typeface="Century Schoolbook" pitchFamily="18" charset="0"/>
              </a:rPr>
              <a:t>που </a:t>
            </a:r>
            <a:r>
              <a:rPr lang="el-GR" sz="2800" b="1" dirty="0" smtClean="0">
                <a:latin typeface="Century Schoolbook" pitchFamily="18" charset="0"/>
              </a:rPr>
              <a:t>δεν</a:t>
            </a:r>
            <a:r>
              <a:rPr lang="el-GR" sz="2800" dirty="0" smtClean="0">
                <a:latin typeface="Century Schoolbook" pitchFamily="18" charset="0"/>
              </a:rPr>
              <a:t> επικοινωνούν μεταξύ τους</a:t>
            </a:r>
            <a:endParaRPr lang="el-GR" sz="2800" dirty="0">
              <a:latin typeface="Century Schoolbook" pitchFamily="18" charset="0"/>
            </a:endParaRPr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>
            <a:off x="3836973" y="4156070"/>
            <a:ext cx="1539915" cy="2285129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3622662" y="4803771"/>
            <a:ext cx="731984" cy="1200329"/>
          </a:xfrm>
          <a:prstGeom prst="rect">
            <a:avLst/>
          </a:prstGeom>
          <a:gradFill rotWithShape="1">
            <a:gsLst>
              <a:gs pos="0">
                <a:schemeClr val="hlink">
                  <a:alpha val="71001"/>
                </a:schemeClr>
              </a:gs>
              <a:gs pos="100000">
                <a:schemeClr val="hlink">
                  <a:alpha val="71001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72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4700573" y="4156071"/>
            <a:ext cx="731985" cy="1200329"/>
          </a:xfrm>
          <a:prstGeom prst="rect">
            <a:avLst/>
          </a:prstGeom>
          <a:gradFill rotWithShape="1">
            <a:gsLst>
              <a:gs pos="0">
                <a:schemeClr val="hlink">
                  <a:alpha val="71001"/>
                </a:schemeClr>
              </a:gs>
              <a:gs pos="100000">
                <a:schemeClr val="hlink">
                  <a:alpha val="71001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72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Rectangle 2"/>
          <p:cNvSpPr txBox="1">
            <a:spLocks/>
          </p:cNvSpPr>
          <p:nvPr/>
        </p:nvSpPr>
        <p:spPr bwMode="auto">
          <a:xfrm>
            <a:off x="0" y="-26988"/>
            <a:ext cx="9144000" cy="922338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Schoolbook" pitchFamily="18" charset="0"/>
                <a:ea typeface="+mj-ea"/>
                <a:cs typeface="+mj-cs"/>
              </a:rPr>
              <a:t>ΚΑΡΔΙΑ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  <p:bldP spid="19462" grpId="0" animBg="1"/>
      <p:bldP spid="19463" grpId="0" animBg="1"/>
      <p:bldP spid="194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7163"/>
            <a:ext cx="8229600" cy="823912"/>
          </a:xfrm>
        </p:spPr>
        <p:txBody>
          <a:bodyPr/>
          <a:lstStyle/>
          <a:p>
            <a:r>
              <a:rPr lang="el-GR" sz="3600"/>
              <a:t>Η καρδιά</a:t>
            </a:r>
          </a:p>
        </p:txBody>
      </p:sp>
      <p:pic>
        <p:nvPicPr>
          <p:cNvPr id="16388" name="Picture 4" descr="kard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2571744"/>
            <a:ext cx="4379107" cy="4149725"/>
          </a:xfrm>
          <a:prstGeom prst="rect">
            <a:avLst/>
          </a:prstGeom>
          <a:noFill/>
          <a:ln w="76200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285720" y="857232"/>
            <a:ext cx="814393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l-GR" sz="2800" dirty="0">
                <a:latin typeface="Century Schoolbook" pitchFamily="18" charset="0"/>
              </a:rPr>
              <a:t>Κάθε μέρος</a:t>
            </a:r>
          </a:p>
          <a:p>
            <a:pPr algn="ctr"/>
            <a:r>
              <a:rPr lang="el-GR" sz="2800" dirty="0">
                <a:latin typeface="Century Schoolbook" pitchFamily="18" charset="0"/>
              </a:rPr>
              <a:t>περιέχει έναν</a:t>
            </a:r>
            <a:r>
              <a:rPr lang="el-GR" sz="2800" dirty="0">
                <a:solidFill>
                  <a:schemeClr val="folHlink"/>
                </a:solidFill>
                <a:latin typeface="Century Schoolbook" pitchFamily="18" charset="0"/>
              </a:rPr>
              <a:t> άνω</a:t>
            </a:r>
            <a:r>
              <a:rPr lang="el-GR" sz="2800" dirty="0">
                <a:latin typeface="Century Schoolbook" pitchFamily="18" charset="0"/>
              </a:rPr>
              <a:t> θάλαμο (τον </a:t>
            </a:r>
            <a:r>
              <a:rPr lang="el-GR" sz="3200" b="1" u="sng" dirty="0">
                <a:solidFill>
                  <a:schemeClr val="tx2"/>
                </a:solidFill>
                <a:latin typeface="Century Schoolbook" pitchFamily="18" charset="0"/>
              </a:rPr>
              <a:t>κόλπο</a:t>
            </a:r>
            <a:r>
              <a:rPr lang="el-GR" sz="2800" dirty="0">
                <a:latin typeface="Century Schoolbook" pitchFamily="18" charset="0"/>
              </a:rPr>
              <a:t>) </a:t>
            </a:r>
          </a:p>
        </p:txBody>
      </p:sp>
      <p:sp>
        <p:nvSpPr>
          <p:cNvPr id="16392" name="Oval 8"/>
          <p:cNvSpPr>
            <a:spLocks noChangeArrowheads="1"/>
          </p:cNvSpPr>
          <p:nvPr/>
        </p:nvSpPr>
        <p:spPr bwMode="auto">
          <a:xfrm>
            <a:off x="4484674" y="4229095"/>
            <a:ext cx="366801" cy="39446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6393" name="Oval 9"/>
          <p:cNvSpPr>
            <a:spLocks noChangeArrowheads="1"/>
          </p:cNvSpPr>
          <p:nvPr/>
        </p:nvSpPr>
        <p:spPr bwMode="auto">
          <a:xfrm>
            <a:off x="3548049" y="4587870"/>
            <a:ext cx="366801" cy="39446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>
            <a:off x="3836973" y="4084632"/>
            <a:ext cx="1539915" cy="2285129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9" name="Rectangle 2"/>
          <p:cNvSpPr txBox="1">
            <a:spLocks/>
          </p:cNvSpPr>
          <p:nvPr/>
        </p:nvSpPr>
        <p:spPr bwMode="auto">
          <a:xfrm>
            <a:off x="0" y="-26988"/>
            <a:ext cx="9144000" cy="922338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Schoolbook" pitchFamily="18" charset="0"/>
                <a:ea typeface="+mj-ea"/>
                <a:cs typeface="+mj-cs"/>
              </a:rPr>
              <a:t>ΚΑΡΔΙΑ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357290" y="1834210"/>
            <a:ext cx="7143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l-GR" sz="2800" dirty="0">
                <a:latin typeface="Century Schoolbook" pitchFamily="18" charset="0"/>
              </a:rPr>
              <a:t>κι έναν </a:t>
            </a:r>
            <a:r>
              <a:rPr lang="el-GR" sz="2800" dirty="0">
                <a:solidFill>
                  <a:schemeClr val="folHlink"/>
                </a:solidFill>
                <a:latin typeface="Century Schoolbook" pitchFamily="18" charset="0"/>
              </a:rPr>
              <a:t>κάτω</a:t>
            </a:r>
            <a:r>
              <a:rPr lang="el-GR" sz="2800" dirty="0">
                <a:latin typeface="Century Schoolbook" pitchFamily="18" charset="0"/>
              </a:rPr>
              <a:t> </a:t>
            </a:r>
            <a:r>
              <a:rPr lang="el-GR" sz="2800" dirty="0" smtClean="0">
                <a:latin typeface="Century Schoolbook" pitchFamily="18" charset="0"/>
              </a:rPr>
              <a:t>θάλαμο  </a:t>
            </a:r>
            <a:r>
              <a:rPr lang="el-GR" sz="2800" dirty="0">
                <a:latin typeface="Century Schoolbook" pitchFamily="18" charset="0"/>
              </a:rPr>
              <a:t>(την </a:t>
            </a:r>
            <a:r>
              <a:rPr lang="el-GR" sz="3200" b="1" u="sng" dirty="0">
                <a:solidFill>
                  <a:schemeClr val="tx2"/>
                </a:solidFill>
                <a:latin typeface="Century Schoolbook" pitchFamily="18" charset="0"/>
              </a:rPr>
              <a:t>κοιλία</a:t>
            </a:r>
            <a:r>
              <a:rPr lang="el-GR" sz="2800" dirty="0">
                <a:latin typeface="Century Schoolbook" pitchFamily="18" charset="0"/>
              </a:rPr>
              <a:t>).</a:t>
            </a:r>
          </a:p>
        </p:txBody>
      </p:sp>
      <p:sp>
        <p:nvSpPr>
          <p:cNvPr id="11" name="10 - Έλλειψη"/>
          <p:cNvSpPr/>
          <p:nvPr/>
        </p:nvSpPr>
        <p:spPr>
          <a:xfrm>
            <a:off x="2428860" y="4714884"/>
            <a:ext cx="857256" cy="5000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Έλλειψη"/>
          <p:cNvSpPr/>
          <p:nvPr/>
        </p:nvSpPr>
        <p:spPr>
          <a:xfrm>
            <a:off x="5643570" y="4071942"/>
            <a:ext cx="1071570" cy="5715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5140331" y="5278457"/>
            <a:ext cx="360363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4492631" y="5783282"/>
            <a:ext cx="360363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5" name="14 - Έλλειψη"/>
          <p:cNvSpPr/>
          <p:nvPr/>
        </p:nvSpPr>
        <p:spPr>
          <a:xfrm>
            <a:off x="5857884" y="5929330"/>
            <a:ext cx="1071570" cy="5715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15 - Έλλειψη"/>
          <p:cNvSpPr/>
          <p:nvPr/>
        </p:nvSpPr>
        <p:spPr>
          <a:xfrm>
            <a:off x="4286248" y="6286496"/>
            <a:ext cx="1285884" cy="5715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  <p:bldP spid="16392" grpId="0" animBg="1"/>
      <p:bldP spid="16393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7163"/>
            <a:ext cx="8229600" cy="823912"/>
          </a:xfrm>
        </p:spPr>
        <p:txBody>
          <a:bodyPr/>
          <a:lstStyle/>
          <a:p>
            <a:r>
              <a:rPr lang="el-GR" sz="3600"/>
              <a:t>Η καρδιά</a:t>
            </a:r>
          </a:p>
        </p:txBody>
      </p:sp>
      <p:pic>
        <p:nvPicPr>
          <p:cNvPr id="16388" name="Picture 4" descr="kard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785950"/>
            <a:ext cx="4379107" cy="4149725"/>
          </a:xfrm>
          <a:prstGeom prst="rect">
            <a:avLst/>
          </a:prstGeom>
          <a:noFill/>
          <a:ln w="76200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-142908" y="915399"/>
            <a:ext cx="94297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l-GR" sz="2800" b="1" dirty="0" err="1" smtClean="0">
                <a:solidFill>
                  <a:schemeClr val="tx2"/>
                </a:solidFill>
                <a:latin typeface="Century Schoolbook" pitchFamily="18" charset="0"/>
              </a:rPr>
              <a:t>Μεσο</a:t>
            </a:r>
            <a:r>
              <a:rPr lang="el-GR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κολπικό</a:t>
            </a:r>
            <a:r>
              <a:rPr lang="el-GR" sz="2800" dirty="0" smtClean="0">
                <a:latin typeface="Century Schoolbook" pitchFamily="18" charset="0"/>
              </a:rPr>
              <a:t> </a:t>
            </a:r>
            <a:r>
              <a:rPr lang="el-GR" sz="2800" b="1" dirty="0" smtClean="0">
                <a:solidFill>
                  <a:schemeClr val="tx2"/>
                </a:solidFill>
                <a:latin typeface="Century Schoolbook" pitchFamily="18" charset="0"/>
              </a:rPr>
              <a:t>διάφραγμα</a:t>
            </a:r>
            <a:r>
              <a:rPr lang="el-GR" sz="2800" dirty="0" smtClean="0">
                <a:latin typeface="Century Schoolbook" pitchFamily="18" charset="0"/>
              </a:rPr>
              <a:t>: </a:t>
            </a:r>
            <a:r>
              <a:rPr lang="el-GR" dirty="0" smtClean="0">
                <a:latin typeface="Century Schoolbook" pitchFamily="18" charset="0"/>
              </a:rPr>
              <a:t>χωρίζει τους δύο </a:t>
            </a:r>
            <a:r>
              <a:rPr lang="el-GR" sz="32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κόλπους</a:t>
            </a:r>
            <a:endParaRPr lang="el-G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16393" name="Oval 9"/>
          <p:cNvSpPr>
            <a:spLocks noChangeArrowheads="1"/>
          </p:cNvSpPr>
          <p:nvPr/>
        </p:nvSpPr>
        <p:spPr bwMode="auto">
          <a:xfrm>
            <a:off x="4071934" y="3714752"/>
            <a:ext cx="366801" cy="39446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>
            <a:off x="3765535" y="3298838"/>
            <a:ext cx="1539915" cy="2285129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9" name="Rectangle 2"/>
          <p:cNvSpPr txBox="1">
            <a:spLocks/>
          </p:cNvSpPr>
          <p:nvPr/>
        </p:nvSpPr>
        <p:spPr bwMode="auto">
          <a:xfrm>
            <a:off x="0" y="-26988"/>
            <a:ext cx="9144000" cy="922338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Schoolbook" pitchFamily="18" charset="0"/>
                <a:ea typeface="+mj-ea"/>
                <a:cs typeface="+mj-cs"/>
              </a:rPr>
              <a:t>ΚΑΡΔΙΑ</a:t>
            </a: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4783141" y="4714884"/>
            <a:ext cx="360363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-71470" y="6058935"/>
            <a:ext cx="92154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l-GR" sz="2800" b="1" dirty="0" err="1" smtClean="0">
                <a:solidFill>
                  <a:schemeClr val="tx2"/>
                </a:solidFill>
                <a:latin typeface="Century Schoolbook" pitchFamily="18" charset="0"/>
              </a:rPr>
              <a:t>Μεσο</a:t>
            </a:r>
            <a:r>
              <a:rPr lang="el-GR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κοιλιακό</a:t>
            </a:r>
            <a:r>
              <a:rPr lang="el-GR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 </a:t>
            </a:r>
            <a:r>
              <a:rPr lang="el-GR" sz="2800" b="1" dirty="0" smtClean="0">
                <a:solidFill>
                  <a:schemeClr val="tx2"/>
                </a:solidFill>
                <a:latin typeface="Century Schoolbook" pitchFamily="18" charset="0"/>
              </a:rPr>
              <a:t>διάφραγμα</a:t>
            </a:r>
            <a:r>
              <a:rPr lang="el-GR" sz="2800" dirty="0" smtClean="0">
                <a:latin typeface="Century Schoolbook" pitchFamily="18" charset="0"/>
              </a:rPr>
              <a:t>: </a:t>
            </a:r>
            <a:r>
              <a:rPr lang="el-GR" dirty="0" smtClean="0">
                <a:latin typeface="Century Schoolbook" pitchFamily="18" charset="0"/>
              </a:rPr>
              <a:t>χωρίζει τις δύο </a:t>
            </a:r>
            <a:r>
              <a:rPr lang="el-GR" sz="32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κοιλίες</a:t>
            </a:r>
            <a:endParaRPr lang="el-G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  <p:bldP spid="16393" grpId="0" animBg="1"/>
      <p:bldP spid="14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 descr="καρδιά-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8896" y="1071546"/>
            <a:ext cx="5005103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5 - Διάγραμμα"/>
          <p:cNvGraphicFramePr/>
          <p:nvPr/>
        </p:nvGraphicFramePr>
        <p:xfrm>
          <a:off x="0" y="1477969"/>
          <a:ext cx="4143372" cy="4308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2"/>
          <p:cNvSpPr txBox="1">
            <a:spLocks/>
          </p:cNvSpPr>
          <p:nvPr/>
        </p:nvSpPr>
        <p:spPr bwMode="auto">
          <a:xfrm>
            <a:off x="0" y="-26988"/>
            <a:ext cx="9144000" cy="922338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Schoolbook" pitchFamily="18" charset="0"/>
                <a:ea typeface="+mj-ea"/>
                <a:cs typeface="+mj-cs"/>
              </a:rPr>
              <a:t>ΚΑΡΔΙΑ</a:t>
            </a:r>
          </a:p>
        </p:txBody>
      </p:sp>
      <p:sp>
        <p:nvSpPr>
          <p:cNvPr id="7" name="6 - Έλλειψη"/>
          <p:cNvSpPr/>
          <p:nvPr/>
        </p:nvSpPr>
        <p:spPr>
          <a:xfrm>
            <a:off x="4214810" y="3643314"/>
            <a:ext cx="785818" cy="3571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Έλλειψη"/>
          <p:cNvSpPr/>
          <p:nvPr/>
        </p:nvSpPr>
        <p:spPr>
          <a:xfrm>
            <a:off x="8358214" y="3929066"/>
            <a:ext cx="785786" cy="3571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Έλλειψη"/>
          <p:cNvSpPr/>
          <p:nvPr/>
        </p:nvSpPr>
        <p:spPr>
          <a:xfrm>
            <a:off x="5715008" y="3357562"/>
            <a:ext cx="428628" cy="42862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Έλλειψη"/>
          <p:cNvSpPr/>
          <p:nvPr/>
        </p:nvSpPr>
        <p:spPr>
          <a:xfrm>
            <a:off x="7143768" y="3286124"/>
            <a:ext cx="428628" cy="42862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12764</TotalTime>
  <Words>1298</Words>
  <Application>Microsoft Office PowerPoint</Application>
  <PresentationFormat>Προβολή στην οθόνη (4:3)</PresentationFormat>
  <Paragraphs>267</Paragraphs>
  <Slides>42</Slides>
  <Notes>0</Notes>
  <HiddenSlides>0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42</vt:i4>
      </vt:variant>
    </vt:vector>
  </HeadingPairs>
  <TitlesOfParts>
    <vt:vector size="44" baseType="lpstr">
      <vt:lpstr>Θέμα του Office</vt:lpstr>
      <vt:lpstr>Διαφάνεια</vt:lpstr>
      <vt:lpstr>3ο ΚΕΦΑΛΑΙΟ</vt:lpstr>
      <vt:lpstr>Διαφάνεια 2</vt:lpstr>
      <vt:lpstr>Διαφάνεια 3</vt:lpstr>
      <vt:lpstr>ΚΑΡΔΙΑ</vt:lpstr>
      <vt:lpstr>Διαφάνεια 5</vt:lpstr>
      <vt:lpstr>Η καρδιά</vt:lpstr>
      <vt:lpstr>Η καρδιά</vt:lpstr>
      <vt:lpstr>Η καρδιά</vt:lpstr>
      <vt:lpstr>Διαφάνεια 9</vt:lpstr>
      <vt:lpstr>Η καρδιά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Αυτορρύθμιση 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</vt:vector>
  </TitlesOfParts>
  <Company>Acer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ΑΝΑΠΑΡΑΓΩΓΗ ΑΝΑΠΤΥΞΗ</dc:title>
  <dc:creator>Valued Acer Customer</dc:creator>
  <cp:lastModifiedBy>Vasiliki</cp:lastModifiedBy>
  <cp:revision>161</cp:revision>
  <dcterms:created xsi:type="dcterms:W3CDTF">2011-09-27T09:25:56Z</dcterms:created>
  <dcterms:modified xsi:type="dcterms:W3CDTF">2023-11-08T09:39:01Z</dcterms:modified>
</cp:coreProperties>
</file>