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5.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5438" r:id="rId1"/>
  </p:sldMasterIdLst>
  <p:notesMasterIdLst>
    <p:notesMasterId r:id="rId21"/>
  </p:notesMasterIdLst>
  <p:sldIdLst>
    <p:sldId id="381" r:id="rId2"/>
    <p:sldId id="684" r:id="rId3"/>
    <p:sldId id="685" r:id="rId4"/>
    <p:sldId id="686" r:id="rId5"/>
    <p:sldId id="687" r:id="rId6"/>
    <p:sldId id="703" r:id="rId7"/>
    <p:sldId id="704" r:id="rId8"/>
    <p:sldId id="706" r:id="rId9"/>
    <p:sldId id="696" r:id="rId10"/>
    <p:sldId id="707" r:id="rId11"/>
    <p:sldId id="708" r:id="rId12"/>
    <p:sldId id="691" r:id="rId13"/>
    <p:sldId id="692" r:id="rId14"/>
    <p:sldId id="693" r:id="rId15"/>
    <p:sldId id="694" r:id="rId16"/>
    <p:sldId id="699" r:id="rId17"/>
    <p:sldId id="695" r:id="rId18"/>
    <p:sldId id="697" r:id="rId19"/>
    <p:sldId id="698" r:id="rId2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browse/>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6948"/>
    <p:restoredTop sz="86372"/>
  </p:normalViewPr>
  <p:slideViewPr>
    <p:cSldViewPr snapToGrid="0" snapToObjects="1">
      <p:cViewPr varScale="1">
        <p:scale>
          <a:sx n="23" d="100"/>
          <a:sy n="23" d="100"/>
        </p:scale>
        <p:origin x="208" y="1392"/>
      </p:cViewPr>
      <p:guideLst/>
    </p:cSldViewPr>
  </p:slideViewPr>
  <p:outlineViewPr>
    <p:cViewPr>
      <p:scale>
        <a:sx n="40" d="100"/>
        <a:sy n="40" d="100"/>
      </p:scale>
      <p:origin x="0" y="-2168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A5C35A-42EF-4C93-BEB1-E01EE8471B2C}" type="doc">
      <dgm:prSet loTypeId="urn:microsoft.com/office/officeart/2005/8/layout/matrix3" loCatId="matrix" qsTypeId="urn:microsoft.com/office/officeart/2005/8/quickstyle/simple4" qsCatId="simple" csTypeId="urn:microsoft.com/office/officeart/2005/8/colors/accent1_2" csCatId="accent1"/>
      <dgm:spPr/>
      <dgm:t>
        <a:bodyPr/>
        <a:lstStyle/>
        <a:p>
          <a:endParaRPr lang="en-US"/>
        </a:p>
      </dgm:t>
    </dgm:pt>
    <dgm:pt modelId="{8DA2FE07-37C6-4193-B943-9C8B8E023D09}">
      <dgm:prSet/>
      <dgm:spPr/>
      <dgm:t>
        <a:bodyPr/>
        <a:lstStyle/>
        <a:p>
          <a:r>
            <a:rPr lang="en-US" b="1"/>
            <a:t>Οι προκλήσεις κατά της κοινοβουλευτικής δημοκρατίας και του φιλελευθερισμού</a:t>
          </a:r>
          <a:endParaRPr lang="en-US"/>
        </a:p>
      </dgm:t>
    </dgm:pt>
    <dgm:pt modelId="{C23D9F2A-F81C-45BF-BDC8-065B3612E326}" type="parTrans" cxnId="{EE3F81A9-2126-4C80-AF35-5CE1AC3D997D}">
      <dgm:prSet/>
      <dgm:spPr/>
      <dgm:t>
        <a:bodyPr/>
        <a:lstStyle/>
        <a:p>
          <a:endParaRPr lang="en-US"/>
        </a:p>
      </dgm:t>
    </dgm:pt>
    <dgm:pt modelId="{DE835F9F-4669-42D0-92A5-DADE1B90124B}" type="sibTrans" cxnId="{EE3F81A9-2126-4C80-AF35-5CE1AC3D997D}">
      <dgm:prSet/>
      <dgm:spPr/>
      <dgm:t>
        <a:bodyPr/>
        <a:lstStyle/>
        <a:p>
          <a:endParaRPr lang="en-US"/>
        </a:p>
      </dgm:t>
    </dgm:pt>
    <dgm:pt modelId="{1881E4A3-D509-4BDF-BBA1-4B94C8A723E0}">
      <dgm:prSet/>
      <dgm:spPr/>
      <dgm:t>
        <a:bodyPr/>
        <a:lstStyle/>
        <a:p>
          <a:r>
            <a:rPr lang="en-US" b="1"/>
            <a:t>Ανάδυση καθεστώτων αντίθετων με τη δημοκρατία και τον φιλελευθερισμό</a:t>
          </a:r>
          <a:endParaRPr lang="en-US"/>
        </a:p>
      </dgm:t>
    </dgm:pt>
    <dgm:pt modelId="{3E2CF6CC-AE96-46ED-8F5E-2C4D51662EB4}" type="parTrans" cxnId="{710FB396-A8AD-473F-95AC-8F516222DCFA}">
      <dgm:prSet/>
      <dgm:spPr/>
      <dgm:t>
        <a:bodyPr/>
        <a:lstStyle/>
        <a:p>
          <a:endParaRPr lang="en-US"/>
        </a:p>
      </dgm:t>
    </dgm:pt>
    <dgm:pt modelId="{F5C7A65C-7C2D-444D-83B3-37F6587CE681}" type="sibTrans" cxnId="{710FB396-A8AD-473F-95AC-8F516222DCFA}">
      <dgm:prSet/>
      <dgm:spPr/>
      <dgm:t>
        <a:bodyPr/>
        <a:lstStyle/>
        <a:p>
          <a:endParaRPr lang="en-US"/>
        </a:p>
      </dgm:t>
    </dgm:pt>
    <dgm:pt modelId="{510AAAE2-CDED-4043-B588-443FC3072AE9}">
      <dgm:prSet/>
      <dgm:spPr/>
      <dgm:t>
        <a:bodyPr/>
        <a:lstStyle/>
        <a:p>
          <a:r>
            <a:rPr lang="el-GR"/>
            <a:t>Σοσιαλισμ</a:t>
          </a:r>
          <a:r>
            <a:rPr lang="en-US"/>
            <a:t>ό</a:t>
          </a:r>
          <a:r>
            <a:rPr lang="el-GR"/>
            <a:t>ς</a:t>
          </a:r>
          <a:endParaRPr lang="en-US"/>
        </a:p>
      </dgm:t>
    </dgm:pt>
    <dgm:pt modelId="{4AF15381-9867-44EA-B941-015DCB7F6126}" type="parTrans" cxnId="{C96E362B-E5A0-4606-BF58-B54608D110FB}">
      <dgm:prSet/>
      <dgm:spPr/>
      <dgm:t>
        <a:bodyPr/>
        <a:lstStyle/>
        <a:p>
          <a:endParaRPr lang="en-US"/>
        </a:p>
      </dgm:t>
    </dgm:pt>
    <dgm:pt modelId="{F4844E52-BD7E-4433-8D8A-CACF9892911A}" type="sibTrans" cxnId="{C96E362B-E5A0-4606-BF58-B54608D110FB}">
      <dgm:prSet/>
      <dgm:spPr/>
      <dgm:t>
        <a:bodyPr/>
        <a:lstStyle/>
        <a:p>
          <a:endParaRPr lang="en-US"/>
        </a:p>
      </dgm:t>
    </dgm:pt>
    <dgm:pt modelId="{D47F3D5B-B89A-439A-ACDA-A7F74BA48A5B}">
      <dgm:prSet/>
      <dgm:spPr/>
      <dgm:t>
        <a:bodyPr/>
        <a:lstStyle/>
        <a:p>
          <a:r>
            <a:rPr lang="el-GR"/>
            <a:t>Φασισμός</a:t>
          </a:r>
          <a:endParaRPr lang="en-US"/>
        </a:p>
      </dgm:t>
    </dgm:pt>
    <dgm:pt modelId="{A7B0A27D-5B45-4E4D-80BA-FD998E967A0A}" type="parTrans" cxnId="{7A7070A1-F50F-46C3-8689-414A99A9DF43}">
      <dgm:prSet/>
      <dgm:spPr/>
      <dgm:t>
        <a:bodyPr/>
        <a:lstStyle/>
        <a:p>
          <a:endParaRPr lang="en-US"/>
        </a:p>
      </dgm:t>
    </dgm:pt>
    <dgm:pt modelId="{10DCB1E3-DA9D-4D01-B1D8-106973922623}" type="sibTrans" cxnId="{7A7070A1-F50F-46C3-8689-414A99A9DF43}">
      <dgm:prSet/>
      <dgm:spPr/>
      <dgm:t>
        <a:bodyPr/>
        <a:lstStyle/>
        <a:p>
          <a:endParaRPr lang="en-US"/>
        </a:p>
      </dgm:t>
    </dgm:pt>
    <dgm:pt modelId="{3032E0AF-6C4B-EE47-A6C4-F855FBCE6943}" type="pres">
      <dgm:prSet presAssocID="{85A5C35A-42EF-4C93-BEB1-E01EE8471B2C}" presName="matrix" presStyleCnt="0">
        <dgm:presLayoutVars>
          <dgm:chMax val="1"/>
          <dgm:dir/>
          <dgm:resizeHandles val="exact"/>
        </dgm:presLayoutVars>
      </dgm:prSet>
      <dgm:spPr/>
    </dgm:pt>
    <dgm:pt modelId="{ABE73AE9-26C6-5945-A9F1-E8EC2BCE7EA1}" type="pres">
      <dgm:prSet presAssocID="{85A5C35A-42EF-4C93-BEB1-E01EE8471B2C}" presName="diamond" presStyleLbl="bgShp" presStyleIdx="0" presStyleCnt="1"/>
      <dgm:spPr/>
    </dgm:pt>
    <dgm:pt modelId="{65B651B6-8692-F349-B0D6-705B7BF412FF}" type="pres">
      <dgm:prSet presAssocID="{85A5C35A-42EF-4C93-BEB1-E01EE8471B2C}" presName="quad1" presStyleLbl="node1" presStyleIdx="0" presStyleCnt="4">
        <dgm:presLayoutVars>
          <dgm:chMax val="0"/>
          <dgm:chPref val="0"/>
          <dgm:bulletEnabled val="1"/>
        </dgm:presLayoutVars>
      </dgm:prSet>
      <dgm:spPr/>
    </dgm:pt>
    <dgm:pt modelId="{946D2F91-4216-5946-B48C-1C99CA36BAA9}" type="pres">
      <dgm:prSet presAssocID="{85A5C35A-42EF-4C93-BEB1-E01EE8471B2C}" presName="quad2" presStyleLbl="node1" presStyleIdx="1" presStyleCnt="4">
        <dgm:presLayoutVars>
          <dgm:chMax val="0"/>
          <dgm:chPref val="0"/>
          <dgm:bulletEnabled val="1"/>
        </dgm:presLayoutVars>
      </dgm:prSet>
      <dgm:spPr/>
    </dgm:pt>
    <dgm:pt modelId="{609C625E-931D-4D41-B5E3-0406185E165B}" type="pres">
      <dgm:prSet presAssocID="{85A5C35A-42EF-4C93-BEB1-E01EE8471B2C}" presName="quad3" presStyleLbl="node1" presStyleIdx="2" presStyleCnt="4">
        <dgm:presLayoutVars>
          <dgm:chMax val="0"/>
          <dgm:chPref val="0"/>
          <dgm:bulletEnabled val="1"/>
        </dgm:presLayoutVars>
      </dgm:prSet>
      <dgm:spPr/>
    </dgm:pt>
    <dgm:pt modelId="{270D350D-1D5A-EC48-BA83-3C729497157F}" type="pres">
      <dgm:prSet presAssocID="{85A5C35A-42EF-4C93-BEB1-E01EE8471B2C}" presName="quad4" presStyleLbl="node1" presStyleIdx="3" presStyleCnt="4">
        <dgm:presLayoutVars>
          <dgm:chMax val="0"/>
          <dgm:chPref val="0"/>
          <dgm:bulletEnabled val="1"/>
        </dgm:presLayoutVars>
      </dgm:prSet>
      <dgm:spPr/>
    </dgm:pt>
  </dgm:ptLst>
  <dgm:cxnLst>
    <dgm:cxn modelId="{1AD62810-97A3-334A-858F-0309F14408C4}" type="presOf" srcId="{85A5C35A-42EF-4C93-BEB1-E01EE8471B2C}" destId="{3032E0AF-6C4B-EE47-A6C4-F855FBCE6943}" srcOrd="0" destOrd="0" presId="urn:microsoft.com/office/officeart/2005/8/layout/matrix3"/>
    <dgm:cxn modelId="{C96E362B-E5A0-4606-BF58-B54608D110FB}" srcId="{85A5C35A-42EF-4C93-BEB1-E01EE8471B2C}" destId="{510AAAE2-CDED-4043-B588-443FC3072AE9}" srcOrd="2" destOrd="0" parTransId="{4AF15381-9867-44EA-B941-015DCB7F6126}" sibTransId="{F4844E52-BD7E-4433-8D8A-CACF9892911A}"/>
    <dgm:cxn modelId="{C4929C5E-9462-0349-B8ED-7AB3E91F1352}" type="presOf" srcId="{D47F3D5B-B89A-439A-ACDA-A7F74BA48A5B}" destId="{270D350D-1D5A-EC48-BA83-3C729497157F}" srcOrd="0" destOrd="0" presId="urn:microsoft.com/office/officeart/2005/8/layout/matrix3"/>
    <dgm:cxn modelId="{D7EBFC87-2864-B946-8E2D-ED1375C47A01}" type="presOf" srcId="{1881E4A3-D509-4BDF-BBA1-4B94C8A723E0}" destId="{946D2F91-4216-5946-B48C-1C99CA36BAA9}" srcOrd="0" destOrd="0" presId="urn:microsoft.com/office/officeart/2005/8/layout/matrix3"/>
    <dgm:cxn modelId="{710FB396-A8AD-473F-95AC-8F516222DCFA}" srcId="{85A5C35A-42EF-4C93-BEB1-E01EE8471B2C}" destId="{1881E4A3-D509-4BDF-BBA1-4B94C8A723E0}" srcOrd="1" destOrd="0" parTransId="{3E2CF6CC-AE96-46ED-8F5E-2C4D51662EB4}" sibTransId="{F5C7A65C-7C2D-444D-83B3-37F6587CE681}"/>
    <dgm:cxn modelId="{031E4D98-B8B1-9A4F-B622-86EB35B2034C}" type="presOf" srcId="{510AAAE2-CDED-4043-B588-443FC3072AE9}" destId="{609C625E-931D-4D41-B5E3-0406185E165B}" srcOrd="0" destOrd="0" presId="urn:microsoft.com/office/officeart/2005/8/layout/matrix3"/>
    <dgm:cxn modelId="{7A7070A1-F50F-46C3-8689-414A99A9DF43}" srcId="{85A5C35A-42EF-4C93-BEB1-E01EE8471B2C}" destId="{D47F3D5B-B89A-439A-ACDA-A7F74BA48A5B}" srcOrd="3" destOrd="0" parTransId="{A7B0A27D-5B45-4E4D-80BA-FD998E967A0A}" sibTransId="{10DCB1E3-DA9D-4D01-B1D8-106973922623}"/>
    <dgm:cxn modelId="{EE3F81A9-2126-4C80-AF35-5CE1AC3D997D}" srcId="{85A5C35A-42EF-4C93-BEB1-E01EE8471B2C}" destId="{8DA2FE07-37C6-4193-B943-9C8B8E023D09}" srcOrd="0" destOrd="0" parTransId="{C23D9F2A-F81C-45BF-BDC8-065B3612E326}" sibTransId="{DE835F9F-4669-42D0-92A5-DADE1B90124B}"/>
    <dgm:cxn modelId="{4AF3C9B9-3F8E-8D44-BA58-C5E6A3353E14}" type="presOf" srcId="{8DA2FE07-37C6-4193-B943-9C8B8E023D09}" destId="{65B651B6-8692-F349-B0D6-705B7BF412FF}" srcOrd="0" destOrd="0" presId="urn:microsoft.com/office/officeart/2005/8/layout/matrix3"/>
    <dgm:cxn modelId="{F3AE2294-A93B-0745-98A4-CF9A66C5BD8B}" type="presParOf" srcId="{3032E0AF-6C4B-EE47-A6C4-F855FBCE6943}" destId="{ABE73AE9-26C6-5945-A9F1-E8EC2BCE7EA1}" srcOrd="0" destOrd="0" presId="urn:microsoft.com/office/officeart/2005/8/layout/matrix3"/>
    <dgm:cxn modelId="{D6612D10-2E26-5043-B70D-C92B4ECE12B5}" type="presParOf" srcId="{3032E0AF-6C4B-EE47-A6C4-F855FBCE6943}" destId="{65B651B6-8692-F349-B0D6-705B7BF412FF}" srcOrd="1" destOrd="0" presId="urn:microsoft.com/office/officeart/2005/8/layout/matrix3"/>
    <dgm:cxn modelId="{C54FE292-D534-354B-B0AC-C76EEC9CC8A1}" type="presParOf" srcId="{3032E0AF-6C4B-EE47-A6C4-F855FBCE6943}" destId="{946D2F91-4216-5946-B48C-1C99CA36BAA9}" srcOrd="2" destOrd="0" presId="urn:microsoft.com/office/officeart/2005/8/layout/matrix3"/>
    <dgm:cxn modelId="{E90507FD-2342-E046-A454-2A6348022452}" type="presParOf" srcId="{3032E0AF-6C4B-EE47-A6C4-F855FBCE6943}" destId="{609C625E-931D-4D41-B5E3-0406185E165B}" srcOrd="3" destOrd="0" presId="urn:microsoft.com/office/officeart/2005/8/layout/matrix3"/>
    <dgm:cxn modelId="{7DAA5AEC-4F0A-6346-95AF-3A6881318013}" type="presParOf" srcId="{3032E0AF-6C4B-EE47-A6C4-F855FBCE6943}" destId="{270D350D-1D5A-EC48-BA83-3C729497157F}"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3828BC2-B201-4320-A11F-393F1B091831}" type="doc">
      <dgm:prSet loTypeId="urn:microsoft.com/office/officeart/2005/8/layout/vList2" loCatId="list" qsTypeId="urn:microsoft.com/office/officeart/2005/8/quickstyle/simple2" qsCatId="simple" csTypeId="urn:microsoft.com/office/officeart/2005/8/colors/colorful2" csCatId="colorful" phldr="1"/>
      <dgm:spPr/>
      <dgm:t>
        <a:bodyPr/>
        <a:lstStyle/>
        <a:p>
          <a:endParaRPr lang="en-US"/>
        </a:p>
      </dgm:t>
    </dgm:pt>
    <dgm:pt modelId="{D22C6C42-DC91-4B5B-A2F8-E66780A817D2}">
      <dgm:prSet/>
      <dgm:spPr/>
      <dgm:t>
        <a:bodyPr/>
        <a:lstStyle/>
        <a:p>
          <a:r>
            <a:rPr lang="el-GR" dirty="0"/>
            <a:t>Ο</a:t>
          </a:r>
          <a:r>
            <a:rPr lang="en-US" dirty="0" err="1"/>
            <a:t>ικοδόμηση</a:t>
          </a:r>
          <a:r>
            <a:rPr lang="en-US" dirty="0"/>
            <a:t> </a:t>
          </a:r>
          <a:r>
            <a:rPr lang="en-US" dirty="0" err="1"/>
            <a:t>του</a:t>
          </a:r>
          <a:r>
            <a:rPr lang="en-US" dirty="0"/>
            <a:t> </a:t>
          </a:r>
          <a:r>
            <a:rPr lang="en-US" dirty="0" err="1"/>
            <a:t>σοσι</a:t>
          </a:r>
          <a:r>
            <a:rPr lang="en-US" dirty="0"/>
            <a:t>α</a:t>
          </a:r>
          <a:r>
            <a:rPr lang="en-US" dirty="0" err="1"/>
            <a:t>λισμού</a:t>
          </a:r>
          <a:r>
            <a:rPr lang="en-US" dirty="0"/>
            <a:t> «</a:t>
          </a:r>
          <a:r>
            <a:rPr lang="en-US" dirty="0" err="1"/>
            <a:t>σε</a:t>
          </a:r>
          <a:r>
            <a:rPr lang="en-US" dirty="0"/>
            <a:t> </a:t>
          </a:r>
          <a:r>
            <a:rPr lang="en-US" dirty="0" err="1"/>
            <a:t>μί</a:t>
          </a:r>
          <a:r>
            <a:rPr lang="en-US" dirty="0"/>
            <a:t>α </a:t>
          </a:r>
          <a:r>
            <a:rPr lang="en-US" dirty="0" err="1"/>
            <a:t>μόνο</a:t>
          </a:r>
          <a:r>
            <a:rPr lang="en-US" dirty="0"/>
            <a:t> </a:t>
          </a:r>
          <a:r>
            <a:rPr lang="en-US" dirty="0" err="1"/>
            <a:t>χώρ</a:t>
          </a:r>
          <a:r>
            <a:rPr lang="en-US" dirty="0"/>
            <a:t>α», </a:t>
          </a:r>
          <a:r>
            <a:rPr lang="en-US" dirty="0" err="1"/>
            <a:t>την</a:t>
          </a:r>
          <a:r>
            <a:rPr lang="en-US" dirty="0"/>
            <a:t> ΕΣΣΔ, </a:t>
          </a:r>
          <a:r>
            <a:rPr lang="en-US" dirty="0" err="1"/>
            <a:t>υ</a:t>
          </a:r>
          <a:r>
            <a:rPr lang="en-US" dirty="0"/>
            <a:t>π</a:t>
          </a:r>
          <a:r>
            <a:rPr lang="en-US" dirty="0" err="1"/>
            <a:t>ό</a:t>
          </a:r>
          <a:r>
            <a:rPr lang="en-US" dirty="0"/>
            <a:t> </a:t>
          </a:r>
          <a:r>
            <a:rPr lang="en-US" dirty="0" err="1"/>
            <a:t>τη</a:t>
          </a:r>
          <a:r>
            <a:rPr lang="en-US" dirty="0"/>
            <a:t> </a:t>
          </a:r>
          <a:r>
            <a:rPr lang="en-US" dirty="0" err="1"/>
            <a:t>συγκεντρωτική</a:t>
          </a:r>
          <a:r>
            <a:rPr lang="en-US" dirty="0"/>
            <a:t> </a:t>
          </a:r>
          <a:r>
            <a:rPr lang="en-US" dirty="0" err="1"/>
            <a:t>εξουσί</a:t>
          </a:r>
          <a:r>
            <a:rPr lang="en-US" dirty="0"/>
            <a:t>α </a:t>
          </a:r>
          <a:r>
            <a:rPr lang="en-US" dirty="0" err="1"/>
            <a:t>του</a:t>
          </a:r>
          <a:r>
            <a:rPr lang="en-US" dirty="0"/>
            <a:t> </a:t>
          </a:r>
          <a:r>
            <a:rPr lang="en-US" dirty="0" err="1"/>
            <a:t>Στάλιν</a:t>
          </a:r>
          <a:r>
            <a:rPr lang="en-US" dirty="0"/>
            <a:t> </a:t>
          </a:r>
          <a:r>
            <a:rPr lang="en-US" dirty="0" err="1"/>
            <a:t>μετά</a:t>
          </a:r>
          <a:r>
            <a:rPr lang="en-US" dirty="0"/>
            <a:t> </a:t>
          </a:r>
          <a:r>
            <a:rPr lang="en-US" dirty="0" err="1"/>
            <a:t>τον</a:t>
          </a:r>
          <a:r>
            <a:rPr lang="en-US" dirty="0"/>
            <a:t> </a:t>
          </a:r>
          <a:r>
            <a:rPr lang="en-US" dirty="0" err="1"/>
            <a:t>θάν</a:t>
          </a:r>
          <a:r>
            <a:rPr lang="en-US" dirty="0"/>
            <a:t>α</a:t>
          </a:r>
          <a:r>
            <a:rPr lang="en-US" dirty="0" err="1"/>
            <a:t>το</a:t>
          </a:r>
          <a:r>
            <a:rPr lang="en-US" dirty="0"/>
            <a:t> </a:t>
          </a:r>
          <a:r>
            <a:rPr lang="en-US" dirty="0" err="1"/>
            <a:t>του</a:t>
          </a:r>
          <a:r>
            <a:rPr lang="en-US" dirty="0"/>
            <a:t> </a:t>
          </a:r>
          <a:r>
            <a:rPr lang="en-US" dirty="0" err="1"/>
            <a:t>Λένιν</a:t>
          </a:r>
          <a:r>
            <a:rPr lang="en-US" dirty="0"/>
            <a:t> (1924):</a:t>
          </a:r>
        </a:p>
      </dgm:t>
    </dgm:pt>
    <dgm:pt modelId="{8FD7EFEC-49C1-4BBC-A4C9-8DE00FD74B6B}" type="parTrans" cxnId="{E2A11A4B-0D56-4D58-BDA3-CFC9A701F5BE}">
      <dgm:prSet/>
      <dgm:spPr/>
      <dgm:t>
        <a:bodyPr/>
        <a:lstStyle/>
        <a:p>
          <a:endParaRPr lang="en-US"/>
        </a:p>
      </dgm:t>
    </dgm:pt>
    <dgm:pt modelId="{58597810-F229-4AB1-ACA3-C343E3885C30}" type="sibTrans" cxnId="{E2A11A4B-0D56-4D58-BDA3-CFC9A701F5BE}">
      <dgm:prSet/>
      <dgm:spPr/>
      <dgm:t>
        <a:bodyPr/>
        <a:lstStyle/>
        <a:p>
          <a:endParaRPr lang="en-US"/>
        </a:p>
      </dgm:t>
    </dgm:pt>
    <dgm:pt modelId="{B19E29AF-5FA8-4A45-9147-02328C38E954}">
      <dgm:prSet/>
      <dgm:spPr/>
      <dgm:t>
        <a:bodyPr/>
        <a:lstStyle/>
        <a:p>
          <a:r>
            <a:rPr lang="en-US" dirty="0" err="1"/>
            <a:t>κρ</a:t>
          </a:r>
          <a:r>
            <a:rPr lang="en-US" dirty="0"/>
            <a:t>α</a:t>
          </a:r>
          <a:r>
            <a:rPr lang="en-US" dirty="0" err="1"/>
            <a:t>τικο</a:t>
          </a:r>
          <a:r>
            <a:rPr lang="en-US" dirty="0"/>
            <a:t>π</a:t>
          </a:r>
          <a:r>
            <a:rPr lang="en-US" dirty="0" err="1"/>
            <a:t>οίηση</a:t>
          </a:r>
          <a:r>
            <a:rPr lang="en-US" dirty="0"/>
            <a:t> </a:t>
          </a:r>
          <a:r>
            <a:rPr lang="en-US" dirty="0" err="1"/>
            <a:t>της</a:t>
          </a:r>
          <a:r>
            <a:rPr lang="en-US" dirty="0"/>
            <a:t> </a:t>
          </a:r>
          <a:r>
            <a:rPr lang="en-US" dirty="0" err="1"/>
            <a:t>κ</a:t>
          </a:r>
          <a:r>
            <a:rPr lang="en-US" dirty="0"/>
            <a:t>α</a:t>
          </a:r>
          <a:r>
            <a:rPr lang="en-US" dirty="0" err="1"/>
            <a:t>λλιεργήσιμης</a:t>
          </a:r>
          <a:r>
            <a:rPr lang="en-US" dirty="0"/>
            <a:t> </a:t>
          </a:r>
          <a:r>
            <a:rPr lang="en-US" dirty="0" err="1"/>
            <a:t>γης</a:t>
          </a:r>
          <a:r>
            <a:rPr lang="en-US" dirty="0"/>
            <a:t>  </a:t>
          </a:r>
        </a:p>
      </dgm:t>
    </dgm:pt>
    <dgm:pt modelId="{FAD533A0-796A-47AA-B6C3-C97850E788B4}" type="parTrans" cxnId="{128E1C00-8231-44B9-B957-CF3AB1893B6F}">
      <dgm:prSet/>
      <dgm:spPr/>
      <dgm:t>
        <a:bodyPr/>
        <a:lstStyle/>
        <a:p>
          <a:endParaRPr lang="en-US"/>
        </a:p>
      </dgm:t>
    </dgm:pt>
    <dgm:pt modelId="{DED87A3B-59A9-4403-8D26-919A31DF72BC}" type="sibTrans" cxnId="{128E1C00-8231-44B9-B957-CF3AB1893B6F}">
      <dgm:prSet/>
      <dgm:spPr/>
      <dgm:t>
        <a:bodyPr/>
        <a:lstStyle/>
        <a:p>
          <a:endParaRPr lang="en-US"/>
        </a:p>
      </dgm:t>
    </dgm:pt>
    <dgm:pt modelId="{D44B1B1E-1C51-4DD2-BB43-FA6E52B8C242}">
      <dgm:prSet/>
      <dgm:spPr/>
      <dgm:t>
        <a:bodyPr/>
        <a:lstStyle/>
        <a:p>
          <a:r>
            <a:rPr lang="en-US" dirty="0" err="1"/>
            <a:t>ε</a:t>
          </a:r>
          <a:r>
            <a:rPr lang="en-US" dirty="0"/>
            <a:t>π</a:t>
          </a:r>
          <a:r>
            <a:rPr lang="en-US" dirty="0" err="1"/>
            <a:t>ιτάχυνση</a:t>
          </a:r>
          <a:r>
            <a:rPr lang="en-US" dirty="0"/>
            <a:t> </a:t>
          </a:r>
          <a:r>
            <a:rPr lang="en-US" dirty="0" err="1"/>
            <a:t>της</a:t>
          </a:r>
          <a:r>
            <a:rPr lang="en-US" dirty="0"/>
            <a:t> </a:t>
          </a:r>
          <a:r>
            <a:rPr lang="en-US" dirty="0" err="1"/>
            <a:t>εκ</a:t>
          </a:r>
          <a:r>
            <a:rPr lang="en-US" dirty="0"/>
            <a:t>β</a:t>
          </a:r>
          <a:r>
            <a:rPr lang="en-US" dirty="0" err="1"/>
            <a:t>ιομηχάνισης</a:t>
          </a:r>
          <a:r>
            <a:rPr lang="en-US" dirty="0"/>
            <a:t> </a:t>
          </a:r>
          <a:r>
            <a:rPr lang="en-US" dirty="0" err="1"/>
            <a:t>στο</a:t>
          </a:r>
          <a:r>
            <a:rPr lang="en-US" dirty="0"/>
            <a:t> π</a:t>
          </a:r>
          <a:r>
            <a:rPr lang="en-US" dirty="0" err="1"/>
            <a:t>λ</a:t>
          </a:r>
          <a:r>
            <a:rPr lang="en-US" dirty="0"/>
            <a:t>α</a:t>
          </a:r>
          <a:r>
            <a:rPr lang="en-US" dirty="0" err="1"/>
            <a:t>ίσιο</a:t>
          </a:r>
          <a:r>
            <a:rPr lang="en-US" dirty="0"/>
            <a:t> </a:t>
          </a:r>
          <a:r>
            <a:rPr lang="en-US" dirty="0" err="1"/>
            <a:t>μι</a:t>
          </a:r>
          <a:r>
            <a:rPr lang="en-US" dirty="0"/>
            <a:t>α</a:t>
          </a:r>
          <a:r>
            <a:rPr lang="en-US" dirty="0" err="1"/>
            <a:t>ς</a:t>
          </a:r>
          <a:r>
            <a:rPr lang="en-US" dirty="0"/>
            <a:t> α</a:t>
          </a:r>
          <a:r>
            <a:rPr lang="en-US" dirty="0" err="1"/>
            <a:t>υστηρά</a:t>
          </a:r>
          <a:r>
            <a:rPr lang="en-US" dirty="0"/>
            <a:t> π</a:t>
          </a:r>
          <a:r>
            <a:rPr lang="en-US" dirty="0" err="1"/>
            <a:t>ρογρ</a:t>
          </a:r>
          <a:r>
            <a:rPr lang="en-US" dirty="0"/>
            <a:t>α</a:t>
          </a:r>
          <a:r>
            <a:rPr lang="en-US" dirty="0" err="1"/>
            <a:t>μμ</a:t>
          </a:r>
          <a:r>
            <a:rPr lang="en-US" dirty="0"/>
            <a:t>α</a:t>
          </a:r>
          <a:r>
            <a:rPr lang="en-US" dirty="0" err="1"/>
            <a:t>τισμένης</a:t>
          </a:r>
          <a:r>
            <a:rPr lang="en-US" dirty="0"/>
            <a:t> </a:t>
          </a:r>
          <a:r>
            <a:rPr lang="en-US" dirty="0" err="1"/>
            <a:t>οικονομί</a:t>
          </a:r>
          <a:r>
            <a:rPr lang="en-US" dirty="0"/>
            <a:t>α</a:t>
          </a:r>
          <a:r>
            <a:rPr lang="en-US" dirty="0" err="1"/>
            <a:t>ς</a:t>
          </a:r>
          <a:r>
            <a:rPr lang="en-US" dirty="0"/>
            <a:t> </a:t>
          </a:r>
          <a:r>
            <a:rPr lang="en-US" dirty="0" err="1"/>
            <a:t>υ</a:t>
          </a:r>
          <a:r>
            <a:rPr lang="en-US" dirty="0"/>
            <a:t>π</a:t>
          </a:r>
          <a:r>
            <a:rPr lang="en-US" dirty="0" err="1"/>
            <a:t>ό</a:t>
          </a:r>
          <a:r>
            <a:rPr lang="en-US" dirty="0"/>
            <a:t> </a:t>
          </a:r>
          <a:r>
            <a:rPr lang="en-US" dirty="0" err="1"/>
            <a:t>τον</a:t>
          </a:r>
          <a:r>
            <a:rPr lang="en-US" dirty="0"/>
            <a:t> π</a:t>
          </a:r>
          <a:r>
            <a:rPr lang="en-US" dirty="0" err="1"/>
            <a:t>λήρη</a:t>
          </a:r>
          <a:r>
            <a:rPr lang="en-US" dirty="0"/>
            <a:t> </a:t>
          </a:r>
          <a:r>
            <a:rPr lang="en-US" dirty="0" err="1"/>
            <a:t>έλεγχο</a:t>
          </a:r>
          <a:r>
            <a:rPr lang="en-US" dirty="0"/>
            <a:t> </a:t>
          </a:r>
          <a:r>
            <a:rPr lang="en-US" dirty="0" err="1"/>
            <a:t>του</a:t>
          </a:r>
          <a:r>
            <a:rPr lang="en-US" dirty="0"/>
            <a:t> </a:t>
          </a:r>
          <a:r>
            <a:rPr lang="en-US" dirty="0" err="1"/>
            <a:t>κράτους</a:t>
          </a:r>
          <a:r>
            <a:rPr lang="en-US" dirty="0"/>
            <a:t>.</a:t>
          </a:r>
        </a:p>
      </dgm:t>
    </dgm:pt>
    <dgm:pt modelId="{99209A65-9B5C-48FF-B587-6DC0095FE3D6}" type="parTrans" cxnId="{5AE9BDDF-8F0A-4C9E-9109-48105993D654}">
      <dgm:prSet/>
      <dgm:spPr/>
      <dgm:t>
        <a:bodyPr/>
        <a:lstStyle/>
        <a:p>
          <a:endParaRPr lang="en-US"/>
        </a:p>
      </dgm:t>
    </dgm:pt>
    <dgm:pt modelId="{09B41ADF-1071-47BA-8A21-E066617AA9B0}" type="sibTrans" cxnId="{5AE9BDDF-8F0A-4C9E-9109-48105993D654}">
      <dgm:prSet/>
      <dgm:spPr/>
      <dgm:t>
        <a:bodyPr/>
        <a:lstStyle/>
        <a:p>
          <a:endParaRPr lang="en-US"/>
        </a:p>
      </dgm:t>
    </dgm:pt>
    <dgm:pt modelId="{88A65DD6-1B52-384E-9751-973B1C0EF3FB}" type="pres">
      <dgm:prSet presAssocID="{83828BC2-B201-4320-A11F-393F1B091831}" presName="linear" presStyleCnt="0">
        <dgm:presLayoutVars>
          <dgm:animLvl val="lvl"/>
          <dgm:resizeHandles val="exact"/>
        </dgm:presLayoutVars>
      </dgm:prSet>
      <dgm:spPr/>
    </dgm:pt>
    <dgm:pt modelId="{B6EBA629-4829-5B4E-8DD5-D6486801B28C}" type="pres">
      <dgm:prSet presAssocID="{D22C6C42-DC91-4B5B-A2F8-E66780A817D2}" presName="parentText" presStyleLbl="node1" presStyleIdx="0" presStyleCnt="3">
        <dgm:presLayoutVars>
          <dgm:chMax val="0"/>
          <dgm:bulletEnabled val="1"/>
        </dgm:presLayoutVars>
      </dgm:prSet>
      <dgm:spPr/>
    </dgm:pt>
    <dgm:pt modelId="{7AA70D9A-445A-8A4F-9A5A-51E9AF6CE4BE}" type="pres">
      <dgm:prSet presAssocID="{58597810-F229-4AB1-ACA3-C343E3885C30}" presName="spacer" presStyleCnt="0"/>
      <dgm:spPr/>
    </dgm:pt>
    <dgm:pt modelId="{E838ABAB-C8AC-9E42-992B-DF11664F7991}" type="pres">
      <dgm:prSet presAssocID="{B19E29AF-5FA8-4A45-9147-02328C38E954}" presName="parentText" presStyleLbl="node1" presStyleIdx="1" presStyleCnt="3">
        <dgm:presLayoutVars>
          <dgm:chMax val="0"/>
          <dgm:bulletEnabled val="1"/>
        </dgm:presLayoutVars>
      </dgm:prSet>
      <dgm:spPr/>
    </dgm:pt>
    <dgm:pt modelId="{0D900874-3235-B64B-8AA3-77BB6C2662EB}" type="pres">
      <dgm:prSet presAssocID="{DED87A3B-59A9-4403-8D26-919A31DF72BC}" presName="spacer" presStyleCnt="0"/>
      <dgm:spPr/>
    </dgm:pt>
    <dgm:pt modelId="{3CA3F2EF-88E4-3E4A-B912-D1362794B0C7}" type="pres">
      <dgm:prSet presAssocID="{D44B1B1E-1C51-4DD2-BB43-FA6E52B8C242}" presName="parentText" presStyleLbl="node1" presStyleIdx="2" presStyleCnt="3">
        <dgm:presLayoutVars>
          <dgm:chMax val="0"/>
          <dgm:bulletEnabled val="1"/>
        </dgm:presLayoutVars>
      </dgm:prSet>
      <dgm:spPr/>
    </dgm:pt>
  </dgm:ptLst>
  <dgm:cxnLst>
    <dgm:cxn modelId="{128E1C00-8231-44B9-B957-CF3AB1893B6F}" srcId="{83828BC2-B201-4320-A11F-393F1B091831}" destId="{B19E29AF-5FA8-4A45-9147-02328C38E954}" srcOrd="1" destOrd="0" parTransId="{FAD533A0-796A-47AA-B6C3-C97850E788B4}" sibTransId="{DED87A3B-59A9-4403-8D26-919A31DF72BC}"/>
    <dgm:cxn modelId="{E2A11A4B-0D56-4D58-BDA3-CFC9A701F5BE}" srcId="{83828BC2-B201-4320-A11F-393F1B091831}" destId="{D22C6C42-DC91-4B5B-A2F8-E66780A817D2}" srcOrd="0" destOrd="0" parTransId="{8FD7EFEC-49C1-4BBC-A4C9-8DE00FD74B6B}" sibTransId="{58597810-F229-4AB1-ACA3-C343E3885C30}"/>
    <dgm:cxn modelId="{7122A654-1D8E-7B4C-87A3-F47E3443BEAF}" type="presOf" srcId="{D22C6C42-DC91-4B5B-A2F8-E66780A817D2}" destId="{B6EBA629-4829-5B4E-8DD5-D6486801B28C}" srcOrd="0" destOrd="0" presId="urn:microsoft.com/office/officeart/2005/8/layout/vList2"/>
    <dgm:cxn modelId="{684B9161-A910-4042-A88B-70072F5C013E}" type="presOf" srcId="{D44B1B1E-1C51-4DD2-BB43-FA6E52B8C242}" destId="{3CA3F2EF-88E4-3E4A-B912-D1362794B0C7}" srcOrd="0" destOrd="0" presId="urn:microsoft.com/office/officeart/2005/8/layout/vList2"/>
    <dgm:cxn modelId="{0AD2EA7A-601D-354E-A14E-811F6EA51E87}" type="presOf" srcId="{B19E29AF-5FA8-4A45-9147-02328C38E954}" destId="{E838ABAB-C8AC-9E42-992B-DF11664F7991}" srcOrd="0" destOrd="0" presId="urn:microsoft.com/office/officeart/2005/8/layout/vList2"/>
    <dgm:cxn modelId="{290DA39A-1E9D-8240-ABBE-4D7BE93A3FFA}" type="presOf" srcId="{83828BC2-B201-4320-A11F-393F1B091831}" destId="{88A65DD6-1B52-384E-9751-973B1C0EF3FB}" srcOrd="0" destOrd="0" presId="urn:microsoft.com/office/officeart/2005/8/layout/vList2"/>
    <dgm:cxn modelId="{5AE9BDDF-8F0A-4C9E-9109-48105993D654}" srcId="{83828BC2-B201-4320-A11F-393F1B091831}" destId="{D44B1B1E-1C51-4DD2-BB43-FA6E52B8C242}" srcOrd="2" destOrd="0" parTransId="{99209A65-9B5C-48FF-B587-6DC0095FE3D6}" sibTransId="{09B41ADF-1071-47BA-8A21-E066617AA9B0}"/>
    <dgm:cxn modelId="{647B4CDD-2D19-E545-8169-3F256F67A3FD}" type="presParOf" srcId="{88A65DD6-1B52-384E-9751-973B1C0EF3FB}" destId="{B6EBA629-4829-5B4E-8DD5-D6486801B28C}" srcOrd="0" destOrd="0" presId="urn:microsoft.com/office/officeart/2005/8/layout/vList2"/>
    <dgm:cxn modelId="{B72CEBAC-2529-C149-BB4D-150C9704D967}" type="presParOf" srcId="{88A65DD6-1B52-384E-9751-973B1C0EF3FB}" destId="{7AA70D9A-445A-8A4F-9A5A-51E9AF6CE4BE}" srcOrd="1" destOrd="0" presId="urn:microsoft.com/office/officeart/2005/8/layout/vList2"/>
    <dgm:cxn modelId="{8E8FF3C3-54D3-764D-B112-53A27A5DC01F}" type="presParOf" srcId="{88A65DD6-1B52-384E-9751-973B1C0EF3FB}" destId="{E838ABAB-C8AC-9E42-992B-DF11664F7991}" srcOrd="2" destOrd="0" presId="urn:microsoft.com/office/officeart/2005/8/layout/vList2"/>
    <dgm:cxn modelId="{9EE014F7-C4FD-E146-BA70-3A2C8F3F7921}" type="presParOf" srcId="{88A65DD6-1B52-384E-9751-973B1C0EF3FB}" destId="{0D900874-3235-B64B-8AA3-77BB6C2662EB}" srcOrd="3" destOrd="0" presId="urn:microsoft.com/office/officeart/2005/8/layout/vList2"/>
    <dgm:cxn modelId="{6C87A95C-86A4-8349-A3A9-F7B4056BF008}" type="presParOf" srcId="{88A65DD6-1B52-384E-9751-973B1C0EF3FB}" destId="{3CA3F2EF-88E4-3E4A-B912-D1362794B0C7}"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A471B64-4323-47A0-B330-EC15D7D75FE0}" type="doc">
      <dgm:prSet loTypeId="urn:microsoft.com/office/officeart/2005/8/layout/hierarchy1" loCatId="hierarchy" qsTypeId="urn:microsoft.com/office/officeart/2005/8/quickstyle/simple2" qsCatId="simple" csTypeId="urn:microsoft.com/office/officeart/2005/8/colors/accent3_2" csCatId="accent3" phldr="1"/>
      <dgm:spPr/>
      <dgm:t>
        <a:bodyPr/>
        <a:lstStyle/>
        <a:p>
          <a:endParaRPr lang="en-US"/>
        </a:p>
      </dgm:t>
    </dgm:pt>
    <dgm:pt modelId="{B5A50466-B0C0-42A7-AB4D-BCD20DAA120C}">
      <dgm:prSet/>
      <dgm:spPr/>
      <dgm:t>
        <a:bodyPr/>
        <a:lstStyle/>
        <a:p>
          <a:r>
            <a:rPr lang="en-US" dirty="0" err="1"/>
            <a:t>έξ</a:t>
          </a:r>
          <a:r>
            <a:rPr lang="en-US" dirty="0"/>
            <a:t>α</a:t>
          </a:r>
          <a:r>
            <a:rPr lang="en-US" dirty="0" err="1"/>
            <a:t>ρση</a:t>
          </a:r>
          <a:r>
            <a:rPr lang="en-US" dirty="0"/>
            <a:t> </a:t>
          </a:r>
          <a:r>
            <a:rPr lang="en-US" dirty="0" err="1"/>
            <a:t>του</a:t>
          </a:r>
          <a:r>
            <a:rPr lang="en-US" dirty="0"/>
            <a:t> </a:t>
          </a:r>
          <a:r>
            <a:rPr lang="en-US" dirty="0" err="1"/>
            <a:t>εθνικισμού</a:t>
          </a:r>
          <a:endParaRPr lang="el-GR" dirty="0"/>
        </a:p>
        <a:p>
          <a:endParaRPr lang="en-US" dirty="0"/>
        </a:p>
      </dgm:t>
    </dgm:pt>
    <dgm:pt modelId="{65647FBA-50B3-4331-A920-C2B57BE9B5F9}" type="parTrans" cxnId="{CE3D5072-363F-48F8-BAF4-60188E60EFFB}">
      <dgm:prSet/>
      <dgm:spPr/>
      <dgm:t>
        <a:bodyPr/>
        <a:lstStyle/>
        <a:p>
          <a:endParaRPr lang="en-US"/>
        </a:p>
      </dgm:t>
    </dgm:pt>
    <dgm:pt modelId="{7492CE92-1C17-4F75-B9BC-BF917B87F10C}" type="sibTrans" cxnId="{CE3D5072-363F-48F8-BAF4-60188E60EFFB}">
      <dgm:prSet/>
      <dgm:spPr/>
      <dgm:t>
        <a:bodyPr/>
        <a:lstStyle/>
        <a:p>
          <a:endParaRPr lang="en-US"/>
        </a:p>
      </dgm:t>
    </dgm:pt>
    <dgm:pt modelId="{3C7C40BE-B6C1-4AF0-AAEF-0EA063AA730C}">
      <dgm:prSet/>
      <dgm:spPr/>
      <dgm:t>
        <a:bodyPr/>
        <a:lstStyle/>
        <a:p>
          <a:r>
            <a:rPr lang="en-US"/>
            <a:t>διεκδίκηση στο όνομα του «δικαιώματος» των Ιταλών να δημιουργήσουν ισχυρό κράτος· </a:t>
          </a:r>
        </a:p>
      </dgm:t>
    </dgm:pt>
    <dgm:pt modelId="{4EDD8D5B-B308-4E0D-98F9-DFA4FA3EE029}" type="parTrans" cxnId="{04BF2F7B-F88D-4FAF-B9E7-ABD96491D415}">
      <dgm:prSet/>
      <dgm:spPr/>
      <dgm:t>
        <a:bodyPr/>
        <a:lstStyle/>
        <a:p>
          <a:endParaRPr lang="en-US"/>
        </a:p>
      </dgm:t>
    </dgm:pt>
    <dgm:pt modelId="{1903AFF4-518D-4673-B426-BFBA08A9969E}" type="sibTrans" cxnId="{04BF2F7B-F88D-4FAF-B9E7-ABD96491D415}">
      <dgm:prSet/>
      <dgm:spPr/>
      <dgm:t>
        <a:bodyPr/>
        <a:lstStyle/>
        <a:p>
          <a:endParaRPr lang="en-US"/>
        </a:p>
      </dgm:t>
    </dgm:pt>
    <dgm:pt modelId="{9B8AAB58-FC52-425D-AFCB-A46099B1FD04}">
      <dgm:prSet/>
      <dgm:spPr/>
      <dgm:t>
        <a:bodyPr/>
        <a:lstStyle/>
        <a:p>
          <a:r>
            <a:rPr lang="en-US"/>
            <a:t>έμφαση στη δύναμη και της βία ως παραγώγων της πολιτικής· </a:t>
          </a:r>
        </a:p>
      </dgm:t>
    </dgm:pt>
    <dgm:pt modelId="{35624DCF-CCA5-494F-8298-073587AB4C9C}" type="parTrans" cxnId="{2396950E-5A49-4735-ADD4-77E9AC770B1F}">
      <dgm:prSet/>
      <dgm:spPr/>
      <dgm:t>
        <a:bodyPr/>
        <a:lstStyle/>
        <a:p>
          <a:endParaRPr lang="en-US"/>
        </a:p>
      </dgm:t>
    </dgm:pt>
    <dgm:pt modelId="{404C03B5-CC99-4157-A55F-7265BECA3CEB}" type="sibTrans" cxnId="{2396950E-5A49-4735-ADD4-77E9AC770B1F}">
      <dgm:prSet/>
      <dgm:spPr/>
      <dgm:t>
        <a:bodyPr/>
        <a:lstStyle/>
        <a:p>
          <a:endParaRPr lang="en-US"/>
        </a:p>
      </dgm:t>
    </dgm:pt>
    <dgm:pt modelId="{AE513E53-BFC2-477F-B2CF-9292DE1C08C8}">
      <dgm:prSet/>
      <dgm:spPr/>
      <dgm:t>
        <a:bodyPr/>
        <a:lstStyle/>
        <a:p>
          <a:r>
            <a:rPr lang="en-US"/>
            <a:t>επίκληση συνθημάτων υπέρ της κοινωνικής ισότητας.</a:t>
          </a:r>
        </a:p>
      </dgm:t>
    </dgm:pt>
    <dgm:pt modelId="{BF83E46B-A23E-458F-BEB9-3214E671D9A6}" type="parTrans" cxnId="{9900647E-2A50-431E-A987-A87856B80620}">
      <dgm:prSet/>
      <dgm:spPr/>
      <dgm:t>
        <a:bodyPr/>
        <a:lstStyle/>
        <a:p>
          <a:endParaRPr lang="en-US"/>
        </a:p>
      </dgm:t>
    </dgm:pt>
    <dgm:pt modelId="{1C828552-0042-458E-8662-8800C5C1FF62}" type="sibTrans" cxnId="{9900647E-2A50-431E-A987-A87856B80620}">
      <dgm:prSet/>
      <dgm:spPr/>
      <dgm:t>
        <a:bodyPr/>
        <a:lstStyle/>
        <a:p>
          <a:endParaRPr lang="en-US"/>
        </a:p>
      </dgm:t>
    </dgm:pt>
    <dgm:pt modelId="{66A3F114-39F1-1740-838E-3BD2DAB61D18}" type="pres">
      <dgm:prSet presAssocID="{8A471B64-4323-47A0-B330-EC15D7D75FE0}" presName="hierChild1" presStyleCnt="0">
        <dgm:presLayoutVars>
          <dgm:chPref val="1"/>
          <dgm:dir/>
          <dgm:animOne val="branch"/>
          <dgm:animLvl val="lvl"/>
          <dgm:resizeHandles/>
        </dgm:presLayoutVars>
      </dgm:prSet>
      <dgm:spPr/>
    </dgm:pt>
    <dgm:pt modelId="{37B21494-5C13-B042-9793-F967E6EBDCF5}" type="pres">
      <dgm:prSet presAssocID="{B5A50466-B0C0-42A7-AB4D-BCD20DAA120C}" presName="hierRoot1" presStyleCnt="0"/>
      <dgm:spPr/>
    </dgm:pt>
    <dgm:pt modelId="{90EB9676-3123-1F41-B4B9-30E0DFA9A871}" type="pres">
      <dgm:prSet presAssocID="{B5A50466-B0C0-42A7-AB4D-BCD20DAA120C}" presName="composite" presStyleCnt="0"/>
      <dgm:spPr/>
    </dgm:pt>
    <dgm:pt modelId="{831754C4-321E-FC48-AE48-B78CE86B7DFD}" type="pres">
      <dgm:prSet presAssocID="{B5A50466-B0C0-42A7-AB4D-BCD20DAA120C}" presName="background" presStyleLbl="node0" presStyleIdx="0" presStyleCnt="4"/>
      <dgm:spPr/>
    </dgm:pt>
    <dgm:pt modelId="{17356430-7E31-9D46-B809-B44BB09FCAFC}" type="pres">
      <dgm:prSet presAssocID="{B5A50466-B0C0-42A7-AB4D-BCD20DAA120C}" presName="text" presStyleLbl="fgAcc0" presStyleIdx="0" presStyleCnt="4">
        <dgm:presLayoutVars>
          <dgm:chPref val="3"/>
        </dgm:presLayoutVars>
      </dgm:prSet>
      <dgm:spPr/>
    </dgm:pt>
    <dgm:pt modelId="{2510AB21-7507-C54D-A4AB-0455F54062A6}" type="pres">
      <dgm:prSet presAssocID="{B5A50466-B0C0-42A7-AB4D-BCD20DAA120C}" presName="hierChild2" presStyleCnt="0"/>
      <dgm:spPr/>
    </dgm:pt>
    <dgm:pt modelId="{EC06FC14-F1B0-8449-ADE6-D5B5926C93B6}" type="pres">
      <dgm:prSet presAssocID="{3C7C40BE-B6C1-4AF0-AAEF-0EA063AA730C}" presName="hierRoot1" presStyleCnt="0"/>
      <dgm:spPr/>
    </dgm:pt>
    <dgm:pt modelId="{38AA2562-49DD-D841-87DA-DE3766BE5DEA}" type="pres">
      <dgm:prSet presAssocID="{3C7C40BE-B6C1-4AF0-AAEF-0EA063AA730C}" presName="composite" presStyleCnt="0"/>
      <dgm:spPr/>
    </dgm:pt>
    <dgm:pt modelId="{F1018AD0-28A9-354F-8073-252519B0837E}" type="pres">
      <dgm:prSet presAssocID="{3C7C40BE-B6C1-4AF0-AAEF-0EA063AA730C}" presName="background" presStyleLbl="node0" presStyleIdx="1" presStyleCnt="4"/>
      <dgm:spPr/>
    </dgm:pt>
    <dgm:pt modelId="{971CBF6C-BDC5-DF48-9045-6DD51A3DD3E2}" type="pres">
      <dgm:prSet presAssocID="{3C7C40BE-B6C1-4AF0-AAEF-0EA063AA730C}" presName="text" presStyleLbl="fgAcc0" presStyleIdx="1" presStyleCnt="4">
        <dgm:presLayoutVars>
          <dgm:chPref val="3"/>
        </dgm:presLayoutVars>
      </dgm:prSet>
      <dgm:spPr/>
    </dgm:pt>
    <dgm:pt modelId="{3748420C-B244-0347-91A5-EA113F6151CF}" type="pres">
      <dgm:prSet presAssocID="{3C7C40BE-B6C1-4AF0-AAEF-0EA063AA730C}" presName="hierChild2" presStyleCnt="0"/>
      <dgm:spPr/>
    </dgm:pt>
    <dgm:pt modelId="{3B9F6881-110E-CA48-892D-1072233A4BD3}" type="pres">
      <dgm:prSet presAssocID="{9B8AAB58-FC52-425D-AFCB-A46099B1FD04}" presName="hierRoot1" presStyleCnt="0"/>
      <dgm:spPr/>
    </dgm:pt>
    <dgm:pt modelId="{1BC4B11E-9BD8-0F44-8B07-A95CC4D3513D}" type="pres">
      <dgm:prSet presAssocID="{9B8AAB58-FC52-425D-AFCB-A46099B1FD04}" presName="composite" presStyleCnt="0"/>
      <dgm:spPr/>
    </dgm:pt>
    <dgm:pt modelId="{877543F9-EB04-BC4F-B289-85FA5F66DB3F}" type="pres">
      <dgm:prSet presAssocID="{9B8AAB58-FC52-425D-AFCB-A46099B1FD04}" presName="background" presStyleLbl="node0" presStyleIdx="2" presStyleCnt="4"/>
      <dgm:spPr/>
    </dgm:pt>
    <dgm:pt modelId="{BE041034-8699-034B-B09D-C90B315724E2}" type="pres">
      <dgm:prSet presAssocID="{9B8AAB58-FC52-425D-AFCB-A46099B1FD04}" presName="text" presStyleLbl="fgAcc0" presStyleIdx="2" presStyleCnt="4">
        <dgm:presLayoutVars>
          <dgm:chPref val="3"/>
        </dgm:presLayoutVars>
      </dgm:prSet>
      <dgm:spPr/>
    </dgm:pt>
    <dgm:pt modelId="{4FBC97C1-C082-024E-A479-FBA2422FEFF5}" type="pres">
      <dgm:prSet presAssocID="{9B8AAB58-FC52-425D-AFCB-A46099B1FD04}" presName="hierChild2" presStyleCnt="0"/>
      <dgm:spPr/>
    </dgm:pt>
    <dgm:pt modelId="{5FD9D309-7B4C-694C-8375-E0483EEA9EAD}" type="pres">
      <dgm:prSet presAssocID="{AE513E53-BFC2-477F-B2CF-9292DE1C08C8}" presName="hierRoot1" presStyleCnt="0"/>
      <dgm:spPr/>
    </dgm:pt>
    <dgm:pt modelId="{C1F97E1D-CD97-4844-8D18-B142BAF9C9AF}" type="pres">
      <dgm:prSet presAssocID="{AE513E53-BFC2-477F-B2CF-9292DE1C08C8}" presName="composite" presStyleCnt="0"/>
      <dgm:spPr/>
    </dgm:pt>
    <dgm:pt modelId="{B5EA34EF-B10B-1141-A35A-59666E59D60C}" type="pres">
      <dgm:prSet presAssocID="{AE513E53-BFC2-477F-B2CF-9292DE1C08C8}" presName="background" presStyleLbl="node0" presStyleIdx="3" presStyleCnt="4"/>
      <dgm:spPr/>
    </dgm:pt>
    <dgm:pt modelId="{DCFC56E6-F402-B04C-884E-71F98F3710EF}" type="pres">
      <dgm:prSet presAssocID="{AE513E53-BFC2-477F-B2CF-9292DE1C08C8}" presName="text" presStyleLbl="fgAcc0" presStyleIdx="3" presStyleCnt="4">
        <dgm:presLayoutVars>
          <dgm:chPref val="3"/>
        </dgm:presLayoutVars>
      </dgm:prSet>
      <dgm:spPr/>
    </dgm:pt>
    <dgm:pt modelId="{2A9F0475-99E4-5B47-ADC8-59CE8CC549D7}" type="pres">
      <dgm:prSet presAssocID="{AE513E53-BFC2-477F-B2CF-9292DE1C08C8}" presName="hierChild2" presStyleCnt="0"/>
      <dgm:spPr/>
    </dgm:pt>
  </dgm:ptLst>
  <dgm:cxnLst>
    <dgm:cxn modelId="{2396950E-5A49-4735-ADD4-77E9AC770B1F}" srcId="{8A471B64-4323-47A0-B330-EC15D7D75FE0}" destId="{9B8AAB58-FC52-425D-AFCB-A46099B1FD04}" srcOrd="2" destOrd="0" parTransId="{35624DCF-CCA5-494F-8298-073587AB4C9C}" sibTransId="{404C03B5-CC99-4157-A55F-7265BECA3CEB}"/>
    <dgm:cxn modelId="{C48BCB22-791E-8B43-819B-BD8307298992}" type="presOf" srcId="{8A471B64-4323-47A0-B330-EC15D7D75FE0}" destId="{66A3F114-39F1-1740-838E-3BD2DAB61D18}" srcOrd="0" destOrd="0" presId="urn:microsoft.com/office/officeart/2005/8/layout/hierarchy1"/>
    <dgm:cxn modelId="{DC01E03B-2263-D54D-BE11-C6062C25A5E5}" type="presOf" srcId="{9B8AAB58-FC52-425D-AFCB-A46099B1FD04}" destId="{BE041034-8699-034B-B09D-C90B315724E2}" srcOrd="0" destOrd="0" presId="urn:microsoft.com/office/officeart/2005/8/layout/hierarchy1"/>
    <dgm:cxn modelId="{CE3D5072-363F-48F8-BAF4-60188E60EFFB}" srcId="{8A471B64-4323-47A0-B330-EC15D7D75FE0}" destId="{B5A50466-B0C0-42A7-AB4D-BCD20DAA120C}" srcOrd="0" destOrd="0" parTransId="{65647FBA-50B3-4331-A920-C2B57BE9B5F9}" sibTransId="{7492CE92-1C17-4F75-B9BC-BF917B87F10C}"/>
    <dgm:cxn modelId="{04BF2F7B-F88D-4FAF-B9E7-ABD96491D415}" srcId="{8A471B64-4323-47A0-B330-EC15D7D75FE0}" destId="{3C7C40BE-B6C1-4AF0-AAEF-0EA063AA730C}" srcOrd="1" destOrd="0" parTransId="{4EDD8D5B-B308-4E0D-98F9-DFA4FA3EE029}" sibTransId="{1903AFF4-518D-4673-B426-BFBA08A9969E}"/>
    <dgm:cxn modelId="{9900647E-2A50-431E-A987-A87856B80620}" srcId="{8A471B64-4323-47A0-B330-EC15D7D75FE0}" destId="{AE513E53-BFC2-477F-B2CF-9292DE1C08C8}" srcOrd="3" destOrd="0" parTransId="{BF83E46B-A23E-458F-BEB9-3214E671D9A6}" sibTransId="{1C828552-0042-458E-8662-8800C5C1FF62}"/>
    <dgm:cxn modelId="{05EEDBD4-D50B-8542-8A21-E477FAD175A3}" type="presOf" srcId="{B5A50466-B0C0-42A7-AB4D-BCD20DAA120C}" destId="{17356430-7E31-9D46-B809-B44BB09FCAFC}" srcOrd="0" destOrd="0" presId="urn:microsoft.com/office/officeart/2005/8/layout/hierarchy1"/>
    <dgm:cxn modelId="{897FA9E8-F5B4-4A45-806A-836317C0DFA1}" type="presOf" srcId="{AE513E53-BFC2-477F-B2CF-9292DE1C08C8}" destId="{DCFC56E6-F402-B04C-884E-71F98F3710EF}" srcOrd="0" destOrd="0" presId="urn:microsoft.com/office/officeart/2005/8/layout/hierarchy1"/>
    <dgm:cxn modelId="{06B258EB-6E04-5C46-B5A7-C3FD037646FF}" type="presOf" srcId="{3C7C40BE-B6C1-4AF0-AAEF-0EA063AA730C}" destId="{971CBF6C-BDC5-DF48-9045-6DD51A3DD3E2}" srcOrd="0" destOrd="0" presId="urn:microsoft.com/office/officeart/2005/8/layout/hierarchy1"/>
    <dgm:cxn modelId="{9B8C4E77-EF11-6F47-97F9-F9C4F9CF3923}" type="presParOf" srcId="{66A3F114-39F1-1740-838E-3BD2DAB61D18}" destId="{37B21494-5C13-B042-9793-F967E6EBDCF5}" srcOrd="0" destOrd="0" presId="urn:microsoft.com/office/officeart/2005/8/layout/hierarchy1"/>
    <dgm:cxn modelId="{821AC3CB-0B05-2346-9E53-27163E3952C7}" type="presParOf" srcId="{37B21494-5C13-B042-9793-F967E6EBDCF5}" destId="{90EB9676-3123-1F41-B4B9-30E0DFA9A871}" srcOrd="0" destOrd="0" presId="urn:microsoft.com/office/officeart/2005/8/layout/hierarchy1"/>
    <dgm:cxn modelId="{C92F4A1F-293F-F748-801D-CE98FDC844B8}" type="presParOf" srcId="{90EB9676-3123-1F41-B4B9-30E0DFA9A871}" destId="{831754C4-321E-FC48-AE48-B78CE86B7DFD}" srcOrd="0" destOrd="0" presId="urn:microsoft.com/office/officeart/2005/8/layout/hierarchy1"/>
    <dgm:cxn modelId="{42E54545-1D58-BF49-A491-E52292A4BC24}" type="presParOf" srcId="{90EB9676-3123-1F41-B4B9-30E0DFA9A871}" destId="{17356430-7E31-9D46-B809-B44BB09FCAFC}" srcOrd="1" destOrd="0" presId="urn:microsoft.com/office/officeart/2005/8/layout/hierarchy1"/>
    <dgm:cxn modelId="{CC55CCCC-AAC7-1E46-AE8B-3211B4CB3D63}" type="presParOf" srcId="{37B21494-5C13-B042-9793-F967E6EBDCF5}" destId="{2510AB21-7507-C54D-A4AB-0455F54062A6}" srcOrd="1" destOrd="0" presId="urn:microsoft.com/office/officeart/2005/8/layout/hierarchy1"/>
    <dgm:cxn modelId="{84DAC6D6-A757-6943-BF3F-936DB23F52C6}" type="presParOf" srcId="{66A3F114-39F1-1740-838E-3BD2DAB61D18}" destId="{EC06FC14-F1B0-8449-ADE6-D5B5926C93B6}" srcOrd="1" destOrd="0" presId="urn:microsoft.com/office/officeart/2005/8/layout/hierarchy1"/>
    <dgm:cxn modelId="{15BE4B33-58AA-E442-954E-E324A9BB6977}" type="presParOf" srcId="{EC06FC14-F1B0-8449-ADE6-D5B5926C93B6}" destId="{38AA2562-49DD-D841-87DA-DE3766BE5DEA}" srcOrd="0" destOrd="0" presId="urn:microsoft.com/office/officeart/2005/8/layout/hierarchy1"/>
    <dgm:cxn modelId="{6C08D116-8D70-CE46-AA0C-C92C36C39215}" type="presParOf" srcId="{38AA2562-49DD-D841-87DA-DE3766BE5DEA}" destId="{F1018AD0-28A9-354F-8073-252519B0837E}" srcOrd="0" destOrd="0" presId="urn:microsoft.com/office/officeart/2005/8/layout/hierarchy1"/>
    <dgm:cxn modelId="{183321A6-07D7-9F43-BEDD-1A409BBFFDAC}" type="presParOf" srcId="{38AA2562-49DD-D841-87DA-DE3766BE5DEA}" destId="{971CBF6C-BDC5-DF48-9045-6DD51A3DD3E2}" srcOrd="1" destOrd="0" presId="urn:microsoft.com/office/officeart/2005/8/layout/hierarchy1"/>
    <dgm:cxn modelId="{E0F3CCC3-CB7D-BE40-872E-B5C244EC882D}" type="presParOf" srcId="{EC06FC14-F1B0-8449-ADE6-D5B5926C93B6}" destId="{3748420C-B244-0347-91A5-EA113F6151CF}" srcOrd="1" destOrd="0" presId="urn:microsoft.com/office/officeart/2005/8/layout/hierarchy1"/>
    <dgm:cxn modelId="{FFA31A8A-ED87-DA49-9798-2D7E18D7EA86}" type="presParOf" srcId="{66A3F114-39F1-1740-838E-3BD2DAB61D18}" destId="{3B9F6881-110E-CA48-892D-1072233A4BD3}" srcOrd="2" destOrd="0" presId="urn:microsoft.com/office/officeart/2005/8/layout/hierarchy1"/>
    <dgm:cxn modelId="{88E9EA5C-59E0-2441-8B5D-55A2B9167FB1}" type="presParOf" srcId="{3B9F6881-110E-CA48-892D-1072233A4BD3}" destId="{1BC4B11E-9BD8-0F44-8B07-A95CC4D3513D}" srcOrd="0" destOrd="0" presId="urn:microsoft.com/office/officeart/2005/8/layout/hierarchy1"/>
    <dgm:cxn modelId="{7DE3F328-1D22-F44B-A4FA-40A65D527489}" type="presParOf" srcId="{1BC4B11E-9BD8-0F44-8B07-A95CC4D3513D}" destId="{877543F9-EB04-BC4F-B289-85FA5F66DB3F}" srcOrd="0" destOrd="0" presId="urn:microsoft.com/office/officeart/2005/8/layout/hierarchy1"/>
    <dgm:cxn modelId="{AADB2CAD-61D7-3B44-9D9D-CBD60FB865F7}" type="presParOf" srcId="{1BC4B11E-9BD8-0F44-8B07-A95CC4D3513D}" destId="{BE041034-8699-034B-B09D-C90B315724E2}" srcOrd="1" destOrd="0" presId="urn:microsoft.com/office/officeart/2005/8/layout/hierarchy1"/>
    <dgm:cxn modelId="{19BF7F13-CE0B-1A4F-9413-DCE159868FB8}" type="presParOf" srcId="{3B9F6881-110E-CA48-892D-1072233A4BD3}" destId="{4FBC97C1-C082-024E-A479-FBA2422FEFF5}" srcOrd="1" destOrd="0" presId="urn:microsoft.com/office/officeart/2005/8/layout/hierarchy1"/>
    <dgm:cxn modelId="{6DF50D29-8247-224F-ACFD-795B83170E9F}" type="presParOf" srcId="{66A3F114-39F1-1740-838E-3BD2DAB61D18}" destId="{5FD9D309-7B4C-694C-8375-E0483EEA9EAD}" srcOrd="3" destOrd="0" presId="urn:microsoft.com/office/officeart/2005/8/layout/hierarchy1"/>
    <dgm:cxn modelId="{A5D0A51A-9B52-AC44-97FB-D102CCEBA3BB}" type="presParOf" srcId="{5FD9D309-7B4C-694C-8375-E0483EEA9EAD}" destId="{C1F97E1D-CD97-4844-8D18-B142BAF9C9AF}" srcOrd="0" destOrd="0" presId="urn:microsoft.com/office/officeart/2005/8/layout/hierarchy1"/>
    <dgm:cxn modelId="{3EB69E13-FF0B-E946-AEDF-B51F17EF3D74}" type="presParOf" srcId="{C1F97E1D-CD97-4844-8D18-B142BAF9C9AF}" destId="{B5EA34EF-B10B-1141-A35A-59666E59D60C}" srcOrd="0" destOrd="0" presId="urn:microsoft.com/office/officeart/2005/8/layout/hierarchy1"/>
    <dgm:cxn modelId="{59D76B99-07DC-BF41-AC6C-236DC64AEAC5}" type="presParOf" srcId="{C1F97E1D-CD97-4844-8D18-B142BAF9C9AF}" destId="{DCFC56E6-F402-B04C-884E-71F98F3710EF}" srcOrd="1" destOrd="0" presId="urn:microsoft.com/office/officeart/2005/8/layout/hierarchy1"/>
    <dgm:cxn modelId="{5FBBADBF-EFF0-784F-9D7B-067E5EB45614}" type="presParOf" srcId="{5FD9D309-7B4C-694C-8375-E0483EEA9EAD}" destId="{2A9F0475-99E4-5B47-ADC8-59CE8CC549D7}"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A923284-4820-4170-A612-062DF0BE54A5}" type="doc">
      <dgm:prSet loTypeId="urn:microsoft.com/office/officeart/2005/8/layout/process4" loCatId="process" qsTypeId="urn:microsoft.com/office/officeart/2005/8/quickstyle/simple2" qsCatId="simple" csTypeId="urn:microsoft.com/office/officeart/2005/8/colors/colorful2" csCatId="colorful"/>
      <dgm:spPr/>
      <dgm:t>
        <a:bodyPr/>
        <a:lstStyle/>
        <a:p>
          <a:endParaRPr lang="en-US"/>
        </a:p>
      </dgm:t>
    </dgm:pt>
    <dgm:pt modelId="{813A22A7-28F9-4320-BFE4-47906661F414}">
      <dgm:prSet/>
      <dgm:spPr/>
      <dgm:t>
        <a:bodyPr/>
        <a:lstStyle/>
        <a:p>
          <a:r>
            <a:rPr lang="en-US"/>
            <a:t>Πού οφείλεται η άνοδος των φασιστών στην εξουσία;</a:t>
          </a:r>
        </a:p>
      </dgm:t>
    </dgm:pt>
    <dgm:pt modelId="{801995AF-7731-4A93-A036-A916AE9CABCA}" type="parTrans" cxnId="{CA894993-2F5D-4B72-96FF-660193D973C8}">
      <dgm:prSet/>
      <dgm:spPr/>
      <dgm:t>
        <a:bodyPr/>
        <a:lstStyle/>
        <a:p>
          <a:endParaRPr lang="en-US"/>
        </a:p>
      </dgm:t>
    </dgm:pt>
    <dgm:pt modelId="{1EA1F85E-BB02-48C9-9F80-B1A299E938E8}" type="sibTrans" cxnId="{CA894993-2F5D-4B72-96FF-660193D973C8}">
      <dgm:prSet/>
      <dgm:spPr/>
      <dgm:t>
        <a:bodyPr/>
        <a:lstStyle/>
        <a:p>
          <a:endParaRPr lang="en-US"/>
        </a:p>
      </dgm:t>
    </dgm:pt>
    <dgm:pt modelId="{431071EE-777A-41DE-9E51-AE436BC771D5}">
      <dgm:prSet/>
      <dgm:spPr/>
      <dgm:t>
        <a:bodyPr/>
        <a:lstStyle/>
        <a:p>
          <a:r>
            <a:rPr lang="en-US"/>
            <a:t>η αίσθηση ότι η Ιταλία είχε αδικηθεί από τους νικητές συμμάχους μετά τη λήξη του </a:t>
          </a:r>
          <a:r>
            <a:rPr lang="el-GR"/>
            <a:t>Α΄</a:t>
          </a:r>
          <a:r>
            <a:rPr lang="en-US"/>
            <a:t> Παγκόσμιου Πολέμου και </a:t>
          </a:r>
        </a:p>
      </dgm:t>
    </dgm:pt>
    <dgm:pt modelId="{D4FE46AD-7D14-49D4-A1BA-F9E25ECC536E}" type="parTrans" cxnId="{A5FC5DD6-DBD0-4B0B-9BF4-D6F2FD41C500}">
      <dgm:prSet/>
      <dgm:spPr/>
      <dgm:t>
        <a:bodyPr/>
        <a:lstStyle/>
        <a:p>
          <a:endParaRPr lang="en-US"/>
        </a:p>
      </dgm:t>
    </dgm:pt>
    <dgm:pt modelId="{6C7000AC-EB4D-4794-9CCA-C59FAD95F141}" type="sibTrans" cxnId="{A5FC5DD6-DBD0-4B0B-9BF4-D6F2FD41C500}">
      <dgm:prSet/>
      <dgm:spPr/>
      <dgm:t>
        <a:bodyPr/>
        <a:lstStyle/>
        <a:p>
          <a:endParaRPr lang="en-US"/>
        </a:p>
      </dgm:t>
    </dgm:pt>
    <dgm:pt modelId="{665A2EAE-E517-48D8-8058-CE7DBB174720}">
      <dgm:prSet/>
      <dgm:spPr/>
      <dgm:t>
        <a:bodyPr/>
        <a:lstStyle/>
        <a:p>
          <a:r>
            <a:rPr lang="en-US"/>
            <a:t>ο φόβος μήπως διαταραχτεί η κοινωνική τάξη από τις ταραχές και τις απεργίες που είχαν ξεσπάσει. </a:t>
          </a:r>
        </a:p>
      </dgm:t>
    </dgm:pt>
    <dgm:pt modelId="{2F69BC54-4FA3-4D32-9D57-52ACFD63B467}" type="parTrans" cxnId="{6378E621-7DF8-44AD-BB67-A16FF1B11136}">
      <dgm:prSet/>
      <dgm:spPr/>
      <dgm:t>
        <a:bodyPr/>
        <a:lstStyle/>
        <a:p>
          <a:endParaRPr lang="en-US"/>
        </a:p>
      </dgm:t>
    </dgm:pt>
    <dgm:pt modelId="{757111C2-3188-4398-A689-BAA022E1EFA1}" type="sibTrans" cxnId="{6378E621-7DF8-44AD-BB67-A16FF1B11136}">
      <dgm:prSet/>
      <dgm:spPr/>
      <dgm:t>
        <a:bodyPr/>
        <a:lstStyle/>
        <a:p>
          <a:endParaRPr lang="en-US"/>
        </a:p>
      </dgm:t>
    </dgm:pt>
    <dgm:pt modelId="{8DDC2EFC-DD35-AE4A-BFD1-C9BC7D1976F3}" type="pres">
      <dgm:prSet presAssocID="{BA923284-4820-4170-A612-062DF0BE54A5}" presName="Name0" presStyleCnt="0">
        <dgm:presLayoutVars>
          <dgm:dir/>
          <dgm:animLvl val="lvl"/>
          <dgm:resizeHandles val="exact"/>
        </dgm:presLayoutVars>
      </dgm:prSet>
      <dgm:spPr/>
    </dgm:pt>
    <dgm:pt modelId="{07B270EE-464A-534F-882C-393588C28209}" type="pres">
      <dgm:prSet presAssocID="{813A22A7-28F9-4320-BFE4-47906661F414}" presName="boxAndChildren" presStyleCnt="0"/>
      <dgm:spPr/>
    </dgm:pt>
    <dgm:pt modelId="{C26EB334-317A-C642-AF7A-4F8BDD120156}" type="pres">
      <dgm:prSet presAssocID="{813A22A7-28F9-4320-BFE4-47906661F414}" presName="parentTextBox" presStyleLbl="node1" presStyleIdx="0" presStyleCnt="1"/>
      <dgm:spPr/>
    </dgm:pt>
    <dgm:pt modelId="{DFB86788-EFFE-1D4B-8973-E086B725C21A}" type="pres">
      <dgm:prSet presAssocID="{813A22A7-28F9-4320-BFE4-47906661F414}" presName="entireBox" presStyleLbl="node1" presStyleIdx="0" presStyleCnt="1"/>
      <dgm:spPr/>
    </dgm:pt>
    <dgm:pt modelId="{A396EBD5-01B3-E04D-9FB9-8BBF25B48AA6}" type="pres">
      <dgm:prSet presAssocID="{813A22A7-28F9-4320-BFE4-47906661F414}" presName="descendantBox" presStyleCnt="0"/>
      <dgm:spPr/>
    </dgm:pt>
    <dgm:pt modelId="{89A399D9-8F90-4243-9632-776F2F8F8A70}" type="pres">
      <dgm:prSet presAssocID="{431071EE-777A-41DE-9E51-AE436BC771D5}" presName="childTextBox" presStyleLbl="fgAccFollowNode1" presStyleIdx="0" presStyleCnt="2">
        <dgm:presLayoutVars>
          <dgm:bulletEnabled val="1"/>
        </dgm:presLayoutVars>
      </dgm:prSet>
      <dgm:spPr/>
    </dgm:pt>
    <dgm:pt modelId="{D176B969-310C-6B4D-9737-383A2577C85F}" type="pres">
      <dgm:prSet presAssocID="{665A2EAE-E517-48D8-8058-CE7DBB174720}" presName="childTextBox" presStyleLbl="fgAccFollowNode1" presStyleIdx="1" presStyleCnt="2">
        <dgm:presLayoutVars>
          <dgm:bulletEnabled val="1"/>
        </dgm:presLayoutVars>
      </dgm:prSet>
      <dgm:spPr/>
    </dgm:pt>
  </dgm:ptLst>
  <dgm:cxnLst>
    <dgm:cxn modelId="{6378E621-7DF8-44AD-BB67-A16FF1B11136}" srcId="{813A22A7-28F9-4320-BFE4-47906661F414}" destId="{665A2EAE-E517-48D8-8058-CE7DBB174720}" srcOrd="1" destOrd="0" parTransId="{2F69BC54-4FA3-4D32-9D57-52ACFD63B467}" sibTransId="{757111C2-3188-4398-A689-BAA022E1EFA1}"/>
    <dgm:cxn modelId="{3699BC2C-0283-F142-AC99-4BD0FD2DF84D}" type="presOf" srcId="{813A22A7-28F9-4320-BFE4-47906661F414}" destId="{C26EB334-317A-C642-AF7A-4F8BDD120156}" srcOrd="0" destOrd="0" presId="urn:microsoft.com/office/officeart/2005/8/layout/process4"/>
    <dgm:cxn modelId="{F52B4342-B873-B948-8A00-070FD0E94B4D}" type="presOf" srcId="{431071EE-777A-41DE-9E51-AE436BC771D5}" destId="{89A399D9-8F90-4243-9632-776F2F8F8A70}" srcOrd="0" destOrd="0" presId="urn:microsoft.com/office/officeart/2005/8/layout/process4"/>
    <dgm:cxn modelId="{8260E872-EF1C-A44E-9B9A-84C9EFD21919}" type="presOf" srcId="{BA923284-4820-4170-A612-062DF0BE54A5}" destId="{8DDC2EFC-DD35-AE4A-BFD1-C9BC7D1976F3}" srcOrd="0" destOrd="0" presId="urn:microsoft.com/office/officeart/2005/8/layout/process4"/>
    <dgm:cxn modelId="{CA894993-2F5D-4B72-96FF-660193D973C8}" srcId="{BA923284-4820-4170-A612-062DF0BE54A5}" destId="{813A22A7-28F9-4320-BFE4-47906661F414}" srcOrd="0" destOrd="0" parTransId="{801995AF-7731-4A93-A036-A916AE9CABCA}" sibTransId="{1EA1F85E-BB02-48C9-9F80-B1A299E938E8}"/>
    <dgm:cxn modelId="{2481279A-63C1-464D-BC9F-E37B259D0179}" type="presOf" srcId="{665A2EAE-E517-48D8-8058-CE7DBB174720}" destId="{D176B969-310C-6B4D-9737-383A2577C85F}" srcOrd="0" destOrd="0" presId="urn:microsoft.com/office/officeart/2005/8/layout/process4"/>
    <dgm:cxn modelId="{6D631ACB-05AA-0D44-9023-6B193FBBB693}" type="presOf" srcId="{813A22A7-28F9-4320-BFE4-47906661F414}" destId="{DFB86788-EFFE-1D4B-8973-E086B725C21A}" srcOrd="1" destOrd="0" presId="urn:microsoft.com/office/officeart/2005/8/layout/process4"/>
    <dgm:cxn modelId="{A5FC5DD6-DBD0-4B0B-9BF4-D6F2FD41C500}" srcId="{813A22A7-28F9-4320-BFE4-47906661F414}" destId="{431071EE-777A-41DE-9E51-AE436BC771D5}" srcOrd="0" destOrd="0" parTransId="{D4FE46AD-7D14-49D4-A1BA-F9E25ECC536E}" sibTransId="{6C7000AC-EB4D-4794-9CCA-C59FAD95F141}"/>
    <dgm:cxn modelId="{E936C054-710F-C847-A064-6587CFE6382B}" type="presParOf" srcId="{8DDC2EFC-DD35-AE4A-BFD1-C9BC7D1976F3}" destId="{07B270EE-464A-534F-882C-393588C28209}" srcOrd="0" destOrd="0" presId="urn:microsoft.com/office/officeart/2005/8/layout/process4"/>
    <dgm:cxn modelId="{6C9504F5-D395-F94C-B765-A8D7BDE594A0}" type="presParOf" srcId="{07B270EE-464A-534F-882C-393588C28209}" destId="{C26EB334-317A-C642-AF7A-4F8BDD120156}" srcOrd="0" destOrd="0" presId="urn:microsoft.com/office/officeart/2005/8/layout/process4"/>
    <dgm:cxn modelId="{17D582FE-F520-5F4F-AFC4-7B0C49F25E75}" type="presParOf" srcId="{07B270EE-464A-534F-882C-393588C28209}" destId="{DFB86788-EFFE-1D4B-8973-E086B725C21A}" srcOrd="1" destOrd="0" presId="urn:microsoft.com/office/officeart/2005/8/layout/process4"/>
    <dgm:cxn modelId="{86656606-311B-A544-9912-F3F462E1B1B1}" type="presParOf" srcId="{07B270EE-464A-534F-882C-393588C28209}" destId="{A396EBD5-01B3-E04D-9FB9-8BBF25B48AA6}" srcOrd="2" destOrd="0" presId="urn:microsoft.com/office/officeart/2005/8/layout/process4"/>
    <dgm:cxn modelId="{C6EBD1C6-4547-A647-9298-62D8BE41734D}" type="presParOf" srcId="{A396EBD5-01B3-E04D-9FB9-8BBF25B48AA6}" destId="{89A399D9-8F90-4243-9632-776F2F8F8A70}" srcOrd="0" destOrd="0" presId="urn:microsoft.com/office/officeart/2005/8/layout/process4"/>
    <dgm:cxn modelId="{98DFA0A3-9337-8E4E-8D37-6AC346854BB2}" type="presParOf" srcId="{A396EBD5-01B3-E04D-9FB9-8BBF25B48AA6}" destId="{D176B969-310C-6B4D-9737-383A2577C85F}"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EB5253C-8851-4B05-A323-365E94109D44}" type="doc">
      <dgm:prSet loTypeId="urn:microsoft.com/office/officeart/2008/layout/LinedList" loCatId="list" qsTypeId="urn:microsoft.com/office/officeart/2005/8/quickstyle/simple2" qsCatId="simple" csTypeId="urn:microsoft.com/office/officeart/2005/8/colors/colorful1" csCatId="colorful"/>
      <dgm:spPr/>
      <dgm:t>
        <a:bodyPr/>
        <a:lstStyle/>
        <a:p>
          <a:endParaRPr lang="en-US"/>
        </a:p>
      </dgm:t>
    </dgm:pt>
    <dgm:pt modelId="{C497AE5E-9412-45C9-8B18-ABEA1DEECA39}">
      <dgm:prSet/>
      <dgm:spPr/>
      <dgm:t>
        <a:bodyPr/>
        <a:lstStyle/>
        <a:p>
          <a:r>
            <a:rPr lang="en-US" b="1"/>
            <a:t>ΕΣΩΤΕΡΙΚΕΣ ΕΞΕΛΙΞΕΙΣ ΣΤΗΝ ΕΛΛΑΔΑ (1923-1930)</a:t>
          </a:r>
          <a:endParaRPr lang="en-US"/>
        </a:p>
      </dgm:t>
    </dgm:pt>
    <dgm:pt modelId="{A2D7BB6D-7286-4806-95DD-813784B13942}" type="parTrans" cxnId="{90D19FEA-8781-4172-B7FB-0B23E04C00CC}">
      <dgm:prSet/>
      <dgm:spPr/>
      <dgm:t>
        <a:bodyPr/>
        <a:lstStyle/>
        <a:p>
          <a:endParaRPr lang="en-US"/>
        </a:p>
      </dgm:t>
    </dgm:pt>
    <dgm:pt modelId="{D0D952D0-15FE-4DFB-B5FE-5D2ACA0FC4D4}" type="sibTrans" cxnId="{90D19FEA-8781-4172-B7FB-0B23E04C00CC}">
      <dgm:prSet/>
      <dgm:spPr/>
      <dgm:t>
        <a:bodyPr/>
        <a:lstStyle/>
        <a:p>
          <a:endParaRPr lang="en-US"/>
        </a:p>
      </dgm:t>
    </dgm:pt>
    <dgm:pt modelId="{674E220E-A810-458C-BEA8-CEA88EA8BC82}">
      <dgm:prSet/>
      <dgm:spPr/>
      <dgm:t>
        <a:bodyPr/>
        <a:lstStyle/>
        <a:p>
          <a:r>
            <a:rPr lang="en-US" b="1"/>
            <a:t>Προς την πολιτική σταθεροποίηση</a:t>
          </a:r>
          <a:endParaRPr lang="en-US"/>
        </a:p>
      </dgm:t>
    </dgm:pt>
    <dgm:pt modelId="{25BC230E-B28E-4BD0-807B-7071F2BDB395}" type="parTrans" cxnId="{FB2262C5-ED95-40B5-8778-C9E962ACB448}">
      <dgm:prSet/>
      <dgm:spPr/>
      <dgm:t>
        <a:bodyPr/>
        <a:lstStyle/>
        <a:p>
          <a:endParaRPr lang="en-US"/>
        </a:p>
      </dgm:t>
    </dgm:pt>
    <dgm:pt modelId="{62DD962E-39F5-40D8-992A-7946B7872E8A}" type="sibTrans" cxnId="{FB2262C5-ED95-40B5-8778-C9E962ACB448}">
      <dgm:prSet/>
      <dgm:spPr/>
      <dgm:t>
        <a:bodyPr/>
        <a:lstStyle/>
        <a:p>
          <a:endParaRPr lang="en-US"/>
        </a:p>
      </dgm:t>
    </dgm:pt>
    <dgm:pt modelId="{54AF77C6-D665-C441-A0A7-33FACD74D7DE}" type="pres">
      <dgm:prSet presAssocID="{9EB5253C-8851-4B05-A323-365E94109D44}" presName="vert0" presStyleCnt="0">
        <dgm:presLayoutVars>
          <dgm:dir/>
          <dgm:animOne val="branch"/>
          <dgm:animLvl val="lvl"/>
        </dgm:presLayoutVars>
      </dgm:prSet>
      <dgm:spPr/>
    </dgm:pt>
    <dgm:pt modelId="{2C9AE461-2DC1-E140-AAD5-372F54E725D9}" type="pres">
      <dgm:prSet presAssocID="{C497AE5E-9412-45C9-8B18-ABEA1DEECA39}" presName="thickLine" presStyleLbl="alignNode1" presStyleIdx="0" presStyleCnt="2"/>
      <dgm:spPr/>
    </dgm:pt>
    <dgm:pt modelId="{8043269B-21D7-694F-B4FE-3DF9CD362A7D}" type="pres">
      <dgm:prSet presAssocID="{C497AE5E-9412-45C9-8B18-ABEA1DEECA39}" presName="horz1" presStyleCnt="0"/>
      <dgm:spPr/>
    </dgm:pt>
    <dgm:pt modelId="{06B7989C-B13F-F849-A609-5569D60C9CC0}" type="pres">
      <dgm:prSet presAssocID="{C497AE5E-9412-45C9-8B18-ABEA1DEECA39}" presName="tx1" presStyleLbl="revTx" presStyleIdx="0" presStyleCnt="2"/>
      <dgm:spPr/>
    </dgm:pt>
    <dgm:pt modelId="{DFDD4AE7-5C3E-CB4D-B4B4-56AD0E080ACE}" type="pres">
      <dgm:prSet presAssocID="{C497AE5E-9412-45C9-8B18-ABEA1DEECA39}" presName="vert1" presStyleCnt="0"/>
      <dgm:spPr/>
    </dgm:pt>
    <dgm:pt modelId="{7E13D033-69FA-DC4D-9309-1618782C4471}" type="pres">
      <dgm:prSet presAssocID="{674E220E-A810-458C-BEA8-CEA88EA8BC82}" presName="thickLine" presStyleLbl="alignNode1" presStyleIdx="1" presStyleCnt="2"/>
      <dgm:spPr/>
    </dgm:pt>
    <dgm:pt modelId="{FB3A36D3-5A3A-6243-B049-04EB0546F3CB}" type="pres">
      <dgm:prSet presAssocID="{674E220E-A810-458C-BEA8-CEA88EA8BC82}" presName="horz1" presStyleCnt="0"/>
      <dgm:spPr/>
    </dgm:pt>
    <dgm:pt modelId="{CADA13DA-3631-914E-BBB3-68CAA225D499}" type="pres">
      <dgm:prSet presAssocID="{674E220E-A810-458C-BEA8-CEA88EA8BC82}" presName="tx1" presStyleLbl="revTx" presStyleIdx="1" presStyleCnt="2"/>
      <dgm:spPr/>
    </dgm:pt>
    <dgm:pt modelId="{E608A269-5955-6447-97F7-D998019ABC94}" type="pres">
      <dgm:prSet presAssocID="{674E220E-A810-458C-BEA8-CEA88EA8BC82}" presName="vert1" presStyleCnt="0"/>
      <dgm:spPr/>
    </dgm:pt>
  </dgm:ptLst>
  <dgm:cxnLst>
    <dgm:cxn modelId="{881325A4-39BA-9449-9B44-C9228CEB9710}" type="presOf" srcId="{674E220E-A810-458C-BEA8-CEA88EA8BC82}" destId="{CADA13DA-3631-914E-BBB3-68CAA225D499}" srcOrd="0" destOrd="0" presId="urn:microsoft.com/office/officeart/2008/layout/LinedList"/>
    <dgm:cxn modelId="{FB2262C5-ED95-40B5-8778-C9E962ACB448}" srcId="{9EB5253C-8851-4B05-A323-365E94109D44}" destId="{674E220E-A810-458C-BEA8-CEA88EA8BC82}" srcOrd="1" destOrd="0" parTransId="{25BC230E-B28E-4BD0-807B-7071F2BDB395}" sibTransId="{62DD962E-39F5-40D8-992A-7946B7872E8A}"/>
    <dgm:cxn modelId="{3373B1C8-FBB6-CD40-A487-252B4086868F}" type="presOf" srcId="{9EB5253C-8851-4B05-A323-365E94109D44}" destId="{54AF77C6-D665-C441-A0A7-33FACD74D7DE}" srcOrd="0" destOrd="0" presId="urn:microsoft.com/office/officeart/2008/layout/LinedList"/>
    <dgm:cxn modelId="{90D19FEA-8781-4172-B7FB-0B23E04C00CC}" srcId="{9EB5253C-8851-4B05-A323-365E94109D44}" destId="{C497AE5E-9412-45C9-8B18-ABEA1DEECA39}" srcOrd="0" destOrd="0" parTransId="{A2D7BB6D-7286-4806-95DD-813784B13942}" sibTransId="{D0D952D0-15FE-4DFB-B5FE-5D2ACA0FC4D4}"/>
    <dgm:cxn modelId="{EF16DFEC-1EAD-DA46-8CEB-BE6B537474CB}" type="presOf" srcId="{C497AE5E-9412-45C9-8B18-ABEA1DEECA39}" destId="{06B7989C-B13F-F849-A609-5569D60C9CC0}" srcOrd="0" destOrd="0" presId="urn:microsoft.com/office/officeart/2008/layout/LinedList"/>
    <dgm:cxn modelId="{E7FCEB86-0389-8849-B483-FEFD8FEB7A7A}" type="presParOf" srcId="{54AF77C6-D665-C441-A0A7-33FACD74D7DE}" destId="{2C9AE461-2DC1-E140-AAD5-372F54E725D9}" srcOrd="0" destOrd="0" presId="urn:microsoft.com/office/officeart/2008/layout/LinedList"/>
    <dgm:cxn modelId="{C62F3A3F-B938-FB4A-BE9B-1B3A9A94974C}" type="presParOf" srcId="{54AF77C6-D665-C441-A0A7-33FACD74D7DE}" destId="{8043269B-21D7-694F-B4FE-3DF9CD362A7D}" srcOrd="1" destOrd="0" presId="urn:microsoft.com/office/officeart/2008/layout/LinedList"/>
    <dgm:cxn modelId="{6087EFF4-4451-614C-83F0-83487E6A9728}" type="presParOf" srcId="{8043269B-21D7-694F-B4FE-3DF9CD362A7D}" destId="{06B7989C-B13F-F849-A609-5569D60C9CC0}" srcOrd="0" destOrd="0" presId="urn:microsoft.com/office/officeart/2008/layout/LinedList"/>
    <dgm:cxn modelId="{BB573887-F463-5048-8A27-9E4C70A49C33}" type="presParOf" srcId="{8043269B-21D7-694F-B4FE-3DF9CD362A7D}" destId="{DFDD4AE7-5C3E-CB4D-B4B4-56AD0E080ACE}" srcOrd="1" destOrd="0" presId="urn:microsoft.com/office/officeart/2008/layout/LinedList"/>
    <dgm:cxn modelId="{92B2D2DB-C1FF-934B-AF00-0E269D3A4002}" type="presParOf" srcId="{54AF77C6-D665-C441-A0A7-33FACD74D7DE}" destId="{7E13D033-69FA-DC4D-9309-1618782C4471}" srcOrd="2" destOrd="0" presId="urn:microsoft.com/office/officeart/2008/layout/LinedList"/>
    <dgm:cxn modelId="{6B69EE50-75FE-7E44-852E-8C2CF8B9BE97}" type="presParOf" srcId="{54AF77C6-D665-C441-A0A7-33FACD74D7DE}" destId="{FB3A36D3-5A3A-6243-B049-04EB0546F3CB}" srcOrd="3" destOrd="0" presId="urn:microsoft.com/office/officeart/2008/layout/LinedList"/>
    <dgm:cxn modelId="{A5C7FF54-0013-9B4E-A4A0-E8F559B3C947}" type="presParOf" srcId="{FB3A36D3-5A3A-6243-B049-04EB0546F3CB}" destId="{CADA13DA-3631-914E-BBB3-68CAA225D499}" srcOrd="0" destOrd="0" presId="urn:microsoft.com/office/officeart/2008/layout/LinedList"/>
    <dgm:cxn modelId="{451B9ABC-F0B5-E547-ADD0-5742C625308B}" type="presParOf" srcId="{FB3A36D3-5A3A-6243-B049-04EB0546F3CB}" destId="{E608A269-5955-6447-97F7-D998019ABC94}"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4F0652F-E973-491C-A27B-3ABA8F4ABA6F}"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1AA604D5-AA30-4FD8-9573-3952618FE59F}">
      <dgm:prSet/>
      <dgm:spPr/>
      <dgm:t>
        <a:bodyPr/>
        <a:lstStyle/>
        <a:p>
          <a:r>
            <a:rPr lang="en-US"/>
            <a:t>ο Εθνικός Διχασμός επιβάρυνε τη δημόσια ζωή. </a:t>
          </a:r>
        </a:p>
      </dgm:t>
    </dgm:pt>
    <dgm:pt modelId="{EDB3276A-C708-4F8C-B822-E4DC8DCB61BE}" type="parTrans" cxnId="{FA66D5D3-509C-465F-810F-FE31BD4B9051}">
      <dgm:prSet/>
      <dgm:spPr/>
      <dgm:t>
        <a:bodyPr/>
        <a:lstStyle/>
        <a:p>
          <a:endParaRPr lang="en-US"/>
        </a:p>
      </dgm:t>
    </dgm:pt>
    <dgm:pt modelId="{E5E1ADBA-6F8E-4111-B4A6-EC3B0C007B6F}" type="sibTrans" cxnId="{FA66D5D3-509C-465F-810F-FE31BD4B9051}">
      <dgm:prSet/>
      <dgm:spPr/>
      <dgm:t>
        <a:bodyPr/>
        <a:lstStyle/>
        <a:p>
          <a:endParaRPr lang="en-US"/>
        </a:p>
      </dgm:t>
    </dgm:pt>
    <dgm:pt modelId="{82FFE684-4125-4207-A94D-75123C481BC0}">
      <dgm:prSet/>
      <dgm:spPr/>
      <dgm:t>
        <a:bodyPr/>
        <a:lstStyle/>
        <a:p>
          <a:r>
            <a:rPr lang="en-US"/>
            <a:t>οι φιλοβενιζελικοί στρατιωτικοί επανέφεραν το κοινοβουλευτικό καθεστώς, όχι όμως και την πολιτική ομαλότητα.</a:t>
          </a:r>
        </a:p>
      </dgm:t>
    </dgm:pt>
    <dgm:pt modelId="{930F976B-6127-401D-B396-6B513ABCFB58}" type="parTrans" cxnId="{F4889BB7-BEB1-4D7E-856B-2BE6366DC4AD}">
      <dgm:prSet/>
      <dgm:spPr/>
      <dgm:t>
        <a:bodyPr/>
        <a:lstStyle/>
        <a:p>
          <a:endParaRPr lang="en-US"/>
        </a:p>
      </dgm:t>
    </dgm:pt>
    <dgm:pt modelId="{221FA020-236C-458B-93B3-31A1ABEDD279}" type="sibTrans" cxnId="{F4889BB7-BEB1-4D7E-856B-2BE6366DC4AD}">
      <dgm:prSet/>
      <dgm:spPr/>
      <dgm:t>
        <a:bodyPr/>
        <a:lstStyle/>
        <a:p>
          <a:endParaRPr lang="en-US"/>
        </a:p>
      </dgm:t>
    </dgm:pt>
    <dgm:pt modelId="{0E68B93A-64A2-40AB-B8D2-185BD89FBA6B}">
      <dgm:prSet/>
      <dgm:spPr/>
      <dgm:t>
        <a:bodyPr/>
        <a:lstStyle/>
        <a:p>
          <a:r>
            <a:rPr lang="en-US"/>
            <a:t>ανακήρυξη </a:t>
          </a:r>
          <a:r>
            <a:rPr lang="en-US" b="1"/>
            <a:t>αβασίλευτης δημοκρατίας</a:t>
          </a:r>
          <a:r>
            <a:rPr lang="en-US"/>
            <a:t> (25 Μαρτίου 1924) με αμφισβητήσεις των φιλοβασιλικών.</a:t>
          </a:r>
        </a:p>
      </dgm:t>
    </dgm:pt>
    <dgm:pt modelId="{42079574-DDAD-45B3-865E-1DC306078CFC}" type="parTrans" cxnId="{8BAC3268-9A9D-462B-9B4F-82CFF97F6953}">
      <dgm:prSet/>
      <dgm:spPr/>
      <dgm:t>
        <a:bodyPr/>
        <a:lstStyle/>
        <a:p>
          <a:endParaRPr lang="en-US"/>
        </a:p>
      </dgm:t>
    </dgm:pt>
    <dgm:pt modelId="{3C9B4B7B-612B-418B-8FA8-ED2AA3BE0CAD}" type="sibTrans" cxnId="{8BAC3268-9A9D-462B-9B4F-82CFF97F6953}">
      <dgm:prSet/>
      <dgm:spPr/>
      <dgm:t>
        <a:bodyPr/>
        <a:lstStyle/>
        <a:p>
          <a:endParaRPr lang="en-US"/>
        </a:p>
      </dgm:t>
    </dgm:pt>
    <dgm:pt modelId="{543F691C-5A5C-4A3A-BF5D-C5ADA5166E41}">
      <dgm:prSet/>
      <dgm:spPr/>
      <dgm:t>
        <a:bodyPr/>
        <a:lstStyle/>
        <a:p>
          <a:r>
            <a:rPr lang="en-US"/>
            <a:t>κυβερνητική αστάθεια και απειλή επέμβασης του στρατού στην πολιτική ζωή.</a:t>
          </a:r>
        </a:p>
      </dgm:t>
    </dgm:pt>
    <dgm:pt modelId="{1A5543D0-8324-43B8-BFA2-31C0DCAE7D82}" type="parTrans" cxnId="{496A759C-F911-4972-853F-27F12093A7F8}">
      <dgm:prSet/>
      <dgm:spPr/>
      <dgm:t>
        <a:bodyPr/>
        <a:lstStyle/>
        <a:p>
          <a:endParaRPr lang="en-US"/>
        </a:p>
      </dgm:t>
    </dgm:pt>
    <dgm:pt modelId="{46B71841-BA9D-49AA-9EE8-2AC41B1E495F}" type="sibTrans" cxnId="{496A759C-F911-4972-853F-27F12093A7F8}">
      <dgm:prSet/>
      <dgm:spPr/>
      <dgm:t>
        <a:bodyPr/>
        <a:lstStyle/>
        <a:p>
          <a:endParaRPr lang="en-US"/>
        </a:p>
      </dgm:t>
    </dgm:pt>
    <dgm:pt modelId="{48BD3251-999C-4459-8EAE-C5C5F782B496}">
      <dgm:prSet/>
      <dgm:spPr/>
      <dgm:t>
        <a:bodyPr/>
        <a:lstStyle/>
        <a:p>
          <a:r>
            <a:rPr lang="en-US"/>
            <a:t>κατάλυση του κοινοβουλευτικού πολιτεύματος και η επιβολή μιας βραχύβιας δικτατορίας από τον στρατηγό Θεόδωρο Πάγκαλο.</a:t>
          </a:r>
        </a:p>
      </dgm:t>
    </dgm:pt>
    <dgm:pt modelId="{67FC62CC-532A-4B54-926E-8766FEB4DBA0}" type="parTrans" cxnId="{0127E69E-79BD-463F-A68C-0800F29E741A}">
      <dgm:prSet/>
      <dgm:spPr/>
      <dgm:t>
        <a:bodyPr/>
        <a:lstStyle/>
        <a:p>
          <a:endParaRPr lang="en-US"/>
        </a:p>
      </dgm:t>
    </dgm:pt>
    <dgm:pt modelId="{E9A313C0-E126-4C96-894C-2A5F1A84BB8C}" type="sibTrans" cxnId="{0127E69E-79BD-463F-A68C-0800F29E741A}">
      <dgm:prSet/>
      <dgm:spPr/>
      <dgm:t>
        <a:bodyPr/>
        <a:lstStyle/>
        <a:p>
          <a:endParaRPr lang="en-US"/>
        </a:p>
      </dgm:t>
    </dgm:pt>
    <dgm:pt modelId="{D2C2C556-8919-43C2-AEDF-DCA6003C160B}">
      <dgm:prSet/>
      <dgm:spPr/>
      <dgm:t>
        <a:bodyPr/>
        <a:lstStyle/>
        <a:p>
          <a:r>
            <a:rPr lang="en-US"/>
            <a:t>συγκρότηση οικουμενικής κυβέρνησης (βενιζελικών και αντιβενιζελικών υπό τον Αλέξανδρο Ζαΐμη).</a:t>
          </a:r>
        </a:p>
      </dgm:t>
    </dgm:pt>
    <dgm:pt modelId="{671DF982-17A6-4851-B71D-6297C28D0DF9}" type="parTrans" cxnId="{CCB07E7E-A4F6-43F6-A280-51C05B5122BF}">
      <dgm:prSet/>
      <dgm:spPr/>
      <dgm:t>
        <a:bodyPr/>
        <a:lstStyle/>
        <a:p>
          <a:endParaRPr lang="en-US"/>
        </a:p>
      </dgm:t>
    </dgm:pt>
    <dgm:pt modelId="{2F2A028A-0DB0-4EFA-A514-5C88C714241E}" type="sibTrans" cxnId="{CCB07E7E-A4F6-43F6-A280-51C05B5122BF}">
      <dgm:prSet/>
      <dgm:spPr/>
      <dgm:t>
        <a:bodyPr/>
        <a:lstStyle/>
        <a:p>
          <a:endParaRPr lang="en-US"/>
        </a:p>
      </dgm:t>
    </dgm:pt>
    <dgm:pt modelId="{15D4C902-9D9A-4040-AEAF-62CA6A093E42}">
      <dgm:prSet/>
      <dgm:spPr/>
      <dgm:t>
        <a:bodyPr/>
        <a:lstStyle/>
        <a:p>
          <a:r>
            <a:rPr lang="en-US"/>
            <a:t>ψήφιση νέου Σύνταγματος (1927)</a:t>
          </a:r>
        </a:p>
      </dgm:t>
    </dgm:pt>
    <dgm:pt modelId="{77133F2B-49C8-4CCC-B825-4A396071231C}" type="parTrans" cxnId="{8A187B55-AEBC-48C0-9BF7-6580A491ACDB}">
      <dgm:prSet/>
      <dgm:spPr/>
      <dgm:t>
        <a:bodyPr/>
        <a:lstStyle/>
        <a:p>
          <a:endParaRPr lang="en-US"/>
        </a:p>
      </dgm:t>
    </dgm:pt>
    <dgm:pt modelId="{BF9DB1EB-770A-4AE7-A76D-4C46DA964E34}" type="sibTrans" cxnId="{8A187B55-AEBC-48C0-9BF7-6580A491ACDB}">
      <dgm:prSet/>
      <dgm:spPr/>
      <dgm:t>
        <a:bodyPr/>
        <a:lstStyle/>
        <a:p>
          <a:endParaRPr lang="en-US"/>
        </a:p>
      </dgm:t>
    </dgm:pt>
    <dgm:pt modelId="{4F07D5D1-A0D1-4306-A22B-7DAD45BC7256}">
      <dgm:prSet/>
      <dgm:spPr/>
      <dgm:t>
        <a:bodyPr/>
        <a:lstStyle/>
        <a:p>
          <a:r>
            <a:rPr lang="en-US"/>
            <a:t>εκλογική νίκη του Κόμματος των Φιλελευθέρων (Αύγουστος 1928) και επάνοδος του Βενιζέλου στην εξουσία για μία τετραετία.</a:t>
          </a:r>
        </a:p>
      </dgm:t>
    </dgm:pt>
    <dgm:pt modelId="{3065959B-3C17-481D-BE4E-D9D1178D6C07}" type="parTrans" cxnId="{915C39AC-D1F1-4E1A-B136-65297E0E103B}">
      <dgm:prSet/>
      <dgm:spPr/>
      <dgm:t>
        <a:bodyPr/>
        <a:lstStyle/>
        <a:p>
          <a:endParaRPr lang="en-US"/>
        </a:p>
      </dgm:t>
    </dgm:pt>
    <dgm:pt modelId="{531C3ADF-097B-4B41-A178-06011EEA9B94}" type="sibTrans" cxnId="{915C39AC-D1F1-4E1A-B136-65297E0E103B}">
      <dgm:prSet/>
      <dgm:spPr/>
      <dgm:t>
        <a:bodyPr/>
        <a:lstStyle/>
        <a:p>
          <a:endParaRPr lang="en-US"/>
        </a:p>
      </dgm:t>
    </dgm:pt>
    <dgm:pt modelId="{EC4746D1-C9E6-AB44-81E7-1AAB6356E310}" type="pres">
      <dgm:prSet presAssocID="{D4F0652F-E973-491C-A27B-3ABA8F4ABA6F}" presName="linear" presStyleCnt="0">
        <dgm:presLayoutVars>
          <dgm:animLvl val="lvl"/>
          <dgm:resizeHandles val="exact"/>
        </dgm:presLayoutVars>
      </dgm:prSet>
      <dgm:spPr/>
    </dgm:pt>
    <dgm:pt modelId="{ECA4BD06-C88C-9C4D-9EBA-92E7C1627163}" type="pres">
      <dgm:prSet presAssocID="{1AA604D5-AA30-4FD8-9573-3952618FE59F}" presName="parentText" presStyleLbl="node1" presStyleIdx="0" presStyleCnt="8">
        <dgm:presLayoutVars>
          <dgm:chMax val="0"/>
          <dgm:bulletEnabled val="1"/>
        </dgm:presLayoutVars>
      </dgm:prSet>
      <dgm:spPr/>
    </dgm:pt>
    <dgm:pt modelId="{9C90903F-58E7-154D-A58D-C9FE20764762}" type="pres">
      <dgm:prSet presAssocID="{E5E1ADBA-6F8E-4111-B4A6-EC3B0C007B6F}" presName="spacer" presStyleCnt="0"/>
      <dgm:spPr/>
    </dgm:pt>
    <dgm:pt modelId="{AADA539F-6FDD-9F47-9475-263DB0417D0F}" type="pres">
      <dgm:prSet presAssocID="{82FFE684-4125-4207-A94D-75123C481BC0}" presName="parentText" presStyleLbl="node1" presStyleIdx="1" presStyleCnt="8">
        <dgm:presLayoutVars>
          <dgm:chMax val="0"/>
          <dgm:bulletEnabled val="1"/>
        </dgm:presLayoutVars>
      </dgm:prSet>
      <dgm:spPr/>
    </dgm:pt>
    <dgm:pt modelId="{FE37C9A3-3F69-0D47-8ACE-38241136FCC7}" type="pres">
      <dgm:prSet presAssocID="{221FA020-236C-458B-93B3-31A1ABEDD279}" presName="spacer" presStyleCnt="0"/>
      <dgm:spPr/>
    </dgm:pt>
    <dgm:pt modelId="{E382C22C-62D7-4749-AC70-38A8850D91A5}" type="pres">
      <dgm:prSet presAssocID="{0E68B93A-64A2-40AB-B8D2-185BD89FBA6B}" presName="parentText" presStyleLbl="node1" presStyleIdx="2" presStyleCnt="8">
        <dgm:presLayoutVars>
          <dgm:chMax val="0"/>
          <dgm:bulletEnabled val="1"/>
        </dgm:presLayoutVars>
      </dgm:prSet>
      <dgm:spPr/>
    </dgm:pt>
    <dgm:pt modelId="{82D5B850-DF81-B642-8B8A-AB4B1E555639}" type="pres">
      <dgm:prSet presAssocID="{3C9B4B7B-612B-418B-8FA8-ED2AA3BE0CAD}" presName="spacer" presStyleCnt="0"/>
      <dgm:spPr/>
    </dgm:pt>
    <dgm:pt modelId="{92102D9C-55F0-8744-AAEF-8CDAC6327AB1}" type="pres">
      <dgm:prSet presAssocID="{543F691C-5A5C-4A3A-BF5D-C5ADA5166E41}" presName="parentText" presStyleLbl="node1" presStyleIdx="3" presStyleCnt="8">
        <dgm:presLayoutVars>
          <dgm:chMax val="0"/>
          <dgm:bulletEnabled val="1"/>
        </dgm:presLayoutVars>
      </dgm:prSet>
      <dgm:spPr/>
    </dgm:pt>
    <dgm:pt modelId="{01EE7EEB-753C-394A-93C4-8F21DFAE50C3}" type="pres">
      <dgm:prSet presAssocID="{46B71841-BA9D-49AA-9EE8-2AC41B1E495F}" presName="spacer" presStyleCnt="0"/>
      <dgm:spPr/>
    </dgm:pt>
    <dgm:pt modelId="{FE66C883-24FC-E144-89A6-4ED727B05E46}" type="pres">
      <dgm:prSet presAssocID="{48BD3251-999C-4459-8EAE-C5C5F782B496}" presName="parentText" presStyleLbl="node1" presStyleIdx="4" presStyleCnt="8">
        <dgm:presLayoutVars>
          <dgm:chMax val="0"/>
          <dgm:bulletEnabled val="1"/>
        </dgm:presLayoutVars>
      </dgm:prSet>
      <dgm:spPr/>
    </dgm:pt>
    <dgm:pt modelId="{14AEA1D6-67F6-5A4B-9958-16433CAF2A5C}" type="pres">
      <dgm:prSet presAssocID="{E9A313C0-E126-4C96-894C-2A5F1A84BB8C}" presName="spacer" presStyleCnt="0"/>
      <dgm:spPr/>
    </dgm:pt>
    <dgm:pt modelId="{217845AB-43E8-7F40-BC59-4F1EC82AFD60}" type="pres">
      <dgm:prSet presAssocID="{D2C2C556-8919-43C2-AEDF-DCA6003C160B}" presName="parentText" presStyleLbl="node1" presStyleIdx="5" presStyleCnt="8">
        <dgm:presLayoutVars>
          <dgm:chMax val="0"/>
          <dgm:bulletEnabled val="1"/>
        </dgm:presLayoutVars>
      </dgm:prSet>
      <dgm:spPr/>
    </dgm:pt>
    <dgm:pt modelId="{CDA21051-1C78-4942-B69B-A465266B5124}" type="pres">
      <dgm:prSet presAssocID="{2F2A028A-0DB0-4EFA-A514-5C88C714241E}" presName="spacer" presStyleCnt="0"/>
      <dgm:spPr/>
    </dgm:pt>
    <dgm:pt modelId="{CFA6B96A-0FE7-F74C-876C-2888D8C8FB6A}" type="pres">
      <dgm:prSet presAssocID="{15D4C902-9D9A-4040-AEAF-62CA6A093E42}" presName="parentText" presStyleLbl="node1" presStyleIdx="6" presStyleCnt="8">
        <dgm:presLayoutVars>
          <dgm:chMax val="0"/>
          <dgm:bulletEnabled val="1"/>
        </dgm:presLayoutVars>
      </dgm:prSet>
      <dgm:spPr/>
    </dgm:pt>
    <dgm:pt modelId="{A520372D-9B33-6945-9A6B-3A0A4E5D0447}" type="pres">
      <dgm:prSet presAssocID="{BF9DB1EB-770A-4AE7-A76D-4C46DA964E34}" presName="spacer" presStyleCnt="0"/>
      <dgm:spPr/>
    </dgm:pt>
    <dgm:pt modelId="{F02FEBF0-EB5D-F843-B910-E82F7D040CB8}" type="pres">
      <dgm:prSet presAssocID="{4F07D5D1-A0D1-4306-A22B-7DAD45BC7256}" presName="parentText" presStyleLbl="node1" presStyleIdx="7" presStyleCnt="8">
        <dgm:presLayoutVars>
          <dgm:chMax val="0"/>
          <dgm:bulletEnabled val="1"/>
        </dgm:presLayoutVars>
      </dgm:prSet>
      <dgm:spPr/>
    </dgm:pt>
  </dgm:ptLst>
  <dgm:cxnLst>
    <dgm:cxn modelId="{643D1902-6C8A-AB43-84AB-059D7D6ADD6C}" type="presOf" srcId="{0E68B93A-64A2-40AB-B8D2-185BD89FBA6B}" destId="{E382C22C-62D7-4749-AC70-38A8850D91A5}" srcOrd="0" destOrd="0" presId="urn:microsoft.com/office/officeart/2005/8/layout/vList2"/>
    <dgm:cxn modelId="{267DBE15-6B73-CC49-92F6-10F45A68D9EC}" type="presOf" srcId="{543F691C-5A5C-4A3A-BF5D-C5ADA5166E41}" destId="{92102D9C-55F0-8744-AAEF-8CDAC6327AB1}" srcOrd="0" destOrd="0" presId="urn:microsoft.com/office/officeart/2005/8/layout/vList2"/>
    <dgm:cxn modelId="{8A187B55-AEBC-48C0-9BF7-6580A491ACDB}" srcId="{D4F0652F-E973-491C-A27B-3ABA8F4ABA6F}" destId="{15D4C902-9D9A-4040-AEAF-62CA6A093E42}" srcOrd="6" destOrd="0" parTransId="{77133F2B-49C8-4CCC-B825-4A396071231C}" sibTransId="{BF9DB1EB-770A-4AE7-A76D-4C46DA964E34}"/>
    <dgm:cxn modelId="{8A79D164-0AE3-194F-9665-5DEB61AF65C6}" type="presOf" srcId="{D2C2C556-8919-43C2-AEDF-DCA6003C160B}" destId="{217845AB-43E8-7F40-BC59-4F1EC82AFD60}" srcOrd="0" destOrd="0" presId="urn:microsoft.com/office/officeart/2005/8/layout/vList2"/>
    <dgm:cxn modelId="{8BAC3268-9A9D-462B-9B4F-82CFF97F6953}" srcId="{D4F0652F-E973-491C-A27B-3ABA8F4ABA6F}" destId="{0E68B93A-64A2-40AB-B8D2-185BD89FBA6B}" srcOrd="2" destOrd="0" parTransId="{42079574-DDAD-45B3-865E-1DC306078CFC}" sibTransId="{3C9B4B7B-612B-418B-8FA8-ED2AA3BE0CAD}"/>
    <dgm:cxn modelId="{D8F8F96A-BD37-A145-B920-88083BAE19F4}" type="presOf" srcId="{82FFE684-4125-4207-A94D-75123C481BC0}" destId="{AADA539F-6FDD-9F47-9475-263DB0417D0F}" srcOrd="0" destOrd="0" presId="urn:microsoft.com/office/officeart/2005/8/layout/vList2"/>
    <dgm:cxn modelId="{CCB07E7E-A4F6-43F6-A280-51C05B5122BF}" srcId="{D4F0652F-E973-491C-A27B-3ABA8F4ABA6F}" destId="{D2C2C556-8919-43C2-AEDF-DCA6003C160B}" srcOrd="5" destOrd="0" parTransId="{671DF982-17A6-4851-B71D-6297C28D0DF9}" sibTransId="{2F2A028A-0DB0-4EFA-A514-5C88C714241E}"/>
    <dgm:cxn modelId="{D6CAD683-4280-C440-B3C2-4F02D5084D95}" type="presOf" srcId="{4F07D5D1-A0D1-4306-A22B-7DAD45BC7256}" destId="{F02FEBF0-EB5D-F843-B910-E82F7D040CB8}" srcOrd="0" destOrd="0" presId="urn:microsoft.com/office/officeart/2005/8/layout/vList2"/>
    <dgm:cxn modelId="{496A759C-F911-4972-853F-27F12093A7F8}" srcId="{D4F0652F-E973-491C-A27B-3ABA8F4ABA6F}" destId="{543F691C-5A5C-4A3A-BF5D-C5ADA5166E41}" srcOrd="3" destOrd="0" parTransId="{1A5543D0-8324-43B8-BFA2-31C0DCAE7D82}" sibTransId="{46B71841-BA9D-49AA-9EE8-2AC41B1E495F}"/>
    <dgm:cxn modelId="{0127E69E-79BD-463F-A68C-0800F29E741A}" srcId="{D4F0652F-E973-491C-A27B-3ABA8F4ABA6F}" destId="{48BD3251-999C-4459-8EAE-C5C5F782B496}" srcOrd="4" destOrd="0" parTransId="{67FC62CC-532A-4B54-926E-8766FEB4DBA0}" sibTransId="{E9A313C0-E126-4C96-894C-2A5F1A84BB8C}"/>
    <dgm:cxn modelId="{915C39AC-D1F1-4E1A-B136-65297E0E103B}" srcId="{D4F0652F-E973-491C-A27B-3ABA8F4ABA6F}" destId="{4F07D5D1-A0D1-4306-A22B-7DAD45BC7256}" srcOrd="7" destOrd="0" parTransId="{3065959B-3C17-481D-BE4E-D9D1178D6C07}" sibTransId="{531C3ADF-097B-4B41-A178-06011EEA9B94}"/>
    <dgm:cxn modelId="{F4889BB7-BEB1-4D7E-856B-2BE6366DC4AD}" srcId="{D4F0652F-E973-491C-A27B-3ABA8F4ABA6F}" destId="{82FFE684-4125-4207-A94D-75123C481BC0}" srcOrd="1" destOrd="0" parTransId="{930F976B-6127-401D-B396-6B513ABCFB58}" sibTransId="{221FA020-236C-458B-93B3-31A1ABEDD279}"/>
    <dgm:cxn modelId="{AEAD2BBF-CD4A-3D48-B05D-17256C755046}" type="presOf" srcId="{48BD3251-999C-4459-8EAE-C5C5F782B496}" destId="{FE66C883-24FC-E144-89A6-4ED727B05E46}" srcOrd="0" destOrd="0" presId="urn:microsoft.com/office/officeart/2005/8/layout/vList2"/>
    <dgm:cxn modelId="{FA66D5D3-509C-465F-810F-FE31BD4B9051}" srcId="{D4F0652F-E973-491C-A27B-3ABA8F4ABA6F}" destId="{1AA604D5-AA30-4FD8-9573-3952618FE59F}" srcOrd="0" destOrd="0" parTransId="{EDB3276A-C708-4F8C-B822-E4DC8DCB61BE}" sibTransId="{E5E1ADBA-6F8E-4111-B4A6-EC3B0C007B6F}"/>
    <dgm:cxn modelId="{338BF8E2-C072-944A-ADF0-C204B2DEA1A2}" type="presOf" srcId="{15D4C902-9D9A-4040-AEAF-62CA6A093E42}" destId="{CFA6B96A-0FE7-F74C-876C-2888D8C8FB6A}" srcOrd="0" destOrd="0" presId="urn:microsoft.com/office/officeart/2005/8/layout/vList2"/>
    <dgm:cxn modelId="{DB0E97F4-DB2D-2E4D-8A20-C638D7189EF6}" type="presOf" srcId="{1AA604D5-AA30-4FD8-9573-3952618FE59F}" destId="{ECA4BD06-C88C-9C4D-9EBA-92E7C1627163}" srcOrd="0" destOrd="0" presId="urn:microsoft.com/office/officeart/2005/8/layout/vList2"/>
    <dgm:cxn modelId="{A7A344FD-D28F-4F4B-99E2-2A340D736D55}" type="presOf" srcId="{D4F0652F-E973-491C-A27B-3ABA8F4ABA6F}" destId="{EC4746D1-C9E6-AB44-81E7-1AAB6356E310}" srcOrd="0" destOrd="0" presId="urn:microsoft.com/office/officeart/2005/8/layout/vList2"/>
    <dgm:cxn modelId="{68DEB7E6-53C0-6B48-9D7E-F74B001F674E}" type="presParOf" srcId="{EC4746D1-C9E6-AB44-81E7-1AAB6356E310}" destId="{ECA4BD06-C88C-9C4D-9EBA-92E7C1627163}" srcOrd="0" destOrd="0" presId="urn:microsoft.com/office/officeart/2005/8/layout/vList2"/>
    <dgm:cxn modelId="{0127CD41-2178-4C4C-A6D3-781B0DC4C949}" type="presParOf" srcId="{EC4746D1-C9E6-AB44-81E7-1AAB6356E310}" destId="{9C90903F-58E7-154D-A58D-C9FE20764762}" srcOrd="1" destOrd="0" presId="urn:microsoft.com/office/officeart/2005/8/layout/vList2"/>
    <dgm:cxn modelId="{870BBE63-63BB-D04C-94B4-8B57C9DD75A4}" type="presParOf" srcId="{EC4746D1-C9E6-AB44-81E7-1AAB6356E310}" destId="{AADA539F-6FDD-9F47-9475-263DB0417D0F}" srcOrd="2" destOrd="0" presId="urn:microsoft.com/office/officeart/2005/8/layout/vList2"/>
    <dgm:cxn modelId="{419C92F0-8DE4-F543-9B3D-95EBC59D6687}" type="presParOf" srcId="{EC4746D1-C9E6-AB44-81E7-1AAB6356E310}" destId="{FE37C9A3-3F69-0D47-8ACE-38241136FCC7}" srcOrd="3" destOrd="0" presId="urn:microsoft.com/office/officeart/2005/8/layout/vList2"/>
    <dgm:cxn modelId="{977457FB-1101-254C-B2D3-795C36E7EC0C}" type="presParOf" srcId="{EC4746D1-C9E6-AB44-81E7-1AAB6356E310}" destId="{E382C22C-62D7-4749-AC70-38A8850D91A5}" srcOrd="4" destOrd="0" presId="urn:microsoft.com/office/officeart/2005/8/layout/vList2"/>
    <dgm:cxn modelId="{55DBAE55-9A88-014C-A259-BBF8B866AA84}" type="presParOf" srcId="{EC4746D1-C9E6-AB44-81E7-1AAB6356E310}" destId="{82D5B850-DF81-B642-8B8A-AB4B1E555639}" srcOrd="5" destOrd="0" presId="urn:microsoft.com/office/officeart/2005/8/layout/vList2"/>
    <dgm:cxn modelId="{48ED2C99-CACD-8445-ACD3-7D507374784E}" type="presParOf" srcId="{EC4746D1-C9E6-AB44-81E7-1AAB6356E310}" destId="{92102D9C-55F0-8744-AAEF-8CDAC6327AB1}" srcOrd="6" destOrd="0" presId="urn:microsoft.com/office/officeart/2005/8/layout/vList2"/>
    <dgm:cxn modelId="{841974E3-DB58-DA4C-86C7-44F9644BC7A2}" type="presParOf" srcId="{EC4746D1-C9E6-AB44-81E7-1AAB6356E310}" destId="{01EE7EEB-753C-394A-93C4-8F21DFAE50C3}" srcOrd="7" destOrd="0" presId="urn:microsoft.com/office/officeart/2005/8/layout/vList2"/>
    <dgm:cxn modelId="{03F56E49-E6B6-7146-9B04-0D6B425E4DB2}" type="presParOf" srcId="{EC4746D1-C9E6-AB44-81E7-1AAB6356E310}" destId="{FE66C883-24FC-E144-89A6-4ED727B05E46}" srcOrd="8" destOrd="0" presId="urn:microsoft.com/office/officeart/2005/8/layout/vList2"/>
    <dgm:cxn modelId="{55E27B7C-BA15-7E4E-A259-81041B05851C}" type="presParOf" srcId="{EC4746D1-C9E6-AB44-81E7-1AAB6356E310}" destId="{14AEA1D6-67F6-5A4B-9958-16433CAF2A5C}" srcOrd="9" destOrd="0" presId="urn:microsoft.com/office/officeart/2005/8/layout/vList2"/>
    <dgm:cxn modelId="{1C87A468-4A2A-1F43-9EDA-AF9D0612A5D5}" type="presParOf" srcId="{EC4746D1-C9E6-AB44-81E7-1AAB6356E310}" destId="{217845AB-43E8-7F40-BC59-4F1EC82AFD60}" srcOrd="10" destOrd="0" presId="urn:microsoft.com/office/officeart/2005/8/layout/vList2"/>
    <dgm:cxn modelId="{1FE1E448-F514-114E-9D63-DAC411506239}" type="presParOf" srcId="{EC4746D1-C9E6-AB44-81E7-1AAB6356E310}" destId="{CDA21051-1C78-4942-B69B-A465266B5124}" srcOrd="11" destOrd="0" presId="urn:microsoft.com/office/officeart/2005/8/layout/vList2"/>
    <dgm:cxn modelId="{617FF94C-DD96-A141-B996-E1366B01A801}" type="presParOf" srcId="{EC4746D1-C9E6-AB44-81E7-1AAB6356E310}" destId="{CFA6B96A-0FE7-F74C-876C-2888D8C8FB6A}" srcOrd="12" destOrd="0" presId="urn:microsoft.com/office/officeart/2005/8/layout/vList2"/>
    <dgm:cxn modelId="{19A0FD2F-1ED9-7545-982B-44863D93FE56}" type="presParOf" srcId="{EC4746D1-C9E6-AB44-81E7-1AAB6356E310}" destId="{A520372D-9B33-6945-9A6B-3A0A4E5D0447}" srcOrd="13" destOrd="0" presId="urn:microsoft.com/office/officeart/2005/8/layout/vList2"/>
    <dgm:cxn modelId="{B18517F4-3BF9-AD47-9134-86BDA4E77F4C}" type="presParOf" srcId="{EC4746D1-C9E6-AB44-81E7-1AAB6356E310}" destId="{F02FEBF0-EB5D-F843-B910-E82F7D040CB8}" srcOrd="1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7534E79-BBD8-42A6-847D-CC1788B571F1}" type="doc">
      <dgm:prSet loTypeId="urn:microsoft.com/office/officeart/2008/layout/LinedList" loCatId="list" qsTypeId="urn:microsoft.com/office/officeart/2005/8/quickstyle/simple4" qsCatId="simple" csTypeId="urn:microsoft.com/office/officeart/2005/8/colors/colorful1" csCatId="colorful"/>
      <dgm:spPr/>
      <dgm:t>
        <a:bodyPr/>
        <a:lstStyle/>
        <a:p>
          <a:endParaRPr lang="en-US"/>
        </a:p>
      </dgm:t>
    </dgm:pt>
    <dgm:pt modelId="{FB5EE962-040B-4A0C-84FD-0A37B77A45D1}">
      <dgm:prSet/>
      <dgm:spPr/>
      <dgm:t>
        <a:bodyPr/>
        <a:lstStyle/>
        <a:p>
          <a:r>
            <a:rPr lang="en-US"/>
            <a:t>Πολιτείες,</a:t>
          </a:r>
        </a:p>
      </dgm:t>
    </dgm:pt>
    <dgm:pt modelId="{2577AE36-E046-430B-B13D-F646DB123718}" type="parTrans" cxnId="{0CEF74D0-AEFA-4E34-8782-31FE2070DEE3}">
      <dgm:prSet/>
      <dgm:spPr/>
      <dgm:t>
        <a:bodyPr/>
        <a:lstStyle/>
        <a:p>
          <a:endParaRPr lang="en-US"/>
        </a:p>
      </dgm:t>
    </dgm:pt>
    <dgm:pt modelId="{B7841705-1B95-4973-9A23-C44C82ADF32F}" type="sibTrans" cxnId="{0CEF74D0-AEFA-4E34-8782-31FE2070DEE3}">
      <dgm:prSet/>
      <dgm:spPr/>
      <dgm:t>
        <a:bodyPr/>
        <a:lstStyle/>
        <a:p>
          <a:endParaRPr lang="en-US"/>
        </a:p>
      </dgm:t>
    </dgm:pt>
    <dgm:pt modelId="{6241D3A6-4A3E-4049-8BF5-2B8BAF548AE6}">
      <dgm:prSet/>
      <dgm:spPr/>
      <dgm:t>
        <a:bodyPr/>
        <a:lstStyle/>
        <a:p>
          <a:r>
            <a:rPr lang="en-US"/>
            <a:t>απόσυρση των αμερικανικών κεφαλαίων από την Ευρώπη και ιδιαίτερα από τη Γερμανία, </a:t>
          </a:r>
        </a:p>
      </dgm:t>
    </dgm:pt>
    <dgm:pt modelId="{A01AD1C6-B147-472B-B6A2-1EFE9F2BE01B}" type="parTrans" cxnId="{4B720A0E-CE5A-4E51-AF6C-6337E7981928}">
      <dgm:prSet/>
      <dgm:spPr/>
      <dgm:t>
        <a:bodyPr/>
        <a:lstStyle/>
        <a:p>
          <a:endParaRPr lang="en-US"/>
        </a:p>
      </dgm:t>
    </dgm:pt>
    <dgm:pt modelId="{D3ED88DC-50F4-4480-8E21-0BDC35AA8136}" type="sibTrans" cxnId="{4B720A0E-CE5A-4E51-AF6C-6337E7981928}">
      <dgm:prSet/>
      <dgm:spPr/>
      <dgm:t>
        <a:bodyPr/>
        <a:lstStyle/>
        <a:p>
          <a:endParaRPr lang="en-US"/>
        </a:p>
      </dgm:t>
    </dgm:pt>
    <dgm:pt modelId="{FECFEABE-650F-4419-848A-16D31C34523C}">
      <dgm:prSet/>
      <dgm:spPr/>
      <dgm:t>
        <a:bodyPr/>
        <a:lstStyle/>
        <a:p>
          <a:r>
            <a:rPr lang="en-US"/>
            <a:t>μείωση της βιομηχανικής παραγωγής και των εμπορικών συναλλαγών σε παγκόσμια κλίμακα, </a:t>
          </a:r>
        </a:p>
      </dgm:t>
    </dgm:pt>
    <dgm:pt modelId="{4DE65417-B8D1-41B2-8B3C-7E9C42C568FA}" type="parTrans" cxnId="{FB5BB780-F352-4877-AD6D-4A702F0D02BE}">
      <dgm:prSet/>
      <dgm:spPr/>
      <dgm:t>
        <a:bodyPr/>
        <a:lstStyle/>
        <a:p>
          <a:endParaRPr lang="en-US"/>
        </a:p>
      </dgm:t>
    </dgm:pt>
    <dgm:pt modelId="{05A57B4C-A563-4620-AAAA-C716B1C244E5}" type="sibTrans" cxnId="{FB5BB780-F352-4877-AD6D-4A702F0D02BE}">
      <dgm:prSet/>
      <dgm:spPr/>
      <dgm:t>
        <a:bodyPr/>
        <a:lstStyle/>
        <a:p>
          <a:endParaRPr lang="en-US"/>
        </a:p>
      </dgm:t>
    </dgm:pt>
    <dgm:pt modelId="{18BE2D9C-10A9-49C3-998B-1FBFBD0C9497}">
      <dgm:prSet/>
      <dgm:spPr/>
      <dgm:t>
        <a:bodyPr/>
        <a:lstStyle/>
        <a:p>
          <a:r>
            <a:rPr lang="en-US"/>
            <a:t>αποδιοργάνωση του διεθνούς νομισματικού συστήματος με την υποτίμηση και της αγγλικής λίρας το 1931. </a:t>
          </a:r>
        </a:p>
      </dgm:t>
    </dgm:pt>
    <dgm:pt modelId="{860FC1E6-5262-4CE7-842C-295C74288A4B}" type="parTrans" cxnId="{4A3408DE-C3B2-430A-B1E9-D492F380DCA0}">
      <dgm:prSet/>
      <dgm:spPr/>
      <dgm:t>
        <a:bodyPr/>
        <a:lstStyle/>
        <a:p>
          <a:endParaRPr lang="en-US"/>
        </a:p>
      </dgm:t>
    </dgm:pt>
    <dgm:pt modelId="{90CD63D7-A86C-477B-AD7D-1895F71A8A44}" type="sibTrans" cxnId="{4A3408DE-C3B2-430A-B1E9-D492F380DCA0}">
      <dgm:prSet/>
      <dgm:spPr/>
      <dgm:t>
        <a:bodyPr/>
        <a:lstStyle/>
        <a:p>
          <a:endParaRPr lang="en-US"/>
        </a:p>
      </dgm:t>
    </dgm:pt>
    <dgm:pt modelId="{461FC514-5D45-43BB-8920-CA886ADF0C2A}">
      <dgm:prSet/>
      <dgm:spPr/>
      <dgm:t>
        <a:bodyPr/>
        <a:lstStyle/>
        <a:p>
          <a:r>
            <a:rPr lang="en-US"/>
            <a:t>τριάντα εκατομμύρια άνεργοι παγκοσμίως -πέντε εκατομμύρια μόνο στη Γερμανία.</a:t>
          </a:r>
        </a:p>
      </dgm:t>
    </dgm:pt>
    <dgm:pt modelId="{AE44DB14-3551-447E-9A58-6836E00388AE}" type="parTrans" cxnId="{83764804-006F-465F-82A6-EF92608886B4}">
      <dgm:prSet/>
      <dgm:spPr/>
      <dgm:t>
        <a:bodyPr/>
        <a:lstStyle/>
        <a:p>
          <a:endParaRPr lang="en-US"/>
        </a:p>
      </dgm:t>
    </dgm:pt>
    <dgm:pt modelId="{C75F4053-D5C4-47E9-9631-C47717B4ED63}" type="sibTrans" cxnId="{83764804-006F-465F-82A6-EF92608886B4}">
      <dgm:prSet/>
      <dgm:spPr/>
      <dgm:t>
        <a:bodyPr/>
        <a:lstStyle/>
        <a:p>
          <a:endParaRPr lang="en-US"/>
        </a:p>
      </dgm:t>
    </dgm:pt>
    <dgm:pt modelId="{CBEE68CB-FF48-4192-9057-FCBB5FD45D54}">
      <dgm:prSet/>
      <dgm:spPr/>
      <dgm:t>
        <a:bodyPr/>
        <a:lstStyle/>
        <a:p>
          <a:r>
            <a:rPr lang="en-US"/>
            <a:t>ισχυρό πλήγμα για το φιλελεύθερο δημοκρατικό πρότυπο.</a:t>
          </a:r>
        </a:p>
      </dgm:t>
    </dgm:pt>
    <dgm:pt modelId="{CF651333-12BC-43DD-96E6-110CAFDD7895}" type="parTrans" cxnId="{57B9226B-DCE6-48B1-9F6D-DF084FFD4CA5}">
      <dgm:prSet/>
      <dgm:spPr/>
      <dgm:t>
        <a:bodyPr/>
        <a:lstStyle/>
        <a:p>
          <a:endParaRPr lang="en-US"/>
        </a:p>
      </dgm:t>
    </dgm:pt>
    <dgm:pt modelId="{9EF59057-4695-41B3-ACA9-2BA9687DF550}" type="sibTrans" cxnId="{57B9226B-DCE6-48B1-9F6D-DF084FFD4CA5}">
      <dgm:prSet/>
      <dgm:spPr/>
      <dgm:t>
        <a:bodyPr/>
        <a:lstStyle/>
        <a:p>
          <a:endParaRPr lang="en-US"/>
        </a:p>
      </dgm:t>
    </dgm:pt>
    <dgm:pt modelId="{9844157E-828F-E04C-932C-5D37355A149F}" type="pres">
      <dgm:prSet presAssocID="{57534E79-BBD8-42A6-847D-CC1788B571F1}" presName="vert0" presStyleCnt="0">
        <dgm:presLayoutVars>
          <dgm:dir/>
          <dgm:animOne val="branch"/>
          <dgm:animLvl val="lvl"/>
        </dgm:presLayoutVars>
      </dgm:prSet>
      <dgm:spPr/>
    </dgm:pt>
    <dgm:pt modelId="{34B602D1-B236-9B4D-827C-DA993753EB89}" type="pres">
      <dgm:prSet presAssocID="{FB5EE962-040B-4A0C-84FD-0A37B77A45D1}" presName="thickLine" presStyleLbl="alignNode1" presStyleIdx="0" presStyleCnt="6"/>
      <dgm:spPr/>
    </dgm:pt>
    <dgm:pt modelId="{ADECC988-7ED3-9E4C-93D9-C6547FA17AF8}" type="pres">
      <dgm:prSet presAssocID="{FB5EE962-040B-4A0C-84FD-0A37B77A45D1}" presName="horz1" presStyleCnt="0"/>
      <dgm:spPr/>
    </dgm:pt>
    <dgm:pt modelId="{96794403-E7BE-F541-B951-EF93DB5BF5CF}" type="pres">
      <dgm:prSet presAssocID="{FB5EE962-040B-4A0C-84FD-0A37B77A45D1}" presName="tx1" presStyleLbl="revTx" presStyleIdx="0" presStyleCnt="6"/>
      <dgm:spPr/>
    </dgm:pt>
    <dgm:pt modelId="{E676C219-22EA-0640-AB64-75DED5EC6CAB}" type="pres">
      <dgm:prSet presAssocID="{FB5EE962-040B-4A0C-84FD-0A37B77A45D1}" presName="vert1" presStyleCnt="0"/>
      <dgm:spPr/>
    </dgm:pt>
    <dgm:pt modelId="{F806EF82-8622-0040-98DD-5D7B82174DF4}" type="pres">
      <dgm:prSet presAssocID="{6241D3A6-4A3E-4049-8BF5-2B8BAF548AE6}" presName="thickLine" presStyleLbl="alignNode1" presStyleIdx="1" presStyleCnt="6"/>
      <dgm:spPr/>
    </dgm:pt>
    <dgm:pt modelId="{6B48A555-DE82-E648-8830-2454D02CCE8E}" type="pres">
      <dgm:prSet presAssocID="{6241D3A6-4A3E-4049-8BF5-2B8BAF548AE6}" presName="horz1" presStyleCnt="0"/>
      <dgm:spPr/>
    </dgm:pt>
    <dgm:pt modelId="{55EC1B7C-632A-2E4F-961E-97BF34C14C3C}" type="pres">
      <dgm:prSet presAssocID="{6241D3A6-4A3E-4049-8BF5-2B8BAF548AE6}" presName="tx1" presStyleLbl="revTx" presStyleIdx="1" presStyleCnt="6"/>
      <dgm:spPr/>
    </dgm:pt>
    <dgm:pt modelId="{4F2F7D9E-551C-1C42-96E6-CDD4D577D443}" type="pres">
      <dgm:prSet presAssocID="{6241D3A6-4A3E-4049-8BF5-2B8BAF548AE6}" presName="vert1" presStyleCnt="0"/>
      <dgm:spPr/>
    </dgm:pt>
    <dgm:pt modelId="{042D99E4-9BE0-294D-A700-82F96FAA1966}" type="pres">
      <dgm:prSet presAssocID="{FECFEABE-650F-4419-848A-16D31C34523C}" presName="thickLine" presStyleLbl="alignNode1" presStyleIdx="2" presStyleCnt="6"/>
      <dgm:spPr/>
    </dgm:pt>
    <dgm:pt modelId="{004C47E8-C632-D845-88F8-464D39DF7FA2}" type="pres">
      <dgm:prSet presAssocID="{FECFEABE-650F-4419-848A-16D31C34523C}" presName="horz1" presStyleCnt="0"/>
      <dgm:spPr/>
    </dgm:pt>
    <dgm:pt modelId="{FAF3CACB-BB23-A64B-81BF-DE94B447AD9D}" type="pres">
      <dgm:prSet presAssocID="{FECFEABE-650F-4419-848A-16D31C34523C}" presName="tx1" presStyleLbl="revTx" presStyleIdx="2" presStyleCnt="6"/>
      <dgm:spPr/>
    </dgm:pt>
    <dgm:pt modelId="{FC652D13-F551-0940-A796-FC56008220F5}" type="pres">
      <dgm:prSet presAssocID="{FECFEABE-650F-4419-848A-16D31C34523C}" presName="vert1" presStyleCnt="0"/>
      <dgm:spPr/>
    </dgm:pt>
    <dgm:pt modelId="{464D13F5-CAE3-B440-A821-F44CDADCB234}" type="pres">
      <dgm:prSet presAssocID="{18BE2D9C-10A9-49C3-998B-1FBFBD0C9497}" presName="thickLine" presStyleLbl="alignNode1" presStyleIdx="3" presStyleCnt="6"/>
      <dgm:spPr/>
    </dgm:pt>
    <dgm:pt modelId="{D336CCAD-0759-1943-8B87-571D9A5DB984}" type="pres">
      <dgm:prSet presAssocID="{18BE2D9C-10A9-49C3-998B-1FBFBD0C9497}" presName="horz1" presStyleCnt="0"/>
      <dgm:spPr/>
    </dgm:pt>
    <dgm:pt modelId="{D5C89C5A-BF04-BC44-B06C-3C2C0F379A99}" type="pres">
      <dgm:prSet presAssocID="{18BE2D9C-10A9-49C3-998B-1FBFBD0C9497}" presName="tx1" presStyleLbl="revTx" presStyleIdx="3" presStyleCnt="6"/>
      <dgm:spPr/>
    </dgm:pt>
    <dgm:pt modelId="{1F41D42A-82DA-D746-A3F6-8456171C99D7}" type="pres">
      <dgm:prSet presAssocID="{18BE2D9C-10A9-49C3-998B-1FBFBD0C9497}" presName="vert1" presStyleCnt="0"/>
      <dgm:spPr/>
    </dgm:pt>
    <dgm:pt modelId="{E28E18EF-33E0-EF44-B8F8-00390BA21E7F}" type="pres">
      <dgm:prSet presAssocID="{461FC514-5D45-43BB-8920-CA886ADF0C2A}" presName="thickLine" presStyleLbl="alignNode1" presStyleIdx="4" presStyleCnt="6"/>
      <dgm:spPr/>
    </dgm:pt>
    <dgm:pt modelId="{DE55D1B9-76D1-4C4B-A38F-B0B4A4C72AA5}" type="pres">
      <dgm:prSet presAssocID="{461FC514-5D45-43BB-8920-CA886ADF0C2A}" presName="horz1" presStyleCnt="0"/>
      <dgm:spPr/>
    </dgm:pt>
    <dgm:pt modelId="{7978039C-DFFF-3D45-8E13-1A6D12366015}" type="pres">
      <dgm:prSet presAssocID="{461FC514-5D45-43BB-8920-CA886ADF0C2A}" presName="tx1" presStyleLbl="revTx" presStyleIdx="4" presStyleCnt="6"/>
      <dgm:spPr/>
    </dgm:pt>
    <dgm:pt modelId="{E32454BF-6B39-5B42-A1AF-D565C24FA531}" type="pres">
      <dgm:prSet presAssocID="{461FC514-5D45-43BB-8920-CA886ADF0C2A}" presName="vert1" presStyleCnt="0"/>
      <dgm:spPr/>
    </dgm:pt>
    <dgm:pt modelId="{19FDC758-576D-6947-8815-94D1C978B81A}" type="pres">
      <dgm:prSet presAssocID="{CBEE68CB-FF48-4192-9057-FCBB5FD45D54}" presName="thickLine" presStyleLbl="alignNode1" presStyleIdx="5" presStyleCnt="6"/>
      <dgm:spPr/>
    </dgm:pt>
    <dgm:pt modelId="{32AE7D22-139C-094D-86E1-426F19AA48E7}" type="pres">
      <dgm:prSet presAssocID="{CBEE68CB-FF48-4192-9057-FCBB5FD45D54}" presName="horz1" presStyleCnt="0"/>
      <dgm:spPr/>
    </dgm:pt>
    <dgm:pt modelId="{C9755694-F6EB-504D-A4E2-C4AF7CF1094F}" type="pres">
      <dgm:prSet presAssocID="{CBEE68CB-FF48-4192-9057-FCBB5FD45D54}" presName="tx1" presStyleLbl="revTx" presStyleIdx="5" presStyleCnt="6"/>
      <dgm:spPr/>
    </dgm:pt>
    <dgm:pt modelId="{68119ED5-5452-754B-9F4C-269EF7DC2364}" type="pres">
      <dgm:prSet presAssocID="{CBEE68CB-FF48-4192-9057-FCBB5FD45D54}" presName="vert1" presStyleCnt="0"/>
      <dgm:spPr/>
    </dgm:pt>
  </dgm:ptLst>
  <dgm:cxnLst>
    <dgm:cxn modelId="{83764804-006F-465F-82A6-EF92608886B4}" srcId="{57534E79-BBD8-42A6-847D-CC1788B571F1}" destId="{461FC514-5D45-43BB-8920-CA886ADF0C2A}" srcOrd="4" destOrd="0" parTransId="{AE44DB14-3551-447E-9A58-6836E00388AE}" sibTransId="{C75F4053-D5C4-47E9-9631-C47717B4ED63}"/>
    <dgm:cxn modelId="{4B720A0E-CE5A-4E51-AF6C-6337E7981928}" srcId="{57534E79-BBD8-42A6-847D-CC1788B571F1}" destId="{6241D3A6-4A3E-4049-8BF5-2B8BAF548AE6}" srcOrd="1" destOrd="0" parTransId="{A01AD1C6-B147-472B-B6A2-1EFE9F2BE01B}" sibTransId="{D3ED88DC-50F4-4480-8E21-0BDC35AA8136}"/>
    <dgm:cxn modelId="{0DC51D14-463D-7F4B-838B-9DCB2D07E105}" type="presOf" srcId="{57534E79-BBD8-42A6-847D-CC1788B571F1}" destId="{9844157E-828F-E04C-932C-5D37355A149F}" srcOrd="0" destOrd="0" presId="urn:microsoft.com/office/officeart/2008/layout/LinedList"/>
    <dgm:cxn modelId="{127A5C36-8AE6-8B4D-A2A7-4DEDF84C8948}" type="presOf" srcId="{FB5EE962-040B-4A0C-84FD-0A37B77A45D1}" destId="{96794403-E7BE-F541-B951-EF93DB5BF5CF}" srcOrd="0" destOrd="0" presId="urn:microsoft.com/office/officeart/2008/layout/LinedList"/>
    <dgm:cxn modelId="{C44FEA4A-8C63-684B-9918-D48CAA635F8D}" type="presOf" srcId="{FECFEABE-650F-4419-848A-16D31C34523C}" destId="{FAF3CACB-BB23-A64B-81BF-DE94B447AD9D}" srcOrd="0" destOrd="0" presId="urn:microsoft.com/office/officeart/2008/layout/LinedList"/>
    <dgm:cxn modelId="{14FC9F66-CFDD-FF47-894A-57FF6C5479BC}" type="presOf" srcId="{461FC514-5D45-43BB-8920-CA886ADF0C2A}" destId="{7978039C-DFFF-3D45-8E13-1A6D12366015}" srcOrd="0" destOrd="0" presId="urn:microsoft.com/office/officeart/2008/layout/LinedList"/>
    <dgm:cxn modelId="{57B9226B-DCE6-48B1-9F6D-DF084FFD4CA5}" srcId="{57534E79-BBD8-42A6-847D-CC1788B571F1}" destId="{CBEE68CB-FF48-4192-9057-FCBB5FD45D54}" srcOrd="5" destOrd="0" parTransId="{CF651333-12BC-43DD-96E6-110CAFDD7895}" sibTransId="{9EF59057-4695-41B3-ACA9-2BA9687DF550}"/>
    <dgm:cxn modelId="{8E84487E-141A-9244-A6B9-39915CAA6122}" type="presOf" srcId="{CBEE68CB-FF48-4192-9057-FCBB5FD45D54}" destId="{C9755694-F6EB-504D-A4E2-C4AF7CF1094F}" srcOrd="0" destOrd="0" presId="urn:microsoft.com/office/officeart/2008/layout/LinedList"/>
    <dgm:cxn modelId="{FB5BB780-F352-4877-AD6D-4A702F0D02BE}" srcId="{57534E79-BBD8-42A6-847D-CC1788B571F1}" destId="{FECFEABE-650F-4419-848A-16D31C34523C}" srcOrd="2" destOrd="0" parTransId="{4DE65417-B8D1-41B2-8B3C-7E9C42C568FA}" sibTransId="{05A57B4C-A563-4620-AAAA-C716B1C244E5}"/>
    <dgm:cxn modelId="{D0B40A82-FC8C-684C-BC20-9B7F0B009B67}" type="presOf" srcId="{18BE2D9C-10A9-49C3-998B-1FBFBD0C9497}" destId="{D5C89C5A-BF04-BC44-B06C-3C2C0F379A99}" srcOrd="0" destOrd="0" presId="urn:microsoft.com/office/officeart/2008/layout/LinedList"/>
    <dgm:cxn modelId="{0CEF74D0-AEFA-4E34-8782-31FE2070DEE3}" srcId="{57534E79-BBD8-42A6-847D-CC1788B571F1}" destId="{FB5EE962-040B-4A0C-84FD-0A37B77A45D1}" srcOrd="0" destOrd="0" parTransId="{2577AE36-E046-430B-B13D-F646DB123718}" sibTransId="{B7841705-1B95-4973-9A23-C44C82ADF32F}"/>
    <dgm:cxn modelId="{4A3408DE-C3B2-430A-B1E9-D492F380DCA0}" srcId="{57534E79-BBD8-42A6-847D-CC1788B571F1}" destId="{18BE2D9C-10A9-49C3-998B-1FBFBD0C9497}" srcOrd="3" destOrd="0" parTransId="{860FC1E6-5262-4CE7-842C-295C74288A4B}" sibTransId="{90CD63D7-A86C-477B-AD7D-1895F71A8A44}"/>
    <dgm:cxn modelId="{364CAFF6-EEA7-064A-B117-915472E27BBA}" type="presOf" srcId="{6241D3A6-4A3E-4049-8BF5-2B8BAF548AE6}" destId="{55EC1B7C-632A-2E4F-961E-97BF34C14C3C}" srcOrd="0" destOrd="0" presId="urn:microsoft.com/office/officeart/2008/layout/LinedList"/>
    <dgm:cxn modelId="{34D7621F-AD5E-0046-A8C0-1370635DD885}" type="presParOf" srcId="{9844157E-828F-E04C-932C-5D37355A149F}" destId="{34B602D1-B236-9B4D-827C-DA993753EB89}" srcOrd="0" destOrd="0" presId="urn:microsoft.com/office/officeart/2008/layout/LinedList"/>
    <dgm:cxn modelId="{EEBD500D-2790-3A43-A688-198CA07143CD}" type="presParOf" srcId="{9844157E-828F-E04C-932C-5D37355A149F}" destId="{ADECC988-7ED3-9E4C-93D9-C6547FA17AF8}" srcOrd="1" destOrd="0" presId="urn:microsoft.com/office/officeart/2008/layout/LinedList"/>
    <dgm:cxn modelId="{A233CABB-7FF0-0A4B-944F-C14DACAC53BD}" type="presParOf" srcId="{ADECC988-7ED3-9E4C-93D9-C6547FA17AF8}" destId="{96794403-E7BE-F541-B951-EF93DB5BF5CF}" srcOrd="0" destOrd="0" presId="urn:microsoft.com/office/officeart/2008/layout/LinedList"/>
    <dgm:cxn modelId="{AC6871B9-9FE1-9C45-ACF9-201D8D48C134}" type="presParOf" srcId="{ADECC988-7ED3-9E4C-93D9-C6547FA17AF8}" destId="{E676C219-22EA-0640-AB64-75DED5EC6CAB}" srcOrd="1" destOrd="0" presId="urn:microsoft.com/office/officeart/2008/layout/LinedList"/>
    <dgm:cxn modelId="{4C20F0A0-2F11-B94A-A594-B0B6D7961585}" type="presParOf" srcId="{9844157E-828F-E04C-932C-5D37355A149F}" destId="{F806EF82-8622-0040-98DD-5D7B82174DF4}" srcOrd="2" destOrd="0" presId="urn:microsoft.com/office/officeart/2008/layout/LinedList"/>
    <dgm:cxn modelId="{F001F885-F0EF-1845-A894-736E17D38476}" type="presParOf" srcId="{9844157E-828F-E04C-932C-5D37355A149F}" destId="{6B48A555-DE82-E648-8830-2454D02CCE8E}" srcOrd="3" destOrd="0" presId="urn:microsoft.com/office/officeart/2008/layout/LinedList"/>
    <dgm:cxn modelId="{B7D8B0EB-62BC-6942-831F-AD871684FAE5}" type="presParOf" srcId="{6B48A555-DE82-E648-8830-2454D02CCE8E}" destId="{55EC1B7C-632A-2E4F-961E-97BF34C14C3C}" srcOrd="0" destOrd="0" presId="urn:microsoft.com/office/officeart/2008/layout/LinedList"/>
    <dgm:cxn modelId="{C04407D8-E1EF-1644-BA4D-19D2E51C4A4E}" type="presParOf" srcId="{6B48A555-DE82-E648-8830-2454D02CCE8E}" destId="{4F2F7D9E-551C-1C42-96E6-CDD4D577D443}" srcOrd="1" destOrd="0" presId="urn:microsoft.com/office/officeart/2008/layout/LinedList"/>
    <dgm:cxn modelId="{A0C110EF-74CC-5746-B667-F78D239BAA26}" type="presParOf" srcId="{9844157E-828F-E04C-932C-5D37355A149F}" destId="{042D99E4-9BE0-294D-A700-82F96FAA1966}" srcOrd="4" destOrd="0" presId="urn:microsoft.com/office/officeart/2008/layout/LinedList"/>
    <dgm:cxn modelId="{D880937B-6AE5-6244-9F38-6D2CE37202F3}" type="presParOf" srcId="{9844157E-828F-E04C-932C-5D37355A149F}" destId="{004C47E8-C632-D845-88F8-464D39DF7FA2}" srcOrd="5" destOrd="0" presId="urn:microsoft.com/office/officeart/2008/layout/LinedList"/>
    <dgm:cxn modelId="{5F9029A8-6D27-054D-A9C9-395AD2B2925C}" type="presParOf" srcId="{004C47E8-C632-D845-88F8-464D39DF7FA2}" destId="{FAF3CACB-BB23-A64B-81BF-DE94B447AD9D}" srcOrd="0" destOrd="0" presId="urn:microsoft.com/office/officeart/2008/layout/LinedList"/>
    <dgm:cxn modelId="{033A2ACD-7777-0842-8E29-F296237C6301}" type="presParOf" srcId="{004C47E8-C632-D845-88F8-464D39DF7FA2}" destId="{FC652D13-F551-0940-A796-FC56008220F5}" srcOrd="1" destOrd="0" presId="urn:microsoft.com/office/officeart/2008/layout/LinedList"/>
    <dgm:cxn modelId="{C550FE88-2BD6-9646-A965-E2FBF66E7FB8}" type="presParOf" srcId="{9844157E-828F-E04C-932C-5D37355A149F}" destId="{464D13F5-CAE3-B440-A821-F44CDADCB234}" srcOrd="6" destOrd="0" presId="urn:microsoft.com/office/officeart/2008/layout/LinedList"/>
    <dgm:cxn modelId="{2EFEDBD1-C963-4E49-915B-1D564382E2C6}" type="presParOf" srcId="{9844157E-828F-E04C-932C-5D37355A149F}" destId="{D336CCAD-0759-1943-8B87-571D9A5DB984}" srcOrd="7" destOrd="0" presId="urn:microsoft.com/office/officeart/2008/layout/LinedList"/>
    <dgm:cxn modelId="{8C4814FD-9FE4-034A-9AB5-575903E276FB}" type="presParOf" srcId="{D336CCAD-0759-1943-8B87-571D9A5DB984}" destId="{D5C89C5A-BF04-BC44-B06C-3C2C0F379A99}" srcOrd="0" destOrd="0" presId="urn:microsoft.com/office/officeart/2008/layout/LinedList"/>
    <dgm:cxn modelId="{7D396638-E41D-8A40-8B31-EC61217FCF7D}" type="presParOf" srcId="{D336CCAD-0759-1943-8B87-571D9A5DB984}" destId="{1F41D42A-82DA-D746-A3F6-8456171C99D7}" srcOrd="1" destOrd="0" presId="urn:microsoft.com/office/officeart/2008/layout/LinedList"/>
    <dgm:cxn modelId="{349E70F0-52C1-D041-9712-72819895C360}" type="presParOf" srcId="{9844157E-828F-E04C-932C-5D37355A149F}" destId="{E28E18EF-33E0-EF44-B8F8-00390BA21E7F}" srcOrd="8" destOrd="0" presId="urn:microsoft.com/office/officeart/2008/layout/LinedList"/>
    <dgm:cxn modelId="{A0022F6F-A391-9C49-B605-35F3841E1609}" type="presParOf" srcId="{9844157E-828F-E04C-932C-5D37355A149F}" destId="{DE55D1B9-76D1-4C4B-A38F-B0B4A4C72AA5}" srcOrd="9" destOrd="0" presId="urn:microsoft.com/office/officeart/2008/layout/LinedList"/>
    <dgm:cxn modelId="{EBD8E0C0-013D-284A-800C-A9BEB9FE112E}" type="presParOf" srcId="{DE55D1B9-76D1-4C4B-A38F-B0B4A4C72AA5}" destId="{7978039C-DFFF-3D45-8E13-1A6D12366015}" srcOrd="0" destOrd="0" presId="urn:microsoft.com/office/officeart/2008/layout/LinedList"/>
    <dgm:cxn modelId="{6E0998B5-F8C6-564B-ADCF-6F669EC1AAD2}" type="presParOf" srcId="{DE55D1B9-76D1-4C4B-A38F-B0B4A4C72AA5}" destId="{E32454BF-6B39-5B42-A1AF-D565C24FA531}" srcOrd="1" destOrd="0" presId="urn:microsoft.com/office/officeart/2008/layout/LinedList"/>
    <dgm:cxn modelId="{4CD1894C-5A86-6A43-91E5-376BC6EC1987}" type="presParOf" srcId="{9844157E-828F-E04C-932C-5D37355A149F}" destId="{19FDC758-576D-6947-8815-94D1C978B81A}" srcOrd="10" destOrd="0" presId="urn:microsoft.com/office/officeart/2008/layout/LinedList"/>
    <dgm:cxn modelId="{765233A3-EFBC-7E42-BCF7-981AB4E87D96}" type="presParOf" srcId="{9844157E-828F-E04C-932C-5D37355A149F}" destId="{32AE7D22-139C-094D-86E1-426F19AA48E7}" srcOrd="11" destOrd="0" presId="urn:microsoft.com/office/officeart/2008/layout/LinedList"/>
    <dgm:cxn modelId="{34C472E8-E69D-FB42-B34E-8CF7033E46BC}" type="presParOf" srcId="{32AE7D22-139C-094D-86E1-426F19AA48E7}" destId="{C9755694-F6EB-504D-A4E2-C4AF7CF1094F}" srcOrd="0" destOrd="0" presId="urn:microsoft.com/office/officeart/2008/layout/LinedList"/>
    <dgm:cxn modelId="{F90DCD2A-34D6-EE4B-B1F5-35D48D6C3514}" type="presParOf" srcId="{32AE7D22-139C-094D-86E1-426F19AA48E7}" destId="{68119ED5-5452-754B-9F4C-269EF7DC2364}"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2B7B6E9-805B-45AC-82B5-FCF9CF3E5F1B}" type="doc">
      <dgm:prSet loTypeId="urn:microsoft.com/office/officeart/2008/layout/LinedList" loCatId="list" qsTypeId="urn:microsoft.com/office/officeart/2005/8/quickstyle/simple4" qsCatId="simple" csTypeId="urn:microsoft.com/office/officeart/2005/8/colors/colorful2" csCatId="colorful"/>
      <dgm:spPr/>
      <dgm:t>
        <a:bodyPr/>
        <a:lstStyle/>
        <a:p>
          <a:endParaRPr lang="en-US"/>
        </a:p>
      </dgm:t>
    </dgm:pt>
    <dgm:pt modelId="{BEE4DD42-9E13-4834-8844-2E0738572FF6}">
      <dgm:prSet/>
      <dgm:spPr/>
      <dgm:t>
        <a:bodyPr/>
        <a:lstStyle/>
        <a:p>
          <a:r>
            <a:rPr lang="en-US"/>
            <a:t>ενισχύεται ο παρεμβατικός ρόλος του κράτους.</a:t>
          </a:r>
        </a:p>
      </dgm:t>
    </dgm:pt>
    <dgm:pt modelId="{03E80F36-730A-4303-9F3E-F1A345A7E29B}" type="parTrans" cxnId="{361D83BD-A7F4-4CAA-92EE-BE78261F46E7}">
      <dgm:prSet/>
      <dgm:spPr/>
      <dgm:t>
        <a:bodyPr/>
        <a:lstStyle/>
        <a:p>
          <a:endParaRPr lang="en-US"/>
        </a:p>
      </dgm:t>
    </dgm:pt>
    <dgm:pt modelId="{3AE41F74-8B00-4367-A158-71C24125735A}" type="sibTrans" cxnId="{361D83BD-A7F4-4CAA-92EE-BE78261F46E7}">
      <dgm:prSet/>
      <dgm:spPr/>
      <dgm:t>
        <a:bodyPr/>
        <a:lstStyle/>
        <a:p>
          <a:endParaRPr lang="en-US"/>
        </a:p>
      </dgm:t>
    </dgm:pt>
    <dgm:pt modelId="{2351C67F-5AEA-4D49-82B4-BFEF3A4154B3}">
      <dgm:prSet/>
      <dgm:spPr/>
      <dgm:t>
        <a:bodyPr/>
        <a:lstStyle/>
        <a:p>
          <a:r>
            <a:rPr lang="en-US" dirty="0"/>
            <a:t>α</a:t>
          </a:r>
          <a:r>
            <a:rPr lang="en-US" dirty="0" err="1"/>
            <a:t>υξάνετ</a:t>
          </a:r>
          <a:r>
            <a:rPr lang="en-US" dirty="0"/>
            <a:t>α</a:t>
          </a:r>
          <a:r>
            <a:rPr lang="en-US" dirty="0" err="1"/>
            <a:t>ι</a:t>
          </a:r>
          <a:r>
            <a:rPr lang="en-US" dirty="0"/>
            <a:t> </a:t>
          </a:r>
          <a:r>
            <a:rPr lang="en-US" dirty="0" err="1"/>
            <a:t>η</a:t>
          </a:r>
          <a:r>
            <a:rPr lang="en-US" dirty="0"/>
            <a:t> α</a:t>
          </a:r>
          <a:r>
            <a:rPr lang="en-US" dirty="0" err="1"/>
            <a:t>γορ</a:t>
          </a:r>
          <a:r>
            <a:rPr lang="en-US" dirty="0"/>
            <a:t>α</a:t>
          </a:r>
          <a:r>
            <a:rPr lang="en-US" dirty="0" err="1"/>
            <a:t>στική</a:t>
          </a:r>
          <a:r>
            <a:rPr lang="en-US" dirty="0"/>
            <a:t> </a:t>
          </a:r>
          <a:r>
            <a:rPr lang="en-US" dirty="0" err="1"/>
            <a:t>δύν</a:t>
          </a:r>
          <a:r>
            <a:rPr lang="en-US" dirty="0"/>
            <a:t>α</a:t>
          </a:r>
          <a:r>
            <a:rPr lang="en-US" dirty="0" err="1"/>
            <a:t>μη</a:t>
          </a:r>
          <a:r>
            <a:rPr lang="en-US" dirty="0"/>
            <a:t> </a:t>
          </a:r>
          <a:r>
            <a:rPr lang="en-US" dirty="0" err="1"/>
            <a:t>των</a:t>
          </a:r>
          <a:r>
            <a:rPr lang="en-US" dirty="0"/>
            <a:t> π</a:t>
          </a:r>
          <a:r>
            <a:rPr lang="en-US" dirty="0" err="1"/>
            <a:t>ολιτών</a:t>
          </a:r>
          <a:r>
            <a:rPr lang="en-US" dirty="0"/>
            <a:t>. </a:t>
          </a:r>
        </a:p>
      </dgm:t>
    </dgm:pt>
    <dgm:pt modelId="{B15AEE00-B96F-4892-A60D-92AB9743A889}" type="parTrans" cxnId="{AB5E0E2A-03CB-4D31-BE9C-28363134750A}">
      <dgm:prSet/>
      <dgm:spPr/>
      <dgm:t>
        <a:bodyPr/>
        <a:lstStyle/>
        <a:p>
          <a:endParaRPr lang="en-US"/>
        </a:p>
      </dgm:t>
    </dgm:pt>
    <dgm:pt modelId="{38F15252-7123-4F64-9610-57A2319EAC54}" type="sibTrans" cxnId="{AB5E0E2A-03CB-4D31-BE9C-28363134750A}">
      <dgm:prSet/>
      <dgm:spPr/>
      <dgm:t>
        <a:bodyPr/>
        <a:lstStyle/>
        <a:p>
          <a:endParaRPr lang="en-US"/>
        </a:p>
      </dgm:t>
    </dgm:pt>
    <dgm:pt modelId="{D0D85D88-68C7-4FC2-9F3C-FFF09D287E95}">
      <dgm:prSet/>
      <dgm:spPr/>
      <dgm:t>
        <a:bodyPr/>
        <a:lstStyle/>
        <a:p>
          <a:r>
            <a:rPr lang="en-US"/>
            <a:t>σταθεροποιείται το δημοκρατικό καθεστώς. </a:t>
          </a:r>
        </a:p>
      </dgm:t>
    </dgm:pt>
    <dgm:pt modelId="{8FE9E1A5-7697-4CAF-A11C-1D7C0809DFFD}" type="parTrans" cxnId="{E275E358-B6CF-4CF1-89DD-3F9F220AF954}">
      <dgm:prSet/>
      <dgm:spPr/>
      <dgm:t>
        <a:bodyPr/>
        <a:lstStyle/>
        <a:p>
          <a:endParaRPr lang="en-US"/>
        </a:p>
      </dgm:t>
    </dgm:pt>
    <dgm:pt modelId="{EC45DBBF-B35C-48E4-83D1-6301876370F6}" type="sibTrans" cxnId="{E275E358-B6CF-4CF1-89DD-3F9F220AF954}">
      <dgm:prSet/>
      <dgm:spPr/>
      <dgm:t>
        <a:bodyPr/>
        <a:lstStyle/>
        <a:p>
          <a:endParaRPr lang="en-US"/>
        </a:p>
      </dgm:t>
    </dgm:pt>
    <dgm:pt modelId="{9F6C0D1C-A020-4736-9102-2721D5EEBD04}">
      <dgm:prSet/>
      <dgm:spPr/>
      <dgm:t>
        <a:bodyPr/>
        <a:lstStyle/>
        <a:p>
          <a:r>
            <a:rPr lang="en-US" dirty="0"/>
            <a:t>α</a:t>
          </a:r>
          <a:r>
            <a:rPr lang="en-US" dirty="0" err="1"/>
            <a:t>νοίγετ</a:t>
          </a:r>
          <a:r>
            <a:rPr lang="en-US" dirty="0"/>
            <a:t>α</a:t>
          </a:r>
          <a:r>
            <a:rPr lang="en-US" dirty="0" err="1"/>
            <a:t>ι</a:t>
          </a:r>
          <a:r>
            <a:rPr lang="en-US" dirty="0"/>
            <a:t> </a:t>
          </a:r>
          <a:r>
            <a:rPr lang="en-US" dirty="0" err="1"/>
            <a:t>ο</a:t>
          </a:r>
          <a:r>
            <a:rPr lang="en-US" dirty="0"/>
            <a:t> </a:t>
          </a:r>
          <a:r>
            <a:rPr lang="en-US" dirty="0" err="1"/>
            <a:t>δρόμος</a:t>
          </a:r>
          <a:r>
            <a:rPr lang="en-US" dirty="0"/>
            <a:t> </a:t>
          </a:r>
          <a:r>
            <a:rPr lang="en-US" dirty="0" err="1"/>
            <a:t>γι</a:t>
          </a:r>
          <a:r>
            <a:rPr lang="en-US" dirty="0"/>
            <a:t>α </a:t>
          </a:r>
          <a:r>
            <a:rPr lang="en-US" dirty="0" err="1"/>
            <a:t>τη</a:t>
          </a:r>
          <a:r>
            <a:rPr lang="en-US" dirty="0"/>
            <a:t> </a:t>
          </a:r>
          <a:r>
            <a:rPr lang="en-US" dirty="0" err="1"/>
            <a:t>ρ</a:t>
          </a:r>
          <a:r>
            <a:rPr lang="en-US" dirty="0"/>
            <a:t>α</a:t>
          </a:r>
          <a:r>
            <a:rPr lang="en-US" dirty="0" err="1"/>
            <a:t>γδ</a:t>
          </a:r>
          <a:r>
            <a:rPr lang="en-US" dirty="0"/>
            <a:t>α</a:t>
          </a:r>
          <a:r>
            <a:rPr lang="en-US" dirty="0" err="1"/>
            <a:t>ί</a:t>
          </a:r>
          <a:r>
            <a:rPr lang="en-US" dirty="0"/>
            <a:t>α </a:t>
          </a:r>
          <a:r>
            <a:rPr lang="en-US" dirty="0" err="1"/>
            <a:t>οικονομική</a:t>
          </a:r>
          <a:r>
            <a:rPr lang="en-US" dirty="0"/>
            <a:t> α</a:t>
          </a:r>
          <a:r>
            <a:rPr lang="en-US" dirty="0" err="1"/>
            <a:t>νά</a:t>
          </a:r>
          <a:r>
            <a:rPr lang="en-US" dirty="0"/>
            <a:t>π</a:t>
          </a:r>
          <a:r>
            <a:rPr lang="en-US" dirty="0" err="1"/>
            <a:t>τυξη</a:t>
          </a:r>
          <a:r>
            <a:rPr lang="en-US" dirty="0"/>
            <a:t> </a:t>
          </a:r>
          <a:r>
            <a:rPr lang="en-US" dirty="0" err="1"/>
            <a:t>των</a:t>
          </a:r>
          <a:r>
            <a:rPr lang="en-US" dirty="0"/>
            <a:t> ΗΠΑ.</a:t>
          </a:r>
        </a:p>
      </dgm:t>
    </dgm:pt>
    <dgm:pt modelId="{51F0CBC8-2EAC-4B86-9C5C-12407512B731}" type="parTrans" cxnId="{A3EFEA89-2966-405F-87EB-CAAEAE6EABDF}">
      <dgm:prSet/>
      <dgm:spPr/>
      <dgm:t>
        <a:bodyPr/>
        <a:lstStyle/>
        <a:p>
          <a:endParaRPr lang="en-US"/>
        </a:p>
      </dgm:t>
    </dgm:pt>
    <dgm:pt modelId="{2B876DAD-9FB2-4EC1-9332-2BC79DEC1983}" type="sibTrans" cxnId="{A3EFEA89-2966-405F-87EB-CAAEAE6EABDF}">
      <dgm:prSet/>
      <dgm:spPr/>
      <dgm:t>
        <a:bodyPr/>
        <a:lstStyle/>
        <a:p>
          <a:endParaRPr lang="en-US"/>
        </a:p>
      </dgm:t>
    </dgm:pt>
    <dgm:pt modelId="{7E85EBDF-08FA-CE45-B2CB-4A463C987768}" type="pres">
      <dgm:prSet presAssocID="{32B7B6E9-805B-45AC-82B5-FCF9CF3E5F1B}" presName="vert0" presStyleCnt="0">
        <dgm:presLayoutVars>
          <dgm:dir/>
          <dgm:animOne val="branch"/>
          <dgm:animLvl val="lvl"/>
        </dgm:presLayoutVars>
      </dgm:prSet>
      <dgm:spPr/>
    </dgm:pt>
    <dgm:pt modelId="{03EA5882-0F6B-D648-A155-B7085C3BC6F8}" type="pres">
      <dgm:prSet presAssocID="{BEE4DD42-9E13-4834-8844-2E0738572FF6}" presName="thickLine" presStyleLbl="alignNode1" presStyleIdx="0" presStyleCnt="4"/>
      <dgm:spPr/>
    </dgm:pt>
    <dgm:pt modelId="{892C76FD-2B44-A748-823B-FD3ED8A73672}" type="pres">
      <dgm:prSet presAssocID="{BEE4DD42-9E13-4834-8844-2E0738572FF6}" presName="horz1" presStyleCnt="0"/>
      <dgm:spPr/>
    </dgm:pt>
    <dgm:pt modelId="{F984C7C8-AA14-DD4C-9062-C226C36B2D9B}" type="pres">
      <dgm:prSet presAssocID="{BEE4DD42-9E13-4834-8844-2E0738572FF6}" presName="tx1" presStyleLbl="revTx" presStyleIdx="0" presStyleCnt="4"/>
      <dgm:spPr/>
    </dgm:pt>
    <dgm:pt modelId="{53B82F01-25C6-6A4B-8B46-D3D292AC4FCC}" type="pres">
      <dgm:prSet presAssocID="{BEE4DD42-9E13-4834-8844-2E0738572FF6}" presName="vert1" presStyleCnt="0"/>
      <dgm:spPr/>
    </dgm:pt>
    <dgm:pt modelId="{B3889B12-151D-EB4F-83D7-59F227B63134}" type="pres">
      <dgm:prSet presAssocID="{2351C67F-5AEA-4D49-82B4-BFEF3A4154B3}" presName="thickLine" presStyleLbl="alignNode1" presStyleIdx="1" presStyleCnt="4"/>
      <dgm:spPr/>
    </dgm:pt>
    <dgm:pt modelId="{8D5ED6F7-8EF2-634A-A641-ECAC19E819F4}" type="pres">
      <dgm:prSet presAssocID="{2351C67F-5AEA-4D49-82B4-BFEF3A4154B3}" presName="horz1" presStyleCnt="0"/>
      <dgm:spPr/>
    </dgm:pt>
    <dgm:pt modelId="{706DAB3C-BCE6-D248-BDBA-16D4AABC9D30}" type="pres">
      <dgm:prSet presAssocID="{2351C67F-5AEA-4D49-82B4-BFEF3A4154B3}" presName="tx1" presStyleLbl="revTx" presStyleIdx="1" presStyleCnt="4"/>
      <dgm:spPr/>
    </dgm:pt>
    <dgm:pt modelId="{4E18693C-2D4C-3444-811C-37E22AD941C0}" type="pres">
      <dgm:prSet presAssocID="{2351C67F-5AEA-4D49-82B4-BFEF3A4154B3}" presName="vert1" presStyleCnt="0"/>
      <dgm:spPr/>
    </dgm:pt>
    <dgm:pt modelId="{8D4C0672-B91F-CE48-83F1-51313A6511A0}" type="pres">
      <dgm:prSet presAssocID="{D0D85D88-68C7-4FC2-9F3C-FFF09D287E95}" presName="thickLine" presStyleLbl="alignNode1" presStyleIdx="2" presStyleCnt="4"/>
      <dgm:spPr/>
    </dgm:pt>
    <dgm:pt modelId="{EA3BCAD5-328B-2A4B-9FD6-215AF3D74C4F}" type="pres">
      <dgm:prSet presAssocID="{D0D85D88-68C7-4FC2-9F3C-FFF09D287E95}" presName="horz1" presStyleCnt="0"/>
      <dgm:spPr/>
    </dgm:pt>
    <dgm:pt modelId="{5DAD8A17-6B0E-0842-A44D-4B7DEFD6F829}" type="pres">
      <dgm:prSet presAssocID="{D0D85D88-68C7-4FC2-9F3C-FFF09D287E95}" presName="tx1" presStyleLbl="revTx" presStyleIdx="2" presStyleCnt="4"/>
      <dgm:spPr/>
    </dgm:pt>
    <dgm:pt modelId="{1D5A77CB-92B9-6F4D-A0F1-B31FF637EF6C}" type="pres">
      <dgm:prSet presAssocID="{D0D85D88-68C7-4FC2-9F3C-FFF09D287E95}" presName="vert1" presStyleCnt="0"/>
      <dgm:spPr/>
    </dgm:pt>
    <dgm:pt modelId="{056AA19E-78EB-024E-B1B7-7D1134B4C462}" type="pres">
      <dgm:prSet presAssocID="{9F6C0D1C-A020-4736-9102-2721D5EEBD04}" presName="thickLine" presStyleLbl="alignNode1" presStyleIdx="3" presStyleCnt="4"/>
      <dgm:spPr/>
    </dgm:pt>
    <dgm:pt modelId="{4405EAA3-2574-694E-B2A8-371015419ADA}" type="pres">
      <dgm:prSet presAssocID="{9F6C0D1C-A020-4736-9102-2721D5EEBD04}" presName="horz1" presStyleCnt="0"/>
      <dgm:spPr/>
    </dgm:pt>
    <dgm:pt modelId="{A10F0725-ADD7-B146-A7B7-F739D8CBC95F}" type="pres">
      <dgm:prSet presAssocID="{9F6C0D1C-A020-4736-9102-2721D5EEBD04}" presName="tx1" presStyleLbl="revTx" presStyleIdx="3" presStyleCnt="4"/>
      <dgm:spPr/>
    </dgm:pt>
    <dgm:pt modelId="{7A4959B7-4C98-2F4C-A731-8CB471242727}" type="pres">
      <dgm:prSet presAssocID="{9F6C0D1C-A020-4736-9102-2721D5EEBD04}" presName="vert1" presStyleCnt="0"/>
      <dgm:spPr/>
    </dgm:pt>
  </dgm:ptLst>
  <dgm:cxnLst>
    <dgm:cxn modelId="{AB5E0E2A-03CB-4D31-BE9C-28363134750A}" srcId="{32B7B6E9-805B-45AC-82B5-FCF9CF3E5F1B}" destId="{2351C67F-5AEA-4D49-82B4-BFEF3A4154B3}" srcOrd="1" destOrd="0" parTransId="{B15AEE00-B96F-4892-A60D-92AB9743A889}" sibTransId="{38F15252-7123-4F64-9610-57A2319EAC54}"/>
    <dgm:cxn modelId="{6B944749-7BA4-DA4F-A1FC-84CA8FD63734}" type="presOf" srcId="{D0D85D88-68C7-4FC2-9F3C-FFF09D287E95}" destId="{5DAD8A17-6B0E-0842-A44D-4B7DEFD6F829}" srcOrd="0" destOrd="0" presId="urn:microsoft.com/office/officeart/2008/layout/LinedList"/>
    <dgm:cxn modelId="{E275E358-B6CF-4CF1-89DD-3F9F220AF954}" srcId="{32B7B6E9-805B-45AC-82B5-FCF9CF3E5F1B}" destId="{D0D85D88-68C7-4FC2-9F3C-FFF09D287E95}" srcOrd="2" destOrd="0" parTransId="{8FE9E1A5-7697-4CAF-A11C-1D7C0809DFFD}" sibTransId="{EC45DBBF-B35C-48E4-83D1-6301876370F6}"/>
    <dgm:cxn modelId="{A5F5536D-77BD-114D-A076-55C3D3F41181}" type="presOf" srcId="{9F6C0D1C-A020-4736-9102-2721D5EEBD04}" destId="{A10F0725-ADD7-B146-A7B7-F739D8CBC95F}" srcOrd="0" destOrd="0" presId="urn:microsoft.com/office/officeart/2008/layout/LinedList"/>
    <dgm:cxn modelId="{A3EFEA89-2966-405F-87EB-CAAEAE6EABDF}" srcId="{32B7B6E9-805B-45AC-82B5-FCF9CF3E5F1B}" destId="{9F6C0D1C-A020-4736-9102-2721D5EEBD04}" srcOrd="3" destOrd="0" parTransId="{51F0CBC8-2EAC-4B86-9C5C-12407512B731}" sibTransId="{2B876DAD-9FB2-4EC1-9332-2BC79DEC1983}"/>
    <dgm:cxn modelId="{7050F991-6275-814B-B18D-D330D98AE178}" type="presOf" srcId="{BEE4DD42-9E13-4834-8844-2E0738572FF6}" destId="{F984C7C8-AA14-DD4C-9062-C226C36B2D9B}" srcOrd="0" destOrd="0" presId="urn:microsoft.com/office/officeart/2008/layout/LinedList"/>
    <dgm:cxn modelId="{1F2685AC-51F6-544A-A6BF-8C29E222EF4F}" type="presOf" srcId="{2351C67F-5AEA-4D49-82B4-BFEF3A4154B3}" destId="{706DAB3C-BCE6-D248-BDBA-16D4AABC9D30}" srcOrd="0" destOrd="0" presId="urn:microsoft.com/office/officeart/2008/layout/LinedList"/>
    <dgm:cxn modelId="{361D83BD-A7F4-4CAA-92EE-BE78261F46E7}" srcId="{32B7B6E9-805B-45AC-82B5-FCF9CF3E5F1B}" destId="{BEE4DD42-9E13-4834-8844-2E0738572FF6}" srcOrd="0" destOrd="0" parTransId="{03E80F36-730A-4303-9F3E-F1A345A7E29B}" sibTransId="{3AE41F74-8B00-4367-A158-71C24125735A}"/>
    <dgm:cxn modelId="{751798F4-1805-5947-8335-A57BB2B399D6}" type="presOf" srcId="{32B7B6E9-805B-45AC-82B5-FCF9CF3E5F1B}" destId="{7E85EBDF-08FA-CE45-B2CB-4A463C987768}" srcOrd="0" destOrd="0" presId="urn:microsoft.com/office/officeart/2008/layout/LinedList"/>
    <dgm:cxn modelId="{FDCA5E2E-171D-814C-AD50-8A6B1BB4F8FB}" type="presParOf" srcId="{7E85EBDF-08FA-CE45-B2CB-4A463C987768}" destId="{03EA5882-0F6B-D648-A155-B7085C3BC6F8}" srcOrd="0" destOrd="0" presId="urn:microsoft.com/office/officeart/2008/layout/LinedList"/>
    <dgm:cxn modelId="{5216ED57-22BA-2548-86C1-76F190B0242A}" type="presParOf" srcId="{7E85EBDF-08FA-CE45-B2CB-4A463C987768}" destId="{892C76FD-2B44-A748-823B-FD3ED8A73672}" srcOrd="1" destOrd="0" presId="urn:microsoft.com/office/officeart/2008/layout/LinedList"/>
    <dgm:cxn modelId="{5D985464-3511-6E41-8E27-5C6B55EF21A5}" type="presParOf" srcId="{892C76FD-2B44-A748-823B-FD3ED8A73672}" destId="{F984C7C8-AA14-DD4C-9062-C226C36B2D9B}" srcOrd="0" destOrd="0" presId="urn:microsoft.com/office/officeart/2008/layout/LinedList"/>
    <dgm:cxn modelId="{D6E34DBC-4EE3-6D45-85F4-C8A25F00DE7A}" type="presParOf" srcId="{892C76FD-2B44-A748-823B-FD3ED8A73672}" destId="{53B82F01-25C6-6A4B-8B46-D3D292AC4FCC}" srcOrd="1" destOrd="0" presId="urn:microsoft.com/office/officeart/2008/layout/LinedList"/>
    <dgm:cxn modelId="{3BD69C0B-E0FE-F944-989A-0B150C76184D}" type="presParOf" srcId="{7E85EBDF-08FA-CE45-B2CB-4A463C987768}" destId="{B3889B12-151D-EB4F-83D7-59F227B63134}" srcOrd="2" destOrd="0" presId="urn:microsoft.com/office/officeart/2008/layout/LinedList"/>
    <dgm:cxn modelId="{2736E1E2-8F54-8048-B917-1A928ABFADDF}" type="presParOf" srcId="{7E85EBDF-08FA-CE45-B2CB-4A463C987768}" destId="{8D5ED6F7-8EF2-634A-A641-ECAC19E819F4}" srcOrd="3" destOrd="0" presId="urn:microsoft.com/office/officeart/2008/layout/LinedList"/>
    <dgm:cxn modelId="{787F2943-30AE-444D-A7A5-E36DD1B8B0BB}" type="presParOf" srcId="{8D5ED6F7-8EF2-634A-A641-ECAC19E819F4}" destId="{706DAB3C-BCE6-D248-BDBA-16D4AABC9D30}" srcOrd="0" destOrd="0" presId="urn:microsoft.com/office/officeart/2008/layout/LinedList"/>
    <dgm:cxn modelId="{91F1AB56-6195-3340-A457-BD47A75B63AD}" type="presParOf" srcId="{8D5ED6F7-8EF2-634A-A641-ECAC19E819F4}" destId="{4E18693C-2D4C-3444-811C-37E22AD941C0}" srcOrd="1" destOrd="0" presId="urn:microsoft.com/office/officeart/2008/layout/LinedList"/>
    <dgm:cxn modelId="{6805F732-39C3-7743-8A76-C881CFCC90A4}" type="presParOf" srcId="{7E85EBDF-08FA-CE45-B2CB-4A463C987768}" destId="{8D4C0672-B91F-CE48-83F1-51313A6511A0}" srcOrd="4" destOrd="0" presId="urn:microsoft.com/office/officeart/2008/layout/LinedList"/>
    <dgm:cxn modelId="{D80C6CB0-520A-BB4C-BA2F-F36A5AEFE923}" type="presParOf" srcId="{7E85EBDF-08FA-CE45-B2CB-4A463C987768}" destId="{EA3BCAD5-328B-2A4B-9FD6-215AF3D74C4F}" srcOrd="5" destOrd="0" presId="urn:microsoft.com/office/officeart/2008/layout/LinedList"/>
    <dgm:cxn modelId="{F44C87EE-BE8A-0A45-885D-445BFA8894A3}" type="presParOf" srcId="{EA3BCAD5-328B-2A4B-9FD6-215AF3D74C4F}" destId="{5DAD8A17-6B0E-0842-A44D-4B7DEFD6F829}" srcOrd="0" destOrd="0" presId="urn:microsoft.com/office/officeart/2008/layout/LinedList"/>
    <dgm:cxn modelId="{811895B2-47D3-5746-87A7-DBC318B62CBB}" type="presParOf" srcId="{EA3BCAD5-328B-2A4B-9FD6-215AF3D74C4F}" destId="{1D5A77CB-92B9-6F4D-A0F1-B31FF637EF6C}" srcOrd="1" destOrd="0" presId="urn:microsoft.com/office/officeart/2008/layout/LinedList"/>
    <dgm:cxn modelId="{A64B3A9E-C66F-1041-BA6A-0F1C02C6BB9A}" type="presParOf" srcId="{7E85EBDF-08FA-CE45-B2CB-4A463C987768}" destId="{056AA19E-78EB-024E-B1B7-7D1134B4C462}" srcOrd="6" destOrd="0" presId="urn:microsoft.com/office/officeart/2008/layout/LinedList"/>
    <dgm:cxn modelId="{236DBD0C-FD6C-F147-9481-F757832F8553}" type="presParOf" srcId="{7E85EBDF-08FA-CE45-B2CB-4A463C987768}" destId="{4405EAA3-2574-694E-B2A8-371015419ADA}" srcOrd="7" destOrd="0" presId="urn:microsoft.com/office/officeart/2008/layout/LinedList"/>
    <dgm:cxn modelId="{DB99D6E9-C81F-E548-A948-01084E689E27}" type="presParOf" srcId="{4405EAA3-2574-694E-B2A8-371015419ADA}" destId="{A10F0725-ADD7-B146-A7B7-F739D8CBC95F}" srcOrd="0" destOrd="0" presId="urn:microsoft.com/office/officeart/2008/layout/LinedList"/>
    <dgm:cxn modelId="{96578ED9-219D-FA4E-8049-F2E961499E68}" type="presParOf" srcId="{4405EAA3-2574-694E-B2A8-371015419ADA}" destId="{7A4959B7-4C98-2F4C-A731-8CB471242727}"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8D1E72D-838C-44F1-9124-6017713D57F7}"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869C6961-728C-4F05-9DB0-03787E725A12}">
      <dgm:prSet/>
      <dgm:spPr/>
      <dgm:t>
        <a:bodyPr/>
        <a:lstStyle/>
        <a:p>
          <a:r>
            <a:rPr lang="el-GR" dirty="0"/>
            <a:t>Μ</a:t>
          </a:r>
          <a:r>
            <a:rPr lang="en-US" dirty="0" err="1"/>
            <a:t>ορφή</a:t>
          </a:r>
          <a:r>
            <a:rPr lang="en-US" dirty="0"/>
            <a:t> </a:t>
          </a:r>
          <a:r>
            <a:rPr lang="en-US" dirty="0" err="1"/>
            <a:t>δι</a:t>
          </a:r>
          <a:r>
            <a:rPr lang="en-US" dirty="0"/>
            <a:t>α</a:t>
          </a:r>
          <a:r>
            <a:rPr lang="en-US" dirty="0" err="1"/>
            <a:t>κυ</a:t>
          </a:r>
          <a:r>
            <a:rPr lang="en-US" dirty="0"/>
            <a:t>β</a:t>
          </a:r>
          <a:r>
            <a:rPr lang="en-US" dirty="0" err="1"/>
            <a:t>έρνησης</a:t>
          </a:r>
          <a:r>
            <a:rPr lang="en-US" dirty="0"/>
            <a:t> </a:t>
          </a:r>
          <a:r>
            <a:rPr lang="en-US" dirty="0" err="1"/>
            <a:t>κ</a:t>
          </a:r>
          <a:r>
            <a:rPr lang="en-US" dirty="0"/>
            <a:t>α</a:t>
          </a:r>
          <a:r>
            <a:rPr lang="en-US" dirty="0" err="1"/>
            <a:t>τά</a:t>
          </a:r>
          <a:r>
            <a:rPr lang="en-US" dirty="0"/>
            <a:t> </a:t>
          </a:r>
          <a:r>
            <a:rPr lang="en-US" dirty="0" err="1"/>
            <a:t>την</a:t>
          </a:r>
          <a:r>
            <a:rPr lang="en-US" dirty="0"/>
            <a:t> </a:t>
          </a:r>
          <a:r>
            <a:rPr lang="en-US" dirty="0" err="1"/>
            <a:t>ο</a:t>
          </a:r>
          <a:r>
            <a:rPr lang="en-US" dirty="0"/>
            <a:t>π</a:t>
          </a:r>
          <a:r>
            <a:rPr lang="en-US" dirty="0" err="1"/>
            <a:t>οί</a:t>
          </a:r>
          <a:r>
            <a:rPr lang="en-US" dirty="0"/>
            <a:t>α </a:t>
          </a:r>
          <a:r>
            <a:rPr lang="en-US" dirty="0" err="1"/>
            <a:t>η</a:t>
          </a:r>
          <a:r>
            <a:rPr lang="en-US" dirty="0"/>
            <a:t> π</a:t>
          </a:r>
          <a:r>
            <a:rPr lang="en-US" dirty="0" err="1"/>
            <a:t>ολιτική</a:t>
          </a:r>
          <a:r>
            <a:rPr lang="en-US" dirty="0"/>
            <a:t> </a:t>
          </a:r>
          <a:r>
            <a:rPr lang="en-US" dirty="0" err="1"/>
            <a:t>εξουσί</a:t>
          </a:r>
          <a:r>
            <a:rPr lang="en-US" dirty="0"/>
            <a:t>α α</a:t>
          </a:r>
          <a:r>
            <a:rPr lang="en-US" dirty="0" err="1"/>
            <a:t>σκεί</a:t>
          </a:r>
          <a:r>
            <a:rPr lang="en-US" dirty="0"/>
            <a:t> απ</a:t>
          </a:r>
          <a:r>
            <a:rPr lang="en-US" dirty="0" err="1"/>
            <a:t>όλυτο</a:t>
          </a:r>
          <a:r>
            <a:rPr lang="en-US" dirty="0"/>
            <a:t> </a:t>
          </a:r>
          <a:r>
            <a:rPr lang="en-US" dirty="0" err="1"/>
            <a:t>έλεγχο</a:t>
          </a:r>
          <a:r>
            <a:rPr lang="en-US" dirty="0"/>
            <a:t> </a:t>
          </a:r>
          <a:r>
            <a:rPr lang="en-US" dirty="0" err="1"/>
            <a:t>σε</a:t>
          </a:r>
          <a:r>
            <a:rPr lang="en-US" dirty="0"/>
            <a:t> </a:t>
          </a:r>
          <a:r>
            <a:rPr lang="en-US" dirty="0" err="1"/>
            <a:t>όλους</a:t>
          </a:r>
          <a:r>
            <a:rPr lang="en-US" dirty="0"/>
            <a:t> </a:t>
          </a:r>
          <a:r>
            <a:rPr lang="en-US" dirty="0" err="1"/>
            <a:t>τους</a:t>
          </a:r>
          <a:r>
            <a:rPr lang="en-US" dirty="0"/>
            <a:t> </a:t>
          </a:r>
          <a:r>
            <a:rPr lang="en-US" dirty="0" err="1"/>
            <a:t>τομείς</a:t>
          </a:r>
          <a:r>
            <a:rPr lang="en-US" dirty="0"/>
            <a:t> </a:t>
          </a:r>
          <a:r>
            <a:rPr lang="en-US" dirty="0" err="1"/>
            <a:t>της</a:t>
          </a:r>
          <a:r>
            <a:rPr lang="en-US" dirty="0"/>
            <a:t> </a:t>
          </a:r>
          <a:r>
            <a:rPr lang="en-US" dirty="0" err="1"/>
            <a:t>ζωής</a:t>
          </a:r>
          <a:r>
            <a:rPr lang="en-US" dirty="0"/>
            <a:t> </a:t>
          </a:r>
          <a:r>
            <a:rPr lang="en-US" dirty="0" err="1"/>
            <a:t>κ</a:t>
          </a:r>
          <a:r>
            <a:rPr lang="en-US" dirty="0"/>
            <a:t>α</a:t>
          </a:r>
          <a:r>
            <a:rPr lang="en-US" dirty="0" err="1"/>
            <a:t>ι</a:t>
          </a:r>
          <a:r>
            <a:rPr lang="en-US" dirty="0"/>
            <a:t> </a:t>
          </a:r>
          <a:r>
            <a:rPr lang="en-US" dirty="0" err="1"/>
            <a:t>ο</a:t>
          </a:r>
          <a:r>
            <a:rPr lang="en-US" dirty="0"/>
            <a:t> π</a:t>
          </a:r>
          <a:r>
            <a:rPr lang="en-US" dirty="0" err="1"/>
            <a:t>ολίτης</a:t>
          </a:r>
          <a:r>
            <a:rPr lang="en-US" dirty="0"/>
            <a:t> </a:t>
          </a:r>
          <a:r>
            <a:rPr lang="en-US" dirty="0" err="1"/>
            <a:t>υ</a:t>
          </a:r>
          <a:r>
            <a:rPr lang="en-US" dirty="0"/>
            <a:t>π</a:t>
          </a:r>
          <a:r>
            <a:rPr lang="en-US" dirty="0" err="1"/>
            <a:t>οχρεώνετ</a:t>
          </a:r>
          <a:r>
            <a:rPr lang="en-US" dirty="0"/>
            <a:t>α</a:t>
          </a:r>
          <a:r>
            <a:rPr lang="en-US" dirty="0" err="1"/>
            <a:t>ι</a:t>
          </a:r>
          <a:r>
            <a:rPr lang="en-US" dirty="0"/>
            <a:t> </a:t>
          </a:r>
          <a:r>
            <a:rPr lang="en-US" dirty="0" err="1"/>
            <a:t>σε</a:t>
          </a:r>
          <a:r>
            <a:rPr lang="en-US" dirty="0"/>
            <a:t> π</a:t>
          </a:r>
          <a:r>
            <a:rPr lang="en-US" dirty="0" err="1"/>
            <a:t>λήρη</a:t>
          </a:r>
          <a:r>
            <a:rPr lang="en-US" dirty="0"/>
            <a:t> </a:t>
          </a:r>
          <a:r>
            <a:rPr lang="en-US" dirty="0" err="1"/>
            <a:t>υ</a:t>
          </a:r>
          <a:r>
            <a:rPr lang="en-US" dirty="0"/>
            <a:t>π</a:t>
          </a:r>
          <a:r>
            <a:rPr lang="en-US" dirty="0" err="1"/>
            <a:t>οτ</a:t>
          </a:r>
          <a:r>
            <a:rPr lang="en-US" dirty="0"/>
            <a:t>α</a:t>
          </a:r>
          <a:r>
            <a:rPr lang="en-US" dirty="0" err="1"/>
            <a:t>γή</a:t>
          </a:r>
          <a:r>
            <a:rPr lang="en-US" dirty="0"/>
            <a:t>· </a:t>
          </a:r>
          <a:r>
            <a:rPr lang="en-US" dirty="0" err="1"/>
            <a:t>κ</a:t>
          </a:r>
          <a:r>
            <a:rPr lang="en-US" dirty="0"/>
            <a:t>α</a:t>
          </a:r>
          <a:r>
            <a:rPr lang="en-US" dirty="0" err="1"/>
            <a:t>τ</a:t>
          </a:r>
          <a:r>
            <a:rPr lang="en-US" dirty="0"/>
            <a:t>’ </a:t>
          </a:r>
          <a:r>
            <a:rPr lang="en-US" dirty="0" err="1"/>
            <a:t>ε</a:t>
          </a:r>
          <a:r>
            <a:rPr lang="en-US" dirty="0"/>
            <a:t>π</a:t>
          </a:r>
          <a:r>
            <a:rPr lang="en-US" dirty="0" err="1"/>
            <a:t>έκ</a:t>
          </a:r>
          <a:r>
            <a:rPr lang="el-GR" dirty="0" err="1"/>
            <a:t>ταση</a:t>
          </a:r>
          <a:r>
            <a:rPr lang="el-GR" dirty="0"/>
            <a:t> </a:t>
          </a:r>
          <a:r>
            <a:rPr lang="en-US" dirty="0"/>
            <a:t>π</a:t>
          </a:r>
          <a:r>
            <a:rPr lang="en-US" dirty="0" err="1"/>
            <a:t>ου</a:t>
          </a:r>
          <a:r>
            <a:rPr lang="en-US" dirty="0"/>
            <a:t> </a:t>
          </a:r>
          <a:r>
            <a:rPr lang="en-US" dirty="0" err="1"/>
            <a:t>ελέγχει</a:t>
          </a:r>
          <a:r>
            <a:rPr lang="en-US" dirty="0"/>
            <a:t> </a:t>
          </a:r>
          <a:r>
            <a:rPr lang="en-US" dirty="0" err="1"/>
            <a:t>κ</a:t>
          </a:r>
          <a:r>
            <a:rPr lang="en-US" dirty="0"/>
            <a:t>α</a:t>
          </a:r>
          <a:r>
            <a:rPr lang="en-US" dirty="0" err="1"/>
            <a:t>ι</a:t>
          </a:r>
          <a:r>
            <a:rPr lang="en-US" dirty="0"/>
            <a:t> π</a:t>
          </a:r>
          <a:r>
            <a:rPr lang="en-US" dirty="0" err="1"/>
            <a:t>εριορίζει</a:t>
          </a:r>
          <a:r>
            <a:rPr lang="en-US" dirty="0"/>
            <a:t> </a:t>
          </a:r>
          <a:r>
            <a:rPr lang="en-US" dirty="0" err="1"/>
            <a:t>την</a:t>
          </a:r>
          <a:r>
            <a:rPr lang="en-US" dirty="0"/>
            <a:t> α</a:t>
          </a:r>
          <a:r>
            <a:rPr lang="en-US" dirty="0" err="1"/>
            <a:t>τομική</a:t>
          </a:r>
          <a:r>
            <a:rPr lang="en-US" dirty="0"/>
            <a:t> </a:t>
          </a:r>
          <a:r>
            <a:rPr lang="en-US" dirty="0" err="1"/>
            <a:t>ελευθερί</a:t>
          </a:r>
          <a:r>
            <a:rPr lang="en-US" dirty="0"/>
            <a:t>α [</a:t>
          </a:r>
          <a:r>
            <a:rPr lang="en-US" dirty="0" err="1"/>
            <a:t>Χρηστικό</a:t>
          </a:r>
          <a:r>
            <a:rPr lang="en-US" dirty="0"/>
            <a:t> </a:t>
          </a:r>
          <a:r>
            <a:rPr lang="en-US" dirty="0" err="1"/>
            <a:t>Λεξικό</a:t>
          </a:r>
          <a:r>
            <a:rPr lang="en-US" dirty="0"/>
            <a:t> </a:t>
          </a:r>
          <a:r>
            <a:rPr lang="en-US" dirty="0" err="1"/>
            <a:t>της</a:t>
          </a:r>
          <a:r>
            <a:rPr lang="en-US" dirty="0"/>
            <a:t> </a:t>
          </a:r>
          <a:r>
            <a:rPr lang="en-US" dirty="0" err="1"/>
            <a:t>Ακ</a:t>
          </a:r>
          <a:r>
            <a:rPr lang="en-US" dirty="0"/>
            <a:t>α</a:t>
          </a:r>
          <a:r>
            <a:rPr lang="en-US" dirty="0" err="1"/>
            <a:t>δημί</a:t>
          </a:r>
          <a:r>
            <a:rPr lang="en-US" dirty="0"/>
            <a:t>α</a:t>
          </a:r>
          <a:r>
            <a:rPr lang="en-US" dirty="0" err="1"/>
            <a:t>ς</a:t>
          </a:r>
          <a:r>
            <a:rPr lang="en-US" dirty="0"/>
            <a:t> </a:t>
          </a:r>
          <a:r>
            <a:rPr lang="en-US" dirty="0" err="1"/>
            <a:t>Αθηνών</a:t>
          </a:r>
          <a:r>
            <a:rPr lang="en-US" dirty="0"/>
            <a:t>]</a:t>
          </a:r>
        </a:p>
      </dgm:t>
    </dgm:pt>
    <dgm:pt modelId="{0F61ECBC-1859-4CC6-B9CD-173A7DFCE00C}" type="parTrans" cxnId="{70C1D741-8D80-41DA-90EC-8A370924B1E0}">
      <dgm:prSet/>
      <dgm:spPr/>
      <dgm:t>
        <a:bodyPr/>
        <a:lstStyle/>
        <a:p>
          <a:endParaRPr lang="en-US"/>
        </a:p>
      </dgm:t>
    </dgm:pt>
    <dgm:pt modelId="{1BB3D4BC-AE06-46BC-8791-2A5F3A71EAB3}" type="sibTrans" cxnId="{70C1D741-8D80-41DA-90EC-8A370924B1E0}">
      <dgm:prSet/>
      <dgm:spPr/>
      <dgm:t>
        <a:bodyPr/>
        <a:lstStyle/>
        <a:p>
          <a:endParaRPr lang="en-US"/>
        </a:p>
      </dgm:t>
    </dgm:pt>
    <dgm:pt modelId="{B0369F05-04E3-4CA5-A2A7-2DC5B4B0CE41}">
      <dgm:prSet/>
      <dgm:spPr/>
      <dgm:t>
        <a:bodyPr/>
        <a:lstStyle/>
        <a:p>
          <a:r>
            <a:rPr lang="en-US"/>
            <a:t>Σύστημα διακυβέρνησης που δεν αφήνει κανένα περιθώριο για ατομική ελευθερία και δράση και επιδιώκει να ελέγξει όλες τις πλευρές της κοινωνικής ή/και της προσωπικής ζωής του πολίτη και να τις καθυποτάξει στην κρατική εξουσία. [Λεξικό Μπαμπινιώτη]</a:t>
          </a:r>
        </a:p>
      </dgm:t>
    </dgm:pt>
    <dgm:pt modelId="{14DE57B9-1AED-4C1B-9D9B-CACA0B49DB43}" type="parTrans" cxnId="{726B2FC3-838D-44C1-AAA1-C174B234AC2B}">
      <dgm:prSet/>
      <dgm:spPr/>
      <dgm:t>
        <a:bodyPr/>
        <a:lstStyle/>
        <a:p>
          <a:endParaRPr lang="en-US"/>
        </a:p>
      </dgm:t>
    </dgm:pt>
    <dgm:pt modelId="{7157FDB2-DBAC-4F0B-BA8D-8C8A23739997}" type="sibTrans" cxnId="{726B2FC3-838D-44C1-AAA1-C174B234AC2B}">
      <dgm:prSet/>
      <dgm:spPr/>
      <dgm:t>
        <a:bodyPr/>
        <a:lstStyle/>
        <a:p>
          <a:endParaRPr lang="en-US"/>
        </a:p>
      </dgm:t>
    </dgm:pt>
    <dgm:pt modelId="{ADDFE727-F877-4140-994A-43940E456625}" type="pres">
      <dgm:prSet presAssocID="{88D1E72D-838C-44F1-9124-6017713D57F7}" presName="linear" presStyleCnt="0">
        <dgm:presLayoutVars>
          <dgm:animLvl val="lvl"/>
          <dgm:resizeHandles val="exact"/>
        </dgm:presLayoutVars>
      </dgm:prSet>
      <dgm:spPr/>
    </dgm:pt>
    <dgm:pt modelId="{8F447047-167E-9847-8026-6C9E994D3813}" type="pres">
      <dgm:prSet presAssocID="{869C6961-728C-4F05-9DB0-03787E725A12}" presName="parentText" presStyleLbl="node1" presStyleIdx="0" presStyleCnt="2">
        <dgm:presLayoutVars>
          <dgm:chMax val="0"/>
          <dgm:bulletEnabled val="1"/>
        </dgm:presLayoutVars>
      </dgm:prSet>
      <dgm:spPr/>
    </dgm:pt>
    <dgm:pt modelId="{D7E1E34B-23DC-4741-BB05-F5808BCEB777}" type="pres">
      <dgm:prSet presAssocID="{1BB3D4BC-AE06-46BC-8791-2A5F3A71EAB3}" presName="spacer" presStyleCnt="0"/>
      <dgm:spPr/>
    </dgm:pt>
    <dgm:pt modelId="{AC876384-78E7-1847-8A1E-DB5F9EE7407B}" type="pres">
      <dgm:prSet presAssocID="{B0369F05-04E3-4CA5-A2A7-2DC5B4B0CE41}" presName="parentText" presStyleLbl="node1" presStyleIdx="1" presStyleCnt="2">
        <dgm:presLayoutVars>
          <dgm:chMax val="0"/>
          <dgm:bulletEnabled val="1"/>
        </dgm:presLayoutVars>
      </dgm:prSet>
      <dgm:spPr/>
    </dgm:pt>
  </dgm:ptLst>
  <dgm:cxnLst>
    <dgm:cxn modelId="{E771170E-C639-7549-BA50-A5CA97C8577D}" type="presOf" srcId="{B0369F05-04E3-4CA5-A2A7-2DC5B4B0CE41}" destId="{AC876384-78E7-1847-8A1E-DB5F9EE7407B}" srcOrd="0" destOrd="0" presId="urn:microsoft.com/office/officeart/2005/8/layout/vList2"/>
    <dgm:cxn modelId="{70C1D741-8D80-41DA-90EC-8A370924B1E0}" srcId="{88D1E72D-838C-44F1-9124-6017713D57F7}" destId="{869C6961-728C-4F05-9DB0-03787E725A12}" srcOrd="0" destOrd="0" parTransId="{0F61ECBC-1859-4CC6-B9CD-173A7DFCE00C}" sibTransId="{1BB3D4BC-AE06-46BC-8791-2A5F3A71EAB3}"/>
    <dgm:cxn modelId="{367FD594-AF71-914F-81AA-4C437DDB1A2D}" type="presOf" srcId="{88D1E72D-838C-44F1-9124-6017713D57F7}" destId="{ADDFE727-F877-4140-994A-43940E456625}" srcOrd="0" destOrd="0" presId="urn:microsoft.com/office/officeart/2005/8/layout/vList2"/>
    <dgm:cxn modelId="{726B2FC3-838D-44C1-AAA1-C174B234AC2B}" srcId="{88D1E72D-838C-44F1-9124-6017713D57F7}" destId="{B0369F05-04E3-4CA5-A2A7-2DC5B4B0CE41}" srcOrd="1" destOrd="0" parTransId="{14DE57B9-1AED-4C1B-9D9B-CACA0B49DB43}" sibTransId="{7157FDB2-DBAC-4F0B-BA8D-8C8A23739997}"/>
    <dgm:cxn modelId="{B17163FF-2F6F-2043-BE27-80602596E009}" type="presOf" srcId="{869C6961-728C-4F05-9DB0-03787E725A12}" destId="{8F447047-167E-9847-8026-6C9E994D3813}" srcOrd="0" destOrd="0" presId="urn:microsoft.com/office/officeart/2005/8/layout/vList2"/>
    <dgm:cxn modelId="{99514A59-A6B5-4B46-91DC-35DAC2377231}" type="presParOf" srcId="{ADDFE727-F877-4140-994A-43940E456625}" destId="{8F447047-167E-9847-8026-6C9E994D3813}" srcOrd="0" destOrd="0" presId="urn:microsoft.com/office/officeart/2005/8/layout/vList2"/>
    <dgm:cxn modelId="{5B830DEF-6118-974D-B298-98399E63F772}" type="presParOf" srcId="{ADDFE727-F877-4140-994A-43940E456625}" destId="{D7E1E34B-23DC-4741-BB05-F5808BCEB777}" srcOrd="1" destOrd="0" presId="urn:microsoft.com/office/officeart/2005/8/layout/vList2"/>
    <dgm:cxn modelId="{A0606733-6342-F142-88C8-56DD44CB4EF6}" type="presParOf" srcId="{ADDFE727-F877-4140-994A-43940E456625}" destId="{AC876384-78E7-1847-8A1E-DB5F9EE7407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E73AE9-26C6-5945-A9F1-E8EC2BCE7EA1}">
      <dsp:nvSpPr>
        <dsp:cNvPr id="0" name=""/>
        <dsp:cNvSpPr/>
      </dsp:nvSpPr>
      <dsp:spPr>
        <a:xfrm>
          <a:off x="339725" y="0"/>
          <a:ext cx="4927599" cy="4927599"/>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65B651B6-8692-F349-B0D6-705B7BF412FF}">
      <dsp:nvSpPr>
        <dsp:cNvPr id="0" name=""/>
        <dsp:cNvSpPr/>
      </dsp:nvSpPr>
      <dsp:spPr>
        <a:xfrm>
          <a:off x="807847" y="468121"/>
          <a:ext cx="1921763" cy="1921763"/>
        </a:xfrm>
        <a:prstGeom prst="roundRect">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3000"/>
                <a:lumMod val="100000"/>
              </a:schemeClr>
            </a:gs>
            <a:gs pos="100000">
              <a:schemeClr val="accent1">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a:t>Οι προκλήσεις κατά της κοινοβουλευτικής δημοκρατίας και του φιλελευθερισμού</a:t>
          </a:r>
          <a:endParaRPr lang="en-US" sz="1600" kern="1200"/>
        </a:p>
      </dsp:txBody>
      <dsp:txXfrm>
        <a:off x="901660" y="561934"/>
        <a:ext cx="1734137" cy="1734137"/>
      </dsp:txXfrm>
    </dsp:sp>
    <dsp:sp modelId="{946D2F91-4216-5946-B48C-1C99CA36BAA9}">
      <dsp:nvSpPr>
        <dsp:cNvPr id="0" name=""/>
        <dsp:cNvSpPr/>
      </dsp:nvSpPr>
      <dsp:spPr>
        <a:xfrm>
          <a:off x="2877439" y="468121"/>
          <a:ext cx="1921763" cy="1921763"/>
        </a:xfrm>
        <a:prstGeom prst="roundRect">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3000"/>
                <a:lumMod val="100000"/>
              </a:schemeClr>
            </a:gs>
            <a:gs pos="100000">
              <a:schemeClr val="accent1">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a:t>Ανάδυση καθεστώτων αντίθετων με τη δημοκρατία και τον φιλελευθερισμό</a:t>
          </a:r>
          <a:endParaRPr lang="en-US" sz="1600" kern="1200"/>
        </a:p>
      </dsp:txBody>
      <dsp:txXfrm>
        <a:off x="2971252" y="561934"/>
        <a:ext cx="1734137" cy="1734137"/>
      </dsp:txXfrm>
    </dsp:sp>
    <dsp:sp modelId="{609C625E-931D-4D41-B5E3-0406185E165B}">
      <dsp:nvSpPr>
        <dsp:cNvPr id="0" name=""/>
        <dsp:cNvSpPr/>
      </dsp:nvSpPr>
      <dsp:spPr>
        <a:xfrm>
          <a:off x="807847" y="2537714"/>
          <a:ext cx="1921763" cy="1921763"/>
        </a:xfrm>
        <a:prstGeom prst="roundRect">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3000"/>
                <a:lumMod val="100000"/>
              </a:schemeClr>
            </a:gs>
            <a:gs pos="100000">
              <a:schemeClr val="accent1">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kern="1200"/>
            <a:t>Σοσιαλισμ</a:t>
          </a:r>
          <a:r>
            <a:rPr lang="en-US" sz="1600" kern="1200"/>
            <a:t>ό</a:t>
          </a:r>
          <a:r>
            <a:rPr lang="el-GR" sz="1600" kern="1200"/>
            <a:t>ς</a:t>
          </a:r>
          <a:endParaRPr lang="en-US" sz="1600" kern="1200"/>
        </a:p>
      </dsp:txBody>
      <dsp:txXfrm>
        <a:off x="901660" y="2631527"/>
        <a:ext cx="1734137" cy="1734137"/>
      </dsp:txXfrm>
    </dsp:sp>
    <dsp:sp modelId="{270D350D-1D5A-EC48-BA83-3C729497157F}">
      <dsp:nvSpPr>
        <dsp:cNvPr id="0" name=""/>
        <dsp:cNvSpPr/>
      </dsp:nvSpPr>
      <dsp:spPr>
        <a:xfrm>
          <a:off x="2877439" y="2537714"/>
          <a:ext cx="1921763" cy="1921763"/>
        </a:xfrm>
        <a:prstGeom prst="roundRect">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3000"/>
                <a:lumMod val="100000"/>
              </a:schemeClr>
            </a:gs>
            <a:gs pos="100000">
              <a:schemeClr val="accent1">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l-GR" sz="1600" kern="1200"/>
            <a:t>Φασισμός</a:t>
          </a:r>
          <a:endParaRPr lang="en-US" sz="1600" kern="1200"/>
        </a:p>
      </dsp:txBody>
      <dsp:txXfrm>
        <a:off x="2971252" y="2631527"/>
        <a:ext cx="1734137" cy="17341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EBA629-4829-5B4E-8DD5-D6486801B28C}">
      <dsp:nvSpPr>
        <dsp:cNvPr id="0" name=""/>
        <dsp:cNvSpPr/>
      </dsp:nvSpPr>
      <dsp:spPr>
        <a:xfrm>
          <a:off x="0" y="675030"/>
          <a:ext cx="6151562" cy="1264770"/>
        </a:xfrm>
        <a:prstGeom prst="roundRect">
          <a:avLst/>
        </a:prstGeom>
        <a:solidFill>
          <a:schemeClr val="accent2">
            <a:hueOff val="0"/>
            <a:satOff val="0"/>
            <a:lumOff val="0"/>
            <a:alphaOff val="0"/>
          </a:schemeClr>
        </a:solidFill>
        <a:ln w="317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l-GR" sz="2300" kern="1200" dirty="0"/>
            <a:t>Ο</a:t>
          </a:r>
          <a:r>
            <a:rPr lang="en-US" sz="2300" kern="1200" dirty="0" err="1"/>
            <a:t>ικοδόμηση</a:t>
          </a:r>
          <a:r>
            <a:rPr lang="en-US" sz="2300" kern="1200" dirty="0"/>
            <a:t> </a:t>
          </a:r>
          <a:r>
            <a:rPr lang="en-US" sz="2300" kern="1200" dirty="0" err="1"/>
            <a:t>του</a:t>
          </a:r>
          <a:r>
            <a:rPr lang="en-US" sz="2300" kern="1200" dirty="0"/>
            <a:t> </a:t>
          </a:r>
          <a:r>
            <a:rPr lang="en-US" sz="2300" kern="1200" dirty="0" err="1"/>
            <a:t>σοσι</a:t>
          </a:r>
          <a:r>
            <a:rPr lang="en-US" sz="2300" kern="1200" dirty="0"/>
            <a:t>α</a:t>
          </a:r>
          <a:r>
            <a:rPr lang="en-US" sz="2300" kern="1200" dirty="0" err="1"/>
            <a:t>λισμού</a:t>
          </a:r>
          <a:r>
            <a:rPr lang="en-US" sz="2300" kern="1200" dirty="0"/>
            <a:t> «</a:t>
          </a:r>
          <a:r>
            <a:rPr lang="en-US" sz="2300" kern="1200" dirty="0" err="1"/>
            <a:t>σε</a:t>
          </a:r>
          <a:r>
            <a:rPr lang="en-US" sz="2300" kern="1200" dirty="0"/>
            <a:t> </a:t>
          </a:r>
          <a:r>
            <a:rPr lang="en-US" sz="2300" kern="1200" dirty="0" err="1"/>
            <a:t>μί</a:t>
          </a:r>
          <a:r>
            <a:rPr lang="en-US" sz="2300" kern="1200" dirty="0"/>
            <a:t>α </a:t>
          </a:r>
          <a:r>
            <a:rPr lang="en-US" sz="2300" kern="1200" dirty="0" err="1"/>
            <a:t>μόνο</a:t>
          </a:r>
          <a:r>
            <a:rPr lang="en-US" sz="2300" kern="1200" dirty="0"/>
            <a:t> </a:t>
          </a:r>
          <a:r>
            <a:rPr lang="en-US" sz="2300" kern="1200" dirty="0" err="1"/>
            <a:t>χώρ</a:t>
          </a:r>
          <a:r>
            <a:rPr lang="en-US" sz="2300" kern="1200" dirty="0"/>
            <a:t>α», </a:t>
          </a:r>
          <a:r>
            <a:rPr lang="en-US" sz="2300" kern="1200" dirty="0" err="1"/>
            <a:t>την</a:t>
          </a:r>
          <a:r>
            <a:rPr lang="en-US" sz="2300" kern="1200" dirty="0"/>
            <a:t> ΕΣΣΔ, </a:t>
          </a:r>
          <a:r>
            <a:rPr lang="en-US" sz="2300" kern="1200" dirty="0" err="1"/>
            <a:t>υ</a:t>
          </a:r>
          <a:r>
            <a:rPr lang="en-US" sz="2300" kern="1200" dirty="0"/>
            <a:t>π</a:t>
          </a:r>
          <a:r>
            <a:rPr lang="en-US" sz="2300" kern="1200" dirty="0" err="1"/>
            <a:t>ό</a:t>
          </a:r>
          <a:r>
            <a:rPr lang="en-US" sz="2300" kern="1200" dirty="0"/>
            <a:t> </a:t>
          </a:r>
          <a:r>
            <a:rPr lang="en-US" sz="2300" kern="1200" dirty="0" err="1"/>
            <a:t>τη</a:t>
          </a:r>
          <a:r>
            <a:rPr lang="en-US" sz="2300" kern="1200" dirty="0"/>
            <a:t> </a:t>
          </a:r>
          <a:r>
            <a:rPr lang="en-US" sz="2300" kern="1200" dirty="0" err="1"/>
            <a:t>συγκεντρωτική</a:t>
          </a:r>
          <a:r>
            <a:rPr lang="en-US" sz="2300" kern="1200" dirty="0"/>
            <a:t> </a:t>
          </a:r>
          <a:r>
            <a:rPr lang="en-US" sz="2300" kern="1200" dirty="0" err="1"/>
            <a:t>εξουσί</a:t>
          </a:r>
          <a:r>
            <a:rPr lang="en-US" sz="2300" kern="1200" dirty="0"/>
            <a:t>α </a:t>
          </a:r>
          <a:r>
            <a:rPr lang="en-US" sz="2300" kern="1200" dirty="0" err="1"/>
            <a:t>του</a:t>
          </a:r>
          <a:r>
            <a:rPr lang="en-US" sz="2300" kern="1200" dirty="0"/>
            <a:t> </a:t>
          </a:r>
          <a:r>
            <a:rPr lang="en-US" sz="2300" kern="1200" dirty="0" err="1"/>
            <a:t>Στάλιν</a:t>
          </a:r>
          <a:r>
            <a:rPr lang="en-US" sz="2300" kern="1200" dirty="0"/>
            <a:t> </a:t>
          </a:r>
          <a:r>
            <a:rPr lang="en-US" sz="2300" kern="1200" dirty="0" err="1"/>
            <a:t>μετά</a:t>
          </a:r>
          <a:r>
            <a:rPr lang="en-US" sz="2300" kern="1200" dirty="0"/>
            <a:t> </a:t>
          </a:r>
          <a:r>
            <a:rPr lang="en-US" sz="2300" kern="1200" dirty="0" err="1"/>
            <a:t>τον</a:t>
          </a:r>
          <a:r>
            <a:rPr lang="en-US" sz="2300" kern="1200" dirty="0"/>
            <a:t> </a:t>
          </a:r>
          <a:r>
            <a:rPr lang="en-US" sz="2300" kern="1200" dirty="0" err="1"/>
            <a:t>θάν</a:t>
          </a:r>
          <a:r>
            <a:rPr lang="en-US" sz="2300" kern="1200" dirty="0"/>
            <a:t>α</a:t>
          </a:r>
          <a:r>
            <a:rPr lang="en-US" sz="2300" kern="1200" dirty="0" err="1"/>
            <a:t>το</a:t>
          </a:r>
          <a:r>
            <a:rPr lang="en-US" sz="2300" kern="1200" dirty="0"/>
            <a:t> </a:t>
          </a:r>
          <a:r>
            <a:rPr lang="en-US" sz="2300" kern="1200" dirty="0" err="1"/>
            <a:t>του</a:t>
          </a:r>
          <a:r>
            <a:rPr lang="en-US" sz="2300" kern="1200" dirty="0"/>
            <a:t> </a:t>
          </a:r>
          <a:r>
            <a:rPr lang="en-US" sz="2300" kern="1200" dirty="0" err="1"/>
            <a:t>Λένιν</a:t>
          </a:r>
          <a:r>
            <a:rPr lang="en-US" sz="2300" kern="1200" dirty="0"/>
            <a:t> (1924):</a:t>
          </a:r>
        </a:p>
      </dsp:txBody>
      <dsp:txXfrm>
        <a:off x="61741" y="736771"/>
        <a:ext cx="6028080" cy="1141288"/>
      </dsp:txXfrm>
    </dsp:sp>
    <dsp:sp modelId="{E838ABAB-C8AC-9E42-992B-DF11664F7991}">
      <dsp:nvSpPr>
        <dsp:cNvPr id="0" name=""/>
        <dsp:cNvSpPr/>
      </dsp:nvSpPr>
      <dsp:spPr>
        <a:xfrm>
          <a:off x="0" y="2006040"/>
          <a:ext cx="6151562" cy="1264770"/>
        </a:xfrm>
        <a:prstGeom prst="roundRect">
          <a:avLst/>
        </a:prstGeom>
        <a:solidFill>
          <a:schemeClr val="accent2">
            <a:hueOff val="953895"/>
            <a:satOff val="-21764"/>
            <a:lumOff val="8039"/>
            <a:alphaOff val="0"/>
          </a:schemeClr>
        </a:solidFill>
        <a:ln w="317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err="1"/>
            <a:t>κρ</a:t>
          </a:r>
          <a:r>
            <a:rPr lang="en-US" sz="2300" kern="1200" dirty="0"/>
            <a:t>α</a:t>
          </a:r>
          <a:r>
            <a:rPr lang="en-US" sz="2300" kern="1200" dirty="0" err="1"/>
            <a:t>τικο</a:t>
          </a:r>
          <a:r>
            <a:rPr lang="en-US" sz="2300" kern="1200" dirty="0"/>
            <a:t>π</a:t>
          </a:r>
          <a:r>
            <a:rPr lang="en-US" sz="2300" kern="1200" dirty="0" err="1"/>
            <a:t>οίηση</a:t>
          </a:r>
          <a:r>
            <a:rPr lang="en-US" sz="2300" kern="1200" dirty="0"/>
            <a:t> </a:t>
          </a:r>
          <a:r>
            <a:rPr lang="en-US" sz="2300" kern="1200" dirty="0" err="1"/>
            <a:t>της</a:t>
          </a:r>
          <a:r>
            <a:rPr lang="en-US" sz="2300" kern="1200" dirty="0"/>
            <a:t> </a:t>
          </a:r>
          <a:r>
            <a:rPr lang="en-US" sz="2300" kern="1200" dirty="0" err="1"/>
            <a:t>κ</a:t>
          </a:r>
          <a:r>
            <a:rPr lang="en-US" sz="2300" kern="1200" dirty="0"/>
            <a:t>α</a:t>
          </a:r>
          <a:r>
            <a:rPr lang="en-US" sz="2300" kern="1200" dirty="0" err="1"/>
            <a:t>λλιεργήσιμης</a:t>
          </a:r>
          <a:r>
            <a:rPr lang="en-US" sz="2300" kern="1200" dirty="0"/>
            <a:t> </a:t>
          </a:r>
          <a:r>
            <a:rPr lang="en-US" sz="2300" kern="1200" dirty="0" err="1"/>
            <a:t>γης</a:t>
          </a:r>
          <a:r>
            <a:rPr lang="en-US" sz="2300" kern="1200" dirty="0"/>
            <a:t>  </a:t>
          </a:r>
        </a:p>
      </dsp:txBody>
      <dsp:txXfrm>
        <a:off x="61741" y="2067781"/>
        <a:ext cx="6028080" cy="1141288"/>
      </dsp:txXfrm>
    </dsp:sp>
    <dsp:sp modelId="{3CA3F2EF-88E4-3E4A-B912-D1362794B0C7}">
      <dsp:nvSpPr>
        <dsp:cNvPr id="0" name=""/>
        <dsp:cNvSpPr/>
      </dsp:nvSpPr>
      <dsp:spPr>
        <a:xfrm>
          <a:off x="0" y="3337050"/>
          <a:ext cx="6151562" cy="1264770"/>
        </a:xfrm>
        <a:prstGeom prst="roundRect">
          <a:avLst/>
        </a:prstGeom>
        <a:solidFill>
          <a:schemeClr val="accent2">
            <a:hueOff val="1907789"/>
            <a:satOff val="-43528"/>
            <a:lumOff val="16079"/>
            <a:alphaOff val="0"/>
          </a:schemeClr>
        </a:solidFill>
        <a:ln w="317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err="1"/>
            <a:t>ε</a:t>
          </a:r>
          <a:r>
            <a:rPr lang="en-US" sz="2300" kern="1200" dirty="0"/>
            <a:t>π</a:t>
          </a:r>
          <a:r>
            <a:rPr lang="en-US" sz="2300" kern="1200" dirty="0" err="1"/>
            <a:t>ιτάχυνση</a:t>
          </a:r>
          <a:r>
            <a:rPr lang="en-US" sz="2300" kern="1200" dirty="0"/>
            <a:t> </a:t>
          </a:r>
          <a:r>
            <a:rPr lang="en-US" sz="2300" kern="1200" dirty="0" err="1"/>
            <a:t>της</a:t>
          </a:r>
          <a:r>
            <a:rPr lang="en-US" sz="2300" kern="1200" dirty="0"/>
            <a:t> </a:t>
          </a:r>
          <a:r>
            <a:rPr lang="en-US" sz="2300" kern="1200" dirty="0" err="1"/>
            <a:t>εκ</a:t>
          </a:r>
          <a:r>
            <a:rPr lang="en-US" sz="2300" kern="1200" dirty="0"/>
            <a:t>β</a:t>
          </a:r>
          <a:r>
            <a:rPr lang="en-US" sz="2300" kern="1200" dirty="0" err="1"/>
            <a:t>ιομηχάνισης</a:t>
          </a:r>
          <a:r>
            <a:rPr lang="en-US" sz="2300" kern="1200" dirty="0"/>
            <a:t> </a:t>
          </a:r>
          <a:r>
            <a:rPr lang="en-US" sz="2300" kern="1200" dirty="0" err="1"/>
            <a:t>στο</a:t>
          </a:r>
          <a:r>
            <a:rPr lang="en-US" sz="2300" kern="1200" dirty="0"/>
            <a:t> π</a:t>
          </a:r>
          <a:r>
            <a:rPr lang="en-US" sz="2300" kern="1200" dirty="0" err="1"/>
            <a:t>λ</a:t>
          </a:r>
          <a:r>
            <a:rPr lang="en-US" sz="2300" kern="1200" dirty="0"/>
            <a:t>α</a:t>
          </a:r>
          <a:r>
            <a:rPr lang="en-US" sz="2300" kern="1200" dirty="0" err="1"/>
            <a:t>ίσιο</a:t>
          </a:r>
          <a:r>
            <a:rPr lang="en-US" sz="2300" kern="1200" dirty="0"/>
            <a:t> </a:t>
          </a:r>
          <a:r>
            <a:rPr lang="en-US" sz="2300" kern="1200" dirty="0" err="1"/>
            <a:t>μι</a:t>
          </a:r>
          <a:r>
            <a:rPr lang="en-US" sz="2300" kern="1200" dirty="0"/>
            <a:t>α</a:t>
          </a:r>
          <a:r>
            <a:rPr lang="en-US" sz="2300" kern="1200" dirty="0" err="1"/>
            <a:t>ς</a:t>
          </a:r>
          <a:r>
            <a:rPr lang="en-US" sz="2300" kern="1200" dirty="0"/>
            <a:t> α</a:t>
          </a:r>
          <a:r>
            <a:rPr lang="en-US" sz="2300" kern="1200" dirty="0" err="1"/>
            <a:t>υστηρά</a:t>
          </a:r>
          <a:r>
            <a:rPr lang="en-US" sz="2300" kern="1200" dirty="0"/>
            <a:t> π</a:t>
          </a:r>
          <a:r>
            <a:rPr lang="en-US" sz="2300" kern="1200" dirty="0" err="1"/>
            <a:t>ρογρ</a:t>
          </a:r>
          <a:r>
            <a:rPr lang="en-US" sz="2300" kern="1200" dirty="0"/>
            <a:t>α</a:t>
          </a:r>
          <a:r>
            <a:rPr lang="en-US" sz="2300" kern="1200" dirty="0" err="1"/>
            <a:t>μμ</a:t>
          </a:r>
          <a:r>
            <a:rPr lang="en-US" sz="2300" kern="1200" dirty="0"/>
            <a:t>α</a:t>
          </a:r>
          <a:r>
            <a:rPr lang="en-US" sz="2300" kern="1200" dirty="0" err="1"/>
            <a:t>τισμένης</a:t>
          </a:r>
          <a:r>
            <a:rPr lang="en-US" sz="2300" kern="1200" dirty="0"/>
            <a:t> </a:t>
          </a:r>
          <a:r>
            <a:rPr lang="en-US" sz="2300" kern="1200" dirty="0" err="1"/>
            <a:t>οικονομί</a:t>
          </a:r>
          <a:r>
            <a:rPr lang="en-US" sz="2300" kern="1200" dirty="0"/>
            <a:t>α</a:t>
          </a:r>
          <a:r>
            <a:rPr lang="en-US" sz="2300" kern="1200" dirty="0" err="1"/>
            <a:t>ς</a:t>
          </a:r>
          <a:r>
            <a:rPr lang="en-US" sz="2300" kern="1200" dirty="0"/>
            <a:t> </a:t>
          </a:r>
          <a:r>
            <a:rPr lang="en-US" sz="2300" kern="1200" dirty="0" err="1"/>
            <a:t>υ</a:t>
          </a:r>
          <a:r>
            <a:rPr lang="en-US" sz="2300" kern="1200" dirty="0"/>
            <a:t>π</a:t>
          </a:r>
          <a:r>
            <a:rPr lang="en-US" sz="2300" kern="1200" dirty="0" err="1"/>
            <a:t>ό</a:t>
          </a:r>
          <a:r>
            <a:rPr lang="en-US" sz="2300" kern="1200" dirty="0"/>
            <a:t> </a:t>
          </a:r>
          <a:r>
            <a:rPr lang="en-US" sz="2300" kern="1200" dirty="0" err="1"/>
            <a:t>τον</a:t>
          </a:r>
          <a:r>
            <a:rPr lang="en-US" sz="2300" kern="1200" dirty="0"/>
            <a:t> π</a:t>
          </a:r>
          <a:r>
            <a:rPr lang="en-US" sz="2300" kern="1200" dirty="0" err="1"/>
            <a:t>λήρη</a:t>
          </a:r>
          <a:r>
            <a:rPr lang="en-US" sz="2300" kern="1200" dirty="0"/>
            <a:t> </a:t>
          </a:r>
          <a:r>
            <a:rPr lang="en-US" sz="2300" kern="1200" dirty="0" err="1"/>
            <a:t>έλεγχο</a:t>
          </a:r>
          <a:r>
            <a:rPr lang="en-US" sz="2300" kern="1200" dirty="0"/>
            <a:t> </a:t>
          </a:r>
          <a:r>
            <a:rPr lang="en-US" sz="2300" kern="1200" dirty="0" err="1"/>
            <a:t>του</a:t>
          </a:r>
          <a:r>
            <a:rPr lang="en-US" sz="2300" kern="1200" dirty="0"/>
            <a:t> </a:t>
          </a:r>
          <a:r>
            <a:rPr lang="en-US" sz="2300" kern="1200" dirty="0" err="1"/>
            <a:t>κράτους</a:t>
          </a:r>
          <a:r>
            <a:rPr lang="en-US" sz="2300" kern="1200" dirty="0"/>
            <a:t>.</a:t>
          </a:r>
        </a:p>
      </dsp:txBody>
      <dsp:txXfrm>
        <a:off x="61741" y="3398791"/>
        <a:ext cx="6028080" cy="114128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1754C4-321E-FC48-AE48-B78CE86B7DFD}">
      <dsp:nvSpPr>
        <dsp:cNvPr id="0" name=""/>
        <dsp:cNvSpPr/>
      </dsp:nvSpPr>
      <dsp:spPr>
        <a:xfrm>
          <a:off x="3017" y="753358"/>
          <a:ext cx="2154139" cy="1367878"/>
        </a:xfrm>
        <a:prstGeom prst="roundRect">
          <a:avLst>
            <a:gd name="adj" fmla="val 10000"/>
          </a:avLst>
        </a:prstGeom>
        <a:solidFill>
          <a:schemeClr val="accent3">
            <a:hueOff val="0"/>
            <a:satOff val="0"/>
            <a:lumOff val="0"/>
            <a:alphaOff val="0"/>
          </a:schemeClr>
        </a:solidFill>
        <a:ln w="317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17356430-7E31-9D46-B809-B44BB09FCAFC}">
      <dsp:nvSpPr>
        <dsp:cNvPr id="0" name=""/>
        <dsp:cNvSpPr/>
      </dsp:nvSpPr>
      <dsp:spPr>
        <a:xfrm>
          <a:off x="242365" y="980739"/>
          <a:ext cx="2154139" cy="1367878"/>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err="1"/>
            <a:t>έξ</a:t>
          </a:r>
          <a:r>
            <a:rPr lang="en-US" sz="1600" kern="1200" dirty="0"/>
            <a:t>α</a:t>
          </a:r>
          <a:r>
            <a:rPr lang="en-US" sz="1600" kern="1200" dirty="0" err="1"/>
            <a:t>ρση</a:t>
          </a:r>
          <a:r>
            <a:rPr lang="en-US" sz="1600" kern="1200" dirty="0"/>
            <a:t> </a:t>
          </a:r>
          <a:r>
            <a:rPr lang="en-US" sz="1600" kern="1200" dirty="0" err="1"/>
            <a:t>του</a:t>
          </a:r>
          <a:r>
            <a:rPr lang="en-US" sz="1600" kern="1200" dirty="0"/>
            <a:t> </a:t>
          </a:r>
          <a:r>
            <a:rPr lang="en-US" sz="1600" kern="1200" dirty="0" err="1"/>
            <a:t>εθνικισμού</a:t>
          </a:r>
          <a:endParaRPr lang="el-GR" sz="1600" kern="1200" dirty="0"/>
        </a:p>
        <a:p>
          <a:pPr marL="0" lvl="0" indent="0" algn="ctr" defTabSz="711200">
            <a:lnSpc>
              <a:spcPct val="90000"/>
            </a:lnSpc>
            <a:spcBef>
              <a:spcPct val="0"/>
            </a:spcBef>
            <a:spcAft>
              <a:spcPct val="35000"/>
            </a:spcAft>
            <a:buNone/>
          </a:pPr>
          <a:endParaRPr lang="en-US" sz="1600" kern="1200" dirty="0"/>
        </a:p>
      </dsp:txBody>
      <dsp:txXfrm>
        <a:off x="282429" y="1020803"/>
        <a:ext cx="2074011" cy="1287750"/>
      </dsp:txXfrm>
    </dsp:sp>
    <dsp:sp modelId="{F1018AD0-28A9-354F-8073-252519B0837E}">
      <dsp:nvSpPr>
        <dsp:cNvPr id="0" name=""/>
        <dsp:cNvSpPr/>
      </dsp:nvSpPr>
      <dsp:spPr>
        <a:xfrm>
          <a:off x="2635854" y="753358"/>
          <a:ext cx="2154139" cy="1367878"/>
        </a:xfrm>
        <a:prstGeom prst="roundRect">
          <a:avLst>
            <a:gd name="adj" fmla="val 10000"/>
          </a:avLst>
        </a:prstGeom>
        <a:solidFill>
          <a:schemeClr val="accent3">
            <a:hueOff val="0"/>
            <a:satOff val="0"/>
            <a:lumOff val="0"/>
            <a:alphaOff val="0"/>
          </a:schemeClr>
        </a:solidFill>
        <a:ln w="317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971CBF6C-BDC5-DF48-9045-6DD51A3DD3E2}">
      <dsp:nvSpPr>
        <dsp:cNvPr id="0" name=""/>
        <dsp:cNvSpPr/>
      </dsp:nvSpPr>
      <dsp:spPr>
        <a:xfrm>
          <a:off x="2875203" y="980739"/>
          <a:ext cx="2154139" cy="1367878"/>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διεκδίκηση στο όνομα του «δικαιώματος» των Ιταλών να δημιουργήσουν ισχυρό κράτος· </a:t>
          </a:r>
        </a:p>
      </dsp:txBody>
      <dsp:txXfrm>
        <a:off x="2915267" y="1020803"/>
        <a:ext cx="2074011" cy="1287750"/>
      </dsp:txXfrm>
    </dsp:sp>
    <dsp:sp modelId="{877543F9-EB04-BC4F-B289-85FA5F66DB3F}">
      <dsp:nvSpPr>
        <dsp:cNvPr id="0" name=""/>
        <dsp:cNvSpPr/>
      </dsp:nvSpPr>
      <dsp:spPr>
        <a:xfrm>
          <a:off x="5268691" y="753358"/>
          <a:ext cx="2154139" cy="1367878"/>
        </a:xfrm>
        <a:prstGeom prst="roundRect">
          <a:avLst>
            <a:gd name="adj" fmla="val 10000"/>
          </a:avLst>
        </a:prstGeom>
        <a:solidFill>
          <a:schemeClr val="accent3">
            <a:hueOff val="0"/>
            <a:satOff val="0"/>
            <a:lumOff val="0"/>
            <a:alphaOff val="0"/>
          </a:schemeClr>
        </a:solidFill>
        <a:ln w="317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BE041034-8699-034B-B09D-C90B315724E2}">
      <dsp:nvSpPr>
        <dsp:cNvPr id="0" name=""/>
        <dsp:cNvSpPr/>
      </dsp:nvSpPr>
      <dsp:spPr>
        <a:xfrm>
          <a:off x="5508040" y="980739"/>
          <a:ext cx="2154139" cy="1367878"/>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έμφαση στη δύναμη και της βία ως παραγώγων της πολιτικής· </a:t>
          </a:r>
        </a:p>
      </dsp:txBody>
      <dsp:txXfrm>
        <a:off x="5548104" y="1020803"/>
        <a:ext cx="2074011" cy="1287750"/>
      </dsp:txXfrm>
    </dsp:sp>
    <dsp:sp modelId="{B5EA34EF-B10B-1141-A35A-59666E59D60C}">
      <dsp:nvSpPr>
        <dsp:cNvPr id="0" name=""/>
        <dsp:cNvSpPr/>
      </dsp:nvSpPr>
      <dsp:spPr>
        <a:xfrm>
          <a:off x="7901528" y="753358"/>
          <a:ext cx="2154139" cy="1367878"/>
        </a:xfrm>
        <a:prstGeom prst="roundRect">
          <a:avLst>
            <a:gd name="adj" fmla="val 10000"/>
          </a:avLst>
        </a:prstGeom>
        <a:solidFill>
          <a:schemeClr val="accent3">
            <a:hueOff val="0"/>
            <a:satOff val="0"/>
            <a:lumOff val="0"/>
            <a:alphaOff val="0"/>
          </a:schemeClr>
        </a:solidFill>
        <a:ln w="317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DCFC56E6-F402-B04C-884E-71F98F3710EF}">
      <dsp:nvSpPr>
        <dsp:cNvPr id="0" name=""/>
        <dsp:cNvSpPr/>
      </dsp:nvSpPr>
      <dsp:spPr>
        <a:xfrm>
          <a:off x="8140877" y="980739"/>
          <a:ext cx="2154139" cy="1367878"/>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επίκληση συνθημάτων υπέρ της κοινωνικής ισότητας.</a:t>
          </a:r>
        </a:p>
      </dsp:txBody>
      <dsp:txXfrm>
        <a:off x="8180941" y="1020803"/>
        <a:ext cx="2074011" cy="12877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B86788-EFFE-1D4B-8973-E086B725C21A}">
      <dsp:nvSpPr>
        <dsp:cNvPr id="0" name=""/>
        <dsp:cNvSpPr/>
      </dsp:nvSpPr>
      <dsp:spPr>
        <a:xfrm>
          <a:off x="0" y="0"/>
          <a:ext cx="6151562" cy="5276850"/>
        </a:xfrm>
        <a:prstGeom prst="rect">
          <a:avLst/>
        </a:prstGeom>
        <a:solidFill>
          <a:schemeClr val="accent2">
            <a:hueOff val="0"/>
            <a:satOff val="0"/>
            <a:lumOff val="0"/>
            <a:alphaOff val="0"/>
          </a:schemeClr>
        </a:solidFill>
        <a:ln w="317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334264" tIns="334264" rIns="334264" bIns="334264" numCol="1" spcCol="1270" anchor="ctr" anchorCtr="0">
          <a:noAutofit/>
        </a:bodyPr>
        <a:lstStyle/>
        <a:p>
          <a:pPr marL="0" lvl="0" indent="0" algn="ctr" defTabSz="2089150">
            <a:lnSpc>
              <a:spcPct val="90000"/>
            </a:lnSpc>
            <a:spcBef>
              <a:spcPct val="0"/>
            </a:spcBef>
            <a:spcAft>
              <a:spcPct val="35000"/>
            </a:spcAft>
            <a:buNone/>
          </a:pPr>
          <a:r>
            <a:rPr lang="en-US" sz="4700" kern="1200"/>
            <a:t>Πού οφείλεται η άνοδος των φασιστών στην εξουσία;</a:t>
          </a:r>
        </a:p>
      </dsp:txBody>
      <dsp:txXfrm>
        <a:off x="0" y="0"/>
        <a:ext cx="6151562" cy="2849499"/>
      </dsp:txXfrm>
    </dsp:sp>
    <dsp:sp modelId="{89A399D9-8F90-4243-9632-776F2F8F8A70}">
      <dsp:nvSpPr>
        <dsp:cNvPr id="0" name=""/>
        <dsp:cNvSpPr/>
      </dsp:nvSpPr>
      <dsp:spPr>
        <a:xfrm>
          <a:off x="0" y="2743961"/>
          <a:ext cx="3075781" cy="2427351"/>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marL="0" lvl="0" indent="0" algn="ctr" defTabSz="1066800">
            <a:lnSpc>
              <a:spcPct val="90000"/>
            </a:lnSpc>
            <a:spcBef>
              <a:spcPct val="0"/>
            </a:spcBef>
            <a:spcAft>
              <a:spcPct val="35000"/>
            </a:spcAft>
            <a:buNone/>
          </a:pPr>
          <a:r>
            <a:rPr lang="en-US" sz="2400" kern="1200"/>
            <a:t>η αίσθηση ότι η Ιταλία είχε αδικηθεί από τους νικητές συμμάχους μετά τη λήξη του </a:t>
          </a:r>
          <a:r>
            <a:rPr lang="el-GR" sz="2400" kern="1200"/>
            <a:t>Α΄</a:t>
          </a:r>
          <a:r>
            <a:rPr lang="en-US" sz="2400" kern="1200"/>
            <a:t> Παγκόσμιου Πολέμου και </a:t>
          </a:r>
        </a:p>
      </dsp:txBody>
      <dsp:txXfrm>
        <a:off x="0" y="2743961"/>
        <a:ext cx="3075781" cy="2427351"/>
      </dsp:txXfrm>
    </dsp:sp>
    <dsp:sp modelId="{D176B969-310C-6B4D-9737-383A2577C85F}">
      <dsp:nvSpPr>
        <dsp:cNvPr id="0" name=""/>
        <dsp:cNvSpPr/>
      </dsp:nvSpPr>
      <dsp:spPr>
        <a:xfrm>
          <a:off x="3075781" y="2743961"/>
          <a:ext cx="3075781" cy="2427351"/>
        </a:xfrm>
        <a:prstGeom prst="rect">
          <a:avLst/>
        </a:prstGeom>
        <a:solidFill>
          <a:schemeClr val="accent2">
            <a:tint val="40000"/>
            <a:alpha val="90000"/>
            <a:hueOff val="1974561"/>
            <a:satOff val="-5173"/>
            <a:lumOff val="1852"/>
            <a:alphaOff val="0"/>
          </a:schemeClr>
        </a:solidFill>
        <a:ln w="12700" cap="flat" cmpd="sng" algn="ctr">
          <a:solidFill>
            <a:schemeClr val="accent2">
              <a:tint val="40000"/>
              <a:alpha val="90000"/>
              <a:hueOff val="1974561"/>
              <a:satOff val="-5173"/>
              <a:lumOff val="185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30480" rIns="170688" bIns="30480" numCol="1" spcCol="1270" anchor="ctr" anchorCtr="0">
          <a:noAutofit/>
        </a:bodyPr>
        <a:lstStyle/>
        <a:p>
          <a:pPr marL="0" lvl="0" indent="0" algn="ctr" defTabSz="1066800">
            <a:lnSpc>
              <a:spcPct val="90000"/>
            </a:lnSpc>
            <a:spcBef>
              <a:spcPct val="0"/>
            </a:spcBef>
            <a:spcAft>
              <a:spcPct val="35000"/>
            </a:spcAft>
            <a:buNone/>
          </a:pPr>
          <a:r>
            <a:rPr lang="en-US" sz="2400" kern="1200"/>
            <a:t>ο φόβος μήπως διαταραχτεί η κοινωνική τάξη από τις ταραχές και τις απεργίες που είχαν ξεσπάσει. </a:t>
          </a:r>
        </a:p>
      </dsp:txBody>
      <dsp:txXfrm>
        <a:off x="3075781" y="2743961"/>
        <a:ext cx="3075781" cy="242735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9AE461-2DC1-E140-AAD5-372F54E725D9}">
      <dsp:nvSpPr>
        <dsp:cNvPr id="0" name=""/>
        <dsp:cNvSpPr/>
      </dsp:nvSpPr>
      <dsp:spPr>
        <a:xfrm>
          <a:off x="0" y="0"/>
          <a:ext cx="615156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06B7989C-B13F-F849-A609-5569D60C9CC0}">
      <dsp:nvSpPr>
        <dsp:cNvPr id="0" name=""/>
        <dsp:cNvSpPr/>
      </dsp:nvSpPr>
      <dsp:spPr>
        <a:xfrm>
          <a:off x="0" y="0"/>
          <a:ext cx="6151562" cy="26384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6690" tIns="186690" rIns="186690" bIns="186690" numCol="1" spcCol="1270" anchor="t" anchorCtr="0">
          <a:noAutofit/>
        </a:bodyPr>
        <a:lstStyle/>
        <a:p>
          <a:pPr marL="0" lvl="0" indent="0" algn="l" defTabSz="2178050">
            <a:lnSpc>
              <a:spcPct val="90000"/>
            </a:lnSpc>
            <a:spcBef>
              <a:spcPct val="0"/>
            </a:spcBef>
            <a:spcAft>
              <a:spcPct val="35000"/>
            </a:spcAft>
            <a:buNone/>
          </a:pPr>
          <a:r>
            <a:rPr lang="en-US" sz="4900" b="1" kern="1200"/>
            <a:t>ΕΣΩΤΕΡΙΚΕΣ ΕΞΕΛΙΞΕΙΣ ΣΤΗΝ ΕΛΛΑΔΑ (1923-1930)</a:t>
          </a:r>
          <a:endParaRPr lang="en-US" sz="4900" kern="1200"/>
        </a:p>
      </dsp:txBody>
      <dsp:txXfrm>
        <a:off x="0" y="0"/>
        <a:ext cx="6151562" cy="2638425"/>
      </dsp:txXfrm>
    </dsp:sp>
    <dsp:sp modelId="{7E13D033-69FA-DC4D-9309-1618782C4471}">
      <dsp:nvSpPr>
        <dsp:cNvPr id="0" name=""/>
        <dsp:cNvSpPr/>
      </dsp:nvSpPr>
      <dsp:spPr>
        <a:xfrm>
          <a:off x="0" y="2638425"/>
          <a:ext cx="6151562"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CADA13DA-3631-914E-BBB3-68CAA225D499}">
      <dsp:nvSpPr>
        <dsp:cNvPr id="0" name=""/>
        <dsp:cNvSpPr/>
      </dsp:nvSpPr>
      <dsp:spPr>
        <a:xfrm>
          <a:off x="0" y="2638425"/>
          <a:ext cx="6151562" cy="26384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6690" tIns="186690" rIns="186690" bIns="186690" numCol="1" spcCol="1270" anchor="t" anchorCtr="0">
          <a:noAutofit/>
        </a:bodyPr>
        <a:lstStyle/>
        <a:p>
          <a:pPr marL="0" lvl="0" indent="0" algn="l" defTabSz="2178050">
            <a:lnSpc>
              <a:spcPct val="90000"/>
            </a:lnSpc>
            <a:spcBef>
              <a:spcPct val="0"/>
            </a:spcBef>
            <a:spcAft>
              <a:spcPct val="35000"/>
            </a:spcAft>
            <a:buNone/>
          </a:pPr>
          <a:r>
            <a:rPr lang="en-US" sz="4900" b="1" kern="1200"/>
            <a:t>Προς την πολιτική σταθεροποίηση</a:t>
          </a:r>
          <a:endParaRPr lang="en-US" sz="4900" kern="1200"/>
        </a:p>
      </dsp:txBody>
      <dsp:txXfrm>
        <a:off x="0" y="2638425"/>
        <a:ext cx="6151562" cy="263842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A4BD06-C88C-9C4D-9EBA-92E7C1627163}">
      <dsp:nvSpPr>
        <dsp:cNvPr id="0" name=""/>
        <dsp:cNvSpPr/>
      </dsp:nvSpPr>
      <dsp:spPr>
        <a:xfrm>
          <a:off x="0" y="98071"/>
          <a:ext cx="5607050" cy="556152"/>
        </a:xfrm>
        <a:prstGeom prst="roundRect">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ο Εθνικός Διχασμός επιβάρυνε τη δημόσια ζωή. </a:t>
          </a:r>
        </a:p>
      </dsp:txBody>
      <dsp:txXfrm>
        <a:off x="27149" y="125220"/>
        <a:ext cx="5552752" cy="501854"/>
      </dsp:txXfrm>
    </dsp:sp>
    <dsp:sp modelId="{AADA539F-6FDD-9F47-9475-263DB0417D0F}">
      <dsp:nvSpPr>
        <dsp:cNvPr id="0" name=""/>
        <dsp:cNvSpPr/>
      </dsp:nvSpPr>
      <dsp:spPr>
        <a:xfrm>
          <a:off x="0" y="694543"/>
          <a:ext cx="5607050" cy="556152"/>
        </a:xfrm>
        <a:prstGeom prst="roundRect">
          <a:avLst/>
        </a:prstGeom>
        <a:gradFill rotWithShape="0">
          <a:gsLst>
            <a:gs pos="0">
              <a:schemeClr val="accent2">
                <a:hueOff val="272541"/>
                <a:satOff val="-6218"/>
                <a:lumOff val="2297"/>
                <a:alphaOff val="0"/>
                <a:tint val="97000"/>
                <a:satMod val="100000"/>
                <a:lumMod val="102000"/>
              </a:schemeClr>
            </a:gs>
            <a:gs pos="50000">
              <a:schemeClr val="accent2">
                <a:hueOff val="272541"/>
                <a:satOff val="-6218"/>
                <a:lumOff val="2297"/>
                <a:alphaOff val="0"/>
                <a:shade val="100000"/>
                <a:satMod val="103000"/>
                <a:lumMod val="100000"/>
              </a:schemeClr>
            </a:gs>
            <a:gs pos="100000">
              <a:schemeClr val="accent2">
                <a:hueOff val="272541"/>
                <a:satOff val="-6218"/>
                <a:lumOff val="2297"/>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οι φιλοβενιζελικοί στρατιωτικοί επανέφεραν το κοινοβουλευτικό καθεστώς, όχι όμως και την πολιτική ομαλότητα.</a:t>
          </a:r>
        </a:p>
      </dsp:txBody>
      <dsp:txXfrm>
        <a:off x="27149" y="721692"/>
        <a:ext cx="5552752" cy="501854"/>
      </dsp:txXfrm>
    </dsp:sp>
    <dsp:sp modelId="{E382C22C-62D7-4749-AC70-38A8850D91A5}">
      <dsp:nvSpPr>
        <dsp:cNvPr id="0" name=""/>
        <dsp:cNvSpPr/>
      </dsp:nvSpPr>
      <dsp:spPr>
        <a:xfrm>
          <a:off x="0" y="1291015"/>
          <a:ext cx="5607050" cy="556152"/>
        </a:xfrm>
        <a:prstGeom prst="roundRect">
          <a:avLst/>
        </a:prstGeom>
        <a:gradFill rotWithShape="0">
          <a:gsLst>
            <a:gs pos="0">
              <a:schemeClr val="accent2">
                <a:hueOff val="545083"/>
                <a:satOff val="-12437"/>
                <a:lumOff val="4594"/>
                <a:alphaOff val="0"/>
                <a:tint val="97000"/>
                <a:satMod val="100000"/>
                <a:lumMod val="102000"/>
              </a:schemeClr>
            </a:gs>
            <a:gs pos="50000">
              <a:schemeClr val="accent2">
                <a:hueOff val="545083"/>
                <a:satOff val="-12437"/>
                <a:lumOff val="4594"/>
                <a:alphaOff val="0"/>
                <a:shade val="100000"/>
                <a:satMod val="103000"/>
                <a:lumMod val="100000"/>
              </a:schemeClr>
            </a:gs>
            <a:gs pos="100000">
              <a:schemeClr val="accent2">
                <a:hueOff val="545083"/>
                <a:satOff val="-12437"/>
                <a:lumOff val="4594"/>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ανακήρυξη </a:t>
          </a:r>
          <a:r>
            <a:rPr lang="en-US" sz="1400" b="1" kern="1200"/>
            <a:t>αβασίλευτης δημοκρατίας</a:t>
          </a:r>
          <a:r>
            <a:rPr lang="en-US" sz="1400" kern="1200"/>
            <a:t> (25 Μαρτίου 1924) με αμφισβητήσεις των φιλοβασιλικών.</a:t>
          </a:r>
        </a:p>
      </dsp:txBody>
      <dsp:txXfrm>
        <a:off x="27149" y="1318164"/>
        <a:ext cx="5552752" cy="501854"/>
      </dsp:txXfrm>
    </dsp:sp>
    <dsp:sp modelId="{92102D9C-55F0-8744-AAEF-8CDAC6327AB1}">
      <dsp:nvSpPr>
        <dsp:cNvPr id="0" name=""/>
        <dsp:cNvSpPr/>
      </dsp:nvSpPr>
      <dsp:spPr>
        <a:xfrm>
          <a:off x="0" y="1887487"/>
          <a:ext cx="5607050" cy="556152"/>
        </a:xfrm>
        <a:prstGeom prst="roundRect">
          <a:avLst/>
        </a:prstGeom>
        <a:gradFill rotWithShape="0">
          <a:gsLst>
            <a:gs pos="0">
              <a:schemeClr val="accent2">
                <a:hueOff val="817624"/>
                <a:satOff val="-18655"/>
                <a:lumOff val="6891"/>
                <a:alphaOff val="0"/>
                <a:tint val="97000"/>
                <a:satMod val="100000"/>
                <a:lumMod val="102000"/>
              </a:schemeClr>
            </a:gs>
            <a:gs pos="50000">
              <a:schemeClr val="accent2">
                <a:hueOff val="817624"/>
                <a:satOff val="-18655"/>
                <a:lumOff val="6891"/>
                <a:alphaOff val="0"/>
                <a:shade val="100000"/>
                <a:satMod val="103000"/>
                <a:lumMod val="100000"/>
              </a:schemeClr>
            </a:gs>
            <a:gs pos="100000">
              <a:schemeClr val="accent2">
                <a:hueOff val="817624"/>
                <a:satOff val="-18655"/>
                <a:lumOff val="6891"/>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κυβερνητική αστάθεια και απειλή επέμβασης του στρατού στην πολιτική ζωή.</a:t>
          </a:r>
        </a:p>
      </dsp:txBody>
      <dsp:txXfrm>
        <a:off x="27149" y="1914636"/>
        <a:ext cx="5552752" cy="501854"/>
      </dsp:txXfrm>
    </dsp:sp>
    <dsp:sp modelId="{FE66C883-24FC-E144-89A6-4ED727B05E46}">
      <dsp:nvSpPr>
        <dsp:cNvPr id="0" name=""/>
        <dsp:cNvSpPr/>
      </dsp:nvSpPr>
      <dsp:spPr>
        <a:xfrm>
          <a:off x="0" y="2483959"/>
          <a:ext cx="5607050" cy="556152"/>
        </a:xfrm>
        <a:prstGeom prst="roundRect">
          <a:avLst/>
        </a:prstGeom>
        <a:gradFill rotWithShape="0">
          <a:gsLst>
            <a:gs pos="0">
              <a:schemeClr val="accent2">
                <a:hueOff val="1090165"/>
                <a:satOff val="-24873"/>
                <a:lumOff val="9188"/>
                <a:alphaOff val="0"/>
                <a:tint val="97000"/>
                <a:satMod val="100000"/>
                <a:lumMod val="102000"/>
              </a:schemeClr>
            </a:gs>
            <a:gs pos="50000">
              <a:schemeClr val="accent2">
                <a:hueOff val="1090165"/>
                <a:satOff val="-24873"/>
                <a:lumOff val="9188"/>
                <a:alphaOff val="0"/>
                <a:shade val="100000"/>
                <a:satMod val="103000"/>
                <a:lumMod val="100000"/>
              </a:schemeClr>
            </a:gs>
            <a:gs pos="100000">
              <a:schemeClr val="accent2">
                <a:hueOff val="1090165"/>
                <a:satOff val="-24873"/>
                <a:lumOff val="9188"/>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κατάλυση του κοινοβουλευτικού πολιτεύματος και η επιβολή μιας βραχύβιας δικτατορίας από τον στρατηγό Θεόδωρο Πάγκαλο.</a:t>
          </a:r>
        </a:p>
      </dsp:txBody>
      <dsp:txXfrm>
        <a:off x="27149" y="2511108"/>
        <a:ext cx="5552752" cy="501854"/>
      </dsp:txXfrm>
    </dsp:sp>
    <dsp:sp modelId="{217845AB-43E8-7F40-BC59-4F1EC82AFD60}">
      <dsp:nvSpPr>
        <dsp:cNvPr id="0" name=""/>
        <dsp:cNvSpPr/>
      </dsp:nvSpPr>
      <dsp:spPr>
        <a:xfrm>
          <a:off x="0" y="3080432"/>
          <a:ext cx="5607050" cy="556152"/>
        </a:xfrm>
        <a:prstGeom prst="roundRect">
          <a:avLst/>
        </a:prstGeom>
        <a:gradFill rotWithShape="0">
          <a:gsLst>
            <a:gs pos="0">
              <a:schemeClr val="accent2">
                <a:hueOff val="1362707"/>
                <a:satOff val="-31091"/>
                <a:lumOff val="11485"/>
                <a:alphaOff val="0"/>
                <a:tint val="97000"/>
                <a:satMod val="100000"/>
                <a:lumMod val="102000"/>
              </a:schemeClr>
            </a:gs>
            <a:gs pos="50000">
              <a:schemeClr val="accent2">
                <a:hueOff val="1362707"/>
                <a:satOff val="-31091"/>
                <a:lumOff val="11485"/>
                <a:alphaOff val="0"/>
                <a:shade val="100000"/>
                <a:satMod val="103000"/>
                <a:lumMod val="100000"/>
              </a:schemeClr>
            </a:gs>
            <a:gs pos="100000">
              <a:schemeClr val="accent2">
                <a:hueOff val="1362707"/>
                <a:satOff val="-31091"/>
                <a:lumOff val="11485"/>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συγκρότηση οικουμενικής κυβέρνησης (βενιζελικών και αντιβενιζελικών υπό τον Αλέξανδρο Ζαΐμη).</a:t>
          </a:r>
        </a:p>
      </dsp:txBody>
      <dsp:txXfrm>
        <a:off x="27149" y="3107581"/>
        <a:ext cx="5552752" cy="501854"/>
      </dsp:txXfrm>
    </dsp:sp>
    <dsp:sp modelId="{CFA6B96A-0FE7-F74C-876C-2888D8C8FB6A}">
      <dsp:nvSpPr>
        <dsp:cNvPr id="0" name=""/>
        <dsp:cNvSpPr/>
      </dsp:nvSpPr>
      <dsp:spPr>
        <a:xfrm>
          <a:off x="0" y="3676904"/>
          <a:ext cx="5607050" cy="556152"/>
        </a:xfrm>
        <a:prstGeom prst="roundRect">
          <a:avLst/>
        </a:prstGeom>
        <a:gradFill rotWithShape="0">
          <a:gsLst>
            <a:gs pos="0">
              <a:schemeClr val="accent2">
                <a:hueOff val="1635248"/>
                <a:satOff val="-37310"/>
                <a:lumOff val="13782"/>
                <a:alphaOff val="0"/>
                <a:tint val="97000"/>
                <a:satMod val="100000"/>
                <a:lumMod val="102000"/>
              </a:schemeClr>
            </a:gs>
            <a:gs pos="50000">
              <a:schemeClr val="accent2">
                <a:hueOff val="1635248"/>
                <a:satOff val="-37310"/>
                <a:lumOff val="13782"/>
                <a:alphaOff val="0"/>
                <a:shade val="100000"/>
                <a:satMod val="103000"/>
                <a:lumMod val="100000"/>
              </a:schemeClr>
            </a:gs>
            <a:gs pos="100000">
              <a:schemeClr val="accent2">
                <a:hueOff val="1635248"/>
                <a:satOff val="-37310"/>
                <a:lumOff val="13782"/>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ψήφιση νέου Σύνταγματος (1927)</a:t>
          </a:r>
        </a:p>
      </dsp:txBody>
      <dsp:txXfrm>
        <a:off x="27149" y="3704053"/>
        <a:ext cx="5552752" cy="501854"/>
      </dsp:txXfrm>
    </dsp:sp>
    <dsp:sp modelId="{F02FEBF0-EB5D-F843-B910-E82F7D040CB8}">
      <dsp:nvSpPr>
        <dsp:cNvPr id="0" name=""/>
        <dsp:cNvSpPr/>
      </dsp:nvSpPr>
      <dsp:spPr>
        <a:xfrm>
          <a:off x="0" y="4273376"/>
          <a:ext cx="5607050" cy="556152"/>
        </a:xfrm>
        <a:prstGeom prst="roundRect">
          <a:avLst/>
        </a:prstGeom>
        <a:gradFill rotWithShape="0">
          <a:gsLst>
            <a:gs pos="0">
              <a:schemeClr val="accent2">
                <a:hueOff val="1907789"/>
                <a:satOff val="-43528"/>
                <a:lumOff val="16079"/>
                <a:alphaOff val="0"/>
                <a:tint val="97000"/>
                <a:satMod val="100000"/>
                <a:lumMod val="102000"/>
              </a:schemeClr>
            </a:gs>
            <a:gs pos="50000">
              <a:schemeClr val="accent2">
                <a:hueOff val="1907789"/>
                <a:satOff val="-43528"/>
                <a:lumOff val="16079"/>
                <a:alphaOff val="0"/>
                <a:shade val="100000"/>
                <a:satMod val="103000"/>
                <a:lumMod val="100000"/>
              </a:schemeClr>
            </a:gs>
            <a:gs pos="100000">
              <a:schemeClr val="accent2">
                <a:hueOff val="1907789"/>
                <a:satOff val="-43528"/>
                <a:lumOff val="16079"/>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a:t>εκλογική νίκη του Κόμματος των Φιλελευθέρων (Αύγουστος 1928) και επάνοδος του Βενιζέλου στην εξουσία για μία τετραετία.</a:t>
          </a:r>
        </a:p>
      </dsp:txBody>
      <dsp:txXfrm>
        <a:off x="27149" y="4300525"/>
        <a:ext cx="5552752" cy="50185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B602D1-B236-9B4D-827C-DA993753EB89}">
      <dsp:nvSpPr>
        <dsp:cNvPr id="0" name=""/>
        <dsp:cNvSpPr/>
      </dsp:nvSpPr>
      <dsp:spPr>
        <a:xfrm>
          <a:off x="0" y="2406"/>
          <a:ext cx="5607050" cy="0"/>
        </a:xfrm>
        <a:prstGeom prst="line">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w="6350" cap="flat" cmpd="sng" algn="ctr">
          <a:solidFill>
            <a:schemeClr val="accent2">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96794403-E7BE-F541-B951-EF93DB5BF5CF}">
      <dsp:nvSpPr>
        <dsp:cNvPr id="0" name=""/>
        <dsp:cNvSpPr/>
      </dsp:nvSpPr>
      <dsp:spPr>
        <a:xfrm>
          <a:off x="0" y="2406"/>
          <a:ext cx="5607050" cy="820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Πολιτείες,</a:t>
          </a:r>
        </a:p>
      </dsp:txBody>
      <dsp:txXfrm>
        <a:off x="0" y="2406"/>
        <a:ext cx="5607050" cy="820464"/>
      </dsp:txXfrm>
    </dsp:sp>
    <dsp:sp modelId="{F806EF82-8622-0040-98DD-5D7B82174DF4}">
      <dsp:nvSpPr>
        <dsp:cNvPr id="0" name=""/>
        <dsp:cNvSpPr/>
      </dsp:nvSpPr>
      <dsp:spPr>
        <a:xfrm>
          <a:off x="0" y="822870"/>
          <a:ext cx="5607050" cy="0"/>
        </a:xfrm>
        <a:prstGeom prst="line">
          <a:avLst/>
        </a:prstGeom>
        <a:gradFill rotWithShape="0">
          <a:gsLst>
            <a:gs pos="0">
              <a:schemeClr val="accent3">
                <a:hueOff val="0"/>
                <a:satOff val="0"/>
                <a:lumOff val="0"/>
                <a:alphaOff val="0"/>
                <a:tint val="97000"/>
                <a:satMod val="100000"/>
                <a:lumMod val="102000"/>
              </a:schemeClr>
            </a:gs>
            <a:gs pos="50000">
              <a:schemeClr val="accent3">
                <a:hueOff val="0"/>
                <a:satOff val="0"/>
                <a:lumOff val="0"/>
                <a:alphaOff val="0"/>
                <a:shade val="100000"/>
                <a:satMod val="103000"/>
                <a:lumMod val="100000"/>
              </a:schemeClr>
            </a:gs>
            <a:gs pos="100000">
              <a:schemeClr val="accent3">
                <a:hueOff val="0"/>
                <a:satOff val="0"/>
                <a:lumOff val="0"/>
                <a:alphaOff val="0"/>
                <a:shade val="93000"/>
                <a:satMod val="110000"/>
                <a:lumMod val="99000"/>
              </a:schemeClr>
            </a:gs>
          </a:gsLst>
          <a:lin ang="5400000" scaled="0"/>
        </a:gradFill>
        <a:ln w="6350" cap="flat" cmpd="sng" algn="ctr">
          <a:solidFill>
            <a:schemeClr val="accent3">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55EC1B7C-632A-2E4F-961E-97BF34C14C3C}">
      <dsp:nvSpPr>
        <dsp:cNvPr id="0" name=""/>
        <dsp:cNvSpPr/>
      </dsp:nvSpPr>
      <dsp:spPr>
        <a:xfrm>
          <a:off x="0" y="822870"/>
          <a:ext cx="5607050" cy="820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απόσυρση των αμερικανικών κεφαλαίων από την Ευρώπη και ιδιαίτερα από τη Γερμανία, </a:t>
          </a:r>
        </a:p>
      </dsp:txBody>
      <dsp:txXfrm>
        <a:off x="0" y="822870"/>
        <a:ext cx="5607050" cy="820464"/>
      </dsp:txXfrm>
    </dsp:sp>
    <dsp:sp modelId="{042D99E4-9BE0-294D-A700-82F96FAA1966}">
      <dsp:nvSpPr>
        <dsp:cNvPr id="0" name=""/>
        <dsp:cNvSpPr/>
      </dsp:nvSpPr>
      <dsp:spPr>
        <a:xfrm>
          <a:off x="0" y="1643335"/>
          <a:ext cx="5607050" cy="0"/>
        </a:xfrm>
        <a:prstGeom prst="line">
          <a:avLst/>
        </a:prstGeom>
        <a:gradFill rotWithShape="0">
          <a:gsLst>
            <a:gs pos="0">
              <a:schemeClr val="accent4">
                <a:hueOff val="0"/>
                <a:satOff val="0"/>
                <a:lumOff val="0"/>
                <a:alphaOff val="0"/>
                <a:tint val="97000"/>
                <a:satMod val="100000"/>
                <a:lumMod val="102000"/>
              </a:schemeClr>
            </a:gs>
            <a:gs pos="50000">
              <a:schemeClr val="accent4">
                <a:hueOff val="0"/>
                <a:satOff val="0"/>
                <a:lumOff val="0"/>
                <a:alphaOff val="0"/>
                <a:shade val="100000"/>
                <a:satMod val="103000"/>
                <a:lumMod val="100000"/>
              </a:schemeClr>
            </a:gs>
            <a:gs pos="100000">
              <a:schemeClr val="accent4">
                <a:hueOff val="0"/>
                <a:satOff val="0"/>
                <a:lumOff val="0"/>
                <a:alphaOff val="0"/>
                <a:shade val="93000"/>
                <a:satMod val="110000"/>
                <a:lumMod val="99000"/>
              </a:schemeClr>
            </a:gs>
          </a:gsLst>
          <a:lin ang="5400000" scaled="0"/>
        </a:gradFill>
        <a:ln w="6350" cap="flat" cmpd="sng" algn="ctr">
          <a:solidFill>
            <a:schemeClr val="accent4">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FAF3CACB-BB23-A64B-81BF-DE94B447AD9D}">
      <dsp:nvSpPr>
        <dsp:cNvPr id="0" name=""/>
        <dsp:cNvSpPr/>
      </dsp:nvSpPr>
      <dsp:spPr>
        <a:xfrm>
          <a:off x="0" y="1643335"/>
          <a:ext cx="5607050" cy="820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μείωση της βιομηχανικής παραγωγής και των εμπορικών συναλλαγών σε παγκόσμια κλίμακα, </a:t>
          </a:r>
        </a:p>
      </dsp:txBody>
      <dsp:txXfrm>
        <a:off x="0" y="1643335"/>
        <a:ext cx="5607050" cy="820464"/>
      </dsp:txXfrm>
    </dsp:sp>
    <dsp:sp modelId="{464D13F5-CAE3-B440-A821-F44CDADCB234}">
      <dsp:nvSpPr>
        <dsp:cNvPr id="0" name=""/>
        <dsp:cNvSpPr/>
      </dsp:nvSpPr>
      <dsp:spPr>
        <a:xfrm>
          <a:off x="0" y="2463799"/>
          <a:ext cx="5607050" cy="0"/>
        </a:xfrm>
        <a:prstGeom prst="line">
          <a:avLst/>
        </a:prstGeom>
        <a:gradFill rotWithShape="0">
          <a:gsLst>
            <a:gs pos="0">
              <a:schemeClr val="accent5">
                <a:hueOff val="0"/>
                <a:satOff val="0"/>
                <a:lumOff val="0"/>
                <a:alphaOff val="0"/>
                <a:tint val="97000"/>
                <a:satMod val="100000"/>
                <a:lumMod val="102000"/>
              </a:schemeClr>
            </a:gs>
            <a:gs pos="50000">
              <a:schemeClr val="accent5">
                <a:hueOff val="0"/>
                <a:satOff val="0"/>
                <a:lumOff val="0"/>
                <a:alphaOff val="0"/>
                <a:shade val="100000"/>
                <a:satMod val="103000"/>
                <a:lumMod val="100000"/>
              </a:schemeClr>
            </a:gs>
            <a:gs pos="100000">
              <a:schemeClr val="accent5">
                <a:hueOff val="0"/>
                <a:satOff val="0"/>
                <a:lumOff val="0"/>
                <a:alphaOff val="0"/>
                <a:shade val="93000"/>
                <a:satMod val="110000"/>
                <a:lumMod val="99000"/>
              </a:schemeClr>
            </a:gs>
          </a:gsLst>
          <a:lin ang="5400000" scaled="0"/>
        </a:gradFill>
        <a:ln w="6350" cap="flat" cmpd="sng" algn="ctr">
          <a:solidFill>
            <a:schemeClr val="accent5">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D5C89C5A-BF04-BC44-B06C-3C2C0F379A99}">
      <dsp:nvSpPr>
        <dsp:cNvPr id="0" name=""/>
        <dsp:cNvSpPr/>
      </dsp:nvSpPr>
      <dsp:spPr>
        <a:xfrm>
          <a:off x="0" y="2463799"/>
          <a:ext cx="5607050" cy="820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αποδιοργάνωση του διεθνούς νομισματικού συστήματος με την υποτίμηση και της αγγλικής λίρας το 1931. </a:t>
          </a:r>
        </a:p>
      </dsp:txBody>
      <dsp:txXfrm>
        <a:off x="0" y="2463799"/>
        <a:ext cx="5607050" cy="820464"/>
      </dsp:txXfrm>
    </dsp:sp>
    <dsp:sp modelId="{E28E18EF-33E0-EF44-B8F8-00390BA21E7F}">
      <dsp:nvSpPr>
        <dsp:cNvPr id="0" name=""/>
        <dsp:cNvSpPr/>
      </dsp:nvSpPr>
      <dsp:spPr>
        <a:xfrm>
          <a:off x="0" y="3284264"/>
          <a:ext cx="5607050" cy="0"/>
        </a:xfrm>
        <a:prstGeom prst="line">
          <a:avLst/>
        </a:prstGeom>
        <a:gradFill rotWithShape="0">
          <a:gsLst>
            <a:gs pos="0">
              <a:schemeClr val="accent6">
                <a:hueOff val="0"/>
                <a:satOff val="0"/>
                <a:lumOff val="0"/>
                <a:alphaOff val="0"/>
                <a:tint val="97000"/>
                <a:satMod val="100000"/>
                <a:lumMod val="102000"/>
              </a:schemeClr>
            </a:gs>
            <a:gs pos="50000">
              <a:schemeClr val="accent6">
                <a:hueOff val="0"/>
                <a:satOff val="0"/>
                <a:lumOff val="0"/>
                <a:alphaOff val="0"/>
                <a:shade val="100000"/>
                <a:satMod val="103000"/>
                <a:lumMod val="100000"/>
              </a:schemeClr>
            </a:gs>
            <a:gs pos="100000">
              <a:schemeClr val="accent6">
                <a:hueOff val="0"/>
                <a:satOff val="0"/>
                <a:lumOff val="0"/>
                <a:alphaOff val="0"/>
                <a:shade val="93000"/>
                <a:satMod val="110000"/>
                <a:lumMod val="99000"/>
              </a:schemeClr>
            </a:gs>
          </a:gsLst>
          <a:lin ang="5400000" scaled="0"/>
        </a:gradFill>
        <a:ln w="6350" cap="flat" cmpd="sng" algn="ctr">
          <a:solidFill>
            <a:schemeClr val="accent6">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7978039C-DFFF-3D45-8E13-1A6D12366015}">
      <dsp:nvSpPr>
        <dsp:cNvPr id="0" name=""/>
        <dsp:cNvSpPr/>
      </dsp:nvSpPr>
      <dsp:spPr>
        <a:xfrm>
          <a:off x="0" y="3284264"/>
          <a:ext cx="5607050" cy="820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τριάντα εκατομμύρια άνεργοι παγκοσμίως -πέντε εκατομμύρια μόνο στη Γερμανία.</a:t>
          </a:r>
        </a:p>
      </dsp:txBody>
      <dsp:txXfrm>
        <a:off x="0" y="3284264"/>
        <a:ext cx="5607050" cy="820464"/>
      </dsp:txXfrm>
    </dsp:sp>
    <dsp:sp modelId="{19FDC758-576D-6947-8815-94D1C978B81A}">
      <dsp:nvSpPr>
        <dsp:cNvPr id="0" name=""/>
        <dsp:cNvSpPr/>
      </dsp:nvSpPr>
      <dsp:spPr>
        <a:xfrm>
          <a:off x="0" y="4104729"/>
          <a:ext cx="5607050" cy="0"/>
        </a:xfrm>
        <a:prstGeom prst="line">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w="6350" cap="flat" cmpd="sng" algn="ctr">
          <a:solidFill>
            <a:schemeClr val="accent2">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C9755694-F6EB-504D-A4E2-C4AF7CF1094F}">
      <dsp:nvSpPr>
        <dsp:cNvPr id="0" name=""/>
        <dsp:cNvSpPr/>
      </dsp:nvSpPr>
      <dsp:spPr>
        <a:xfrm>
          <a:off x="0" y="4104729"/>
          <a:ext cx="5607050" cy="8204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en-US" sz="1800" kern="1200"/>
            <a:t>ισχυρό πλήγμα για το φιλελεύθερο δημοκρατικό πρότυπο.</a:t>
          </a:r>
        </a:p>
      </dsp:txBody>
      <dsp:txXfrm>
        <a:off x="0" y="4104729"/>
        <a:ext cx="5607050" cy="82046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EA5882-0F6B-D648-A155-B7085C3BC6F8}">
      <dsp:nvSpPr>
        <dsp:cNvPr id="0" name=""/>
        <dsp:cNvSpPr/>
      </dsp:nvSpPr>
      <dsp:spPr>
        <a:xfrm>
          <a:off x="0" y="0"/>
          <a:ext cx="5607050" cy="0"/>
        </a:xfrm>
        <a:prstGeom prst="line">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w="6350" cap="flat" cmpd="sng" algn="ctr">
          <a:solidFill>
            <a:schemeClr val="accent2">
              <a:hueOff val="0"/>
              <a:satOff val="0"/>
              <a:lumOff val="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F984C7C8-AA14-DD4C-9062-C226C36B2D9B}">
      <dsp:nvSpPr>
        <dsp:cNvPr id="0" name=""/>
        <dsp:cNvSpPr/>
      </dsp:nvSpPr>
      <dsp:spPr>
        <a:xfrm>
          <a:off x="0" y="0"/>
          <a:ext cx="5607050" cy="1231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ενισχύεται ο παρεμβατικός ρόλος του κράτους.</a:t>
          </a:r>
        </a:p>
      </dsp:txBody>
      <dsp:txXfrm>
        <a:off x="0" y="0"/>
        <a:ext cx="5607050" cy="1231899"/>
      </dsp:txXfrm>
    </dsp:sp>
    <dsp:sp modelId="{B3889B12-151D-EB4F-83D7-59F227B63134}">
      <dsp:nvSpPr>
        <dsp:cNvPr id="0" name=""/>
        <dsp:cNvSpPr/>
      </dsp:nvSpPr>
      <dsp:spPr>
        <a:xfrm>
          <a:off x="0" y="1231899"/>
          <a:ext cx="5607050" cy="0"/>
        </a:xfrm>
        <a:prstGeom prst="line">
          <a:avLst/>
        </a:prstGeom>
        <a:gradFill rotWithShape="0">
          <a:gsLst>
            <a:gs pos="0">
              <a:schemeClr val="accent2">
                <a:hueOff val="635930"/>
                <a:satOff val="-14509"/>
                <a:lumOff val="5360"/>
                <a:alphaOff val="0"/>
                <a:tint val="97000"/>
                <a:satMod val="100000"/>
                <a:lumMod val="102000"/>
              </a:schemeClr>
            </a:gs>
            <a:gs pos="50000">
              <a:schemeClr val="accent2">
                <a:hueOff val="635930"/>
                <a:satOff val="-14509"/>
                <a:lumOff val="5360"/>
                <a:alphaOff val="0"/>
                <a:shade val="100000"/>
                <a:satMod val="103000"/>
                <a:lumMod val="100000"/>
              </a:schemeClr>
            </a:gs>
            <a:gs pos="100000">
              <a:schemeClr val="accent2">
                <a:hueOff val="635930"/>
                <a:satOff val="-14509"/>
                <a:lumOff val="5360"/>
                <a:alphaOff val="0"/>
                <a:shade val="93000"/>
                <a:satMod val="110000"/>
                <a:lumMod val="99000"/>
              </a:schemeClr>
            </a:gs>
          </a:gsLst>
          <a:lin ang="5400000" scaled="0"/>
        </a:gradFill>
        <a:ln w="6350" cap="flat" cmpd="sng" algn="ctr">
          <a:solidFill>
            <a:schemeClr val="accent2">
              <a:hueOff val="635930"/>
              <a:satOff val="-14509"/>
              <a:lumOff val="5360"/>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706DAB3C-BCE6-D248-BDBA-16D4AABC9D30}">
      <dsp:nvSpPr>
        <dsp:cNvPr id="0" name=""/>
        <dsp:cNvSpPr/>
      </dsp:nvSpPr>
      <dsp:spPr>
        <a:xfrm>
          <a:off x="0" y="1231899"/>
          <a:ext cx="5607050" cy="1231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dirty="0"/>
            <a:t>α</a:t>
          </a:r>
          <a:r>
            <a:rPr lang="en-US" sz="2900" kern="1200" dirty="0" err="1"/>
            <a:t>υξάνετ</a:t>
          </a:r>
          <a:r>
            <a:rPr lang="en-US" sz="2900" kern="1200" dirty="0"/>
            <a:t>α</a:t>
          </a:r>
          <a:r>
            <a:rPr lang="en-US" sz="2900" kern="1200" dirty="0" err="1"/>
            <a:t>ι</a:t>
          </a:r>
          <a:r>
            <a:rPr lang="en-US" sz="2900" kern="1200" dirty="0"/>
            <a:t> </a:t>
          </a:r>
          <a:r>
            <a:rPr lang="en-US" sz="2900" kern="1200" dirty="0" err="1"/>
            <a:t>η</a:t>
          </a:r>
          <a:r>
            <a:rPr lang="en-US" sz="2900" kern="1200" dirty="0"/>
            <a:t> α</a:t>
          </a:r>
          <a:r>
            <a:rPr lang="en-US" sz="2900" kern="1200" dirty="0" err="1"/>
            <a:t>γορ</a:t>
          </a:r>
          <a:r>
            <a:rPr lang="en-US" sz="2900" kern="1200" dirty="0"/>
            <a:t>α</a:t>
          </a:r>
          <a:r>
            <a:rPr lang="en-US" sz="2900" kern="1200" dirty="0" err="1"/>
            <a:t>στική</a:t>
          </a:r>
          <a:r>
            <a:rPr lang="en-US" sz="2900" kern="1200" dirty="0"/>
            <a:t> </a:t>
          </a:r>
          <a:r>
            <a:rPr lang="en-US" sz="2900" kern="1200" dirty="0" err="1"/>
            <a:t>δύν</a:t>
          </a:r>
          <a:r>
            <a:rPr lang="en-US" sz="2900" kern="1200" dirty="0"/>
            <a:t>α</a:t>
          </a:r>
          <a:r>
            <a:rPr lang="en-US" sz="2900" kern="1200" dirty="0" err="1"/>
            <a:t>μη</a:t>
          </a:r>
          <a:r>
            <a:rPr lang="en-US" sz="2900" kern="1200" dirty="0"/>
            <a:t> </a:t>
          </a:r>
          <a:r>
            <a:rPr lang="en-US" sz="2900" kern="1200" dirty="0" err="1"/>
            <a:t>των</a:t>
          </a:r>
          <a:r>
            <a:rPr lang="en-US" sz="2900" kern="1200" dirty="0"/>
            <a:t> π</a:t>
          </a:r>
          <a:r>
            <a:rPr lang="en-US" sz="2900" kern="1200" dirty="0" err="1"/>
            <a:t>ολιτών</a:t>
          </a:r>
          <a:r>
            <a:rPr lang="en-US" sz="2900" kern="1200" dirty="0"/>
            <a:t>. </a:t>
          </a:r>
        </a:p>
      </dsp:txBody>
      <dsp:txXfrm>
        <a:off x="0" y="1231899"/>
        <a:ext cx="5607050" cy="1231899"/>
      </dsp:txXfrm>
    </dsp:sp>
    <dsp:sp modelId="{8D4C0672-B91F-CE48-83F1-51313A6511A0}">
      <dsp:nvSpPr>
        <dsp:cNvPr id="0" name=""/>
        <dsp:cNvSpPr/>
      </dsp:nvSpPr>
      <dsp:spPr>
        <a:xfrm>
          <a:off x="0" y="2463799"/>
          <a:ext cx="5607050" cy="0"/>
        </a:xfrm>
        <a:prstGeom prst="line">
          <a:avLst/>
        </a:prstGeom>
        <a:gradFill rotWithShape="0">
          <a:gsLst>
            <a:gs pos="0">
              <a:schemeClr val="accent2">
                <a:hueOff val="1271860"/>
                <a:satOff val="-29019"/>
                <a:lumOff val="10719"/>
                <a:alphaOff val="0"/>
                <a:tint val="97000"/>
                <a:satMod val="100000"/>
                <a:lumMod val="102000"/>
              </a:schemeClr>
            </a:gs>
            <a:gs pos="50000">
              <a:schemeClr val="accent2">
                <a:hueOff val="1271860"/>
                <a:satOff val="-29019"/>
                <a:lumOff val="10719"/>
                <a:alphaOff val="0"/>
                <a:shade val="100000"/>
                <a:satMod val="103000"/>
                <a:lumMod val="100000"/>
              </a:schemeClr>
            </a:gs>
            <a:gs pos="100000">
              <a:schemeClr val="accent2">
                <a:hueOff val="1271860"/>
                <a:satOff val="-29019"/>
                <a:lumOff val="10719"/>
                <a:alphaOff val="0"/>
                <a:shade val="93000"/>
                <a:satMod val="110000"/>
                <a:lumMod val="99000"/>
              </a:schemeClr>
            </a:gs>
          </a:gsLst>
          <a:lin ang="5400000" scaled="0"/>
        </a:gradFill>
        <a:ln w="6350" cap="flat" cmpd="sng" algn="ctr">
          <a:solidFill>
            <a:schemeClr val="accent2">
              <a:hueOff val="1271860"/>
              <a:satOff val="-29019"/>
              <a:lumOff val="10719"/>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5DAD8A17-6B0E-0842-A44D-4B7DEFD6F829}">
      <dsp:nvSpPr>
        <dsp:cNvPr id="0" name=""/>
        <dsp:cNvSpPr/>
      </dsp:nvSpPr>
      <dsp:spPr>
        <a:xfrm>
          <a:off x="0" y="2463799"/>
          <a:ext cx="5607050" cy="1231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σταθεροποιείται το δημοκρατικό καθεστώς. </a:t>
          </a:r>
        </a:p>
      </dsp:txBody>
      <dsp:txXfrm>
        <a:off x="0" y="2463799"/>
        <a:ext cx="5607050" cy="1231899"/>
      </dsp:txXfrm>
    </dsp:sp>
    <dsp:sp modelId="{056AA19E-78EB-024E-B1B7-7D1134B4C462}">
      <dsp:nvSpPr>
        <dsp:cNvPr id="0" name=""/>
        <dsp:cNvSpPr/>
      </dsp:nvSpPr>
      <dsp:spPr>
        <a:xfrm>
          <a:off x="0" y="3695699"/>
          <a:ext cx="5607050" cy="0"/>
        </a:xfrm>
        <a:prstGeom prst="line">
          <a:avLst/>
        </a:prstGeom>
        <a:gradFill rotWithShape="0">
          <a:gsLst>
            <a:gs pos="0">
              <a:schemeClr val="accent2">
                <a:hueOff val="1907789"/>
                <a:satOff val="-43528"/>
                <a:lumOff val="16079"/>
                <a:alphaOff val="0"/>
                <a:tint val="97000"/>
                <a:satMod val="100000"/>
                <a:lumMod val="102000"/>
              </a:schemeClr>
            </a:gs>
            <a:gs pos="50000">
              <a:schemeClr val="accent2">
                <a:hueOff val="1907789"/>
                <a:satOff val="-43528"/>
                <a:lumOff val="16079"/>
                <a:alphaOff val="0"/>
                <a:shade val="100000"/>
                <a:satMod val="103000"/>
                <a:lumMod val="100000"/>
              </a:schemeClr>
            </a:gs>
            <a:gs pos="100000">
              <a:schemeClr val="accent2">
                <a:hueOff val="1907789"/>
                <a:satOff val="-43528"/>
                <a:lumOff val="16079"/>
                <a:alphaOff val="0"/>
                <a:shade val="93000"/>
                <a:satMod val="110000"/>
                <a:lumMod val="99000"/>
              </a:schemeClr>
            </a:gs>
          </a:gsLst>
          <a:lin ang="5400000" scaled="0"/>
        </a:gradFill>
        <a:ln w="6350" cap="flat" cmpd="sng" algn="ctr">
          <a:solidFill>
            <a:schemeClr val="accent2">
              <a:hueOff val="1907789"/>
              <a:satOff val="-43528"/>
              <a:lumOff val="16079"/>
              <a:alphaOff val="0"/>
            </a:schemeClr>
          </a:solidFill>
          <a:prstDash val="solid"/>
        </a:ln>
        <a:effectLst/>
      </dsp:spPr>
      <dsp:style>
        <a:lnRef idx="1">
          <a:scrgbClr r="0" g="0" b="0"/>
        </a:lnRef>
        <a:fillRef idx="3">
          <a:scrgbClr r="0" g="0" b="0"/>
        </a:fillRef>
        <a:effectRef idx="2">
          <a:scrgbClr r="0" g="0" b="0"/>
        </a:effectRef>
        <a:fontRef idx="minor">
          <a:schemeClr val="lt1"/>
        </a:fontRef>
      </dsp:style>
    </dsp:sp>
    <dsp:sp modelId="{A10F0725-ADD7-B146-A7B7-F739D8CBC95F}">
      <dsp:nvSpPr>
        <dsp:cNvPr id="0" name=""/>
        <dsp:cNvSpPr/>
      </dsp:nvSpPr>
      <dsp:spPr>
        <a:xfrm>
          <a:off x="0" y="3695699"/>
          <a:ext cx="5607050" cy="12318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dirty="0"/>
            <a:t>α</a:t>
          </a:r>
          <a:r>
            <a:rPr lang="en-US" sz="2900" kern="1200" dirty="0" err="1"/>
            <a:t>νοίγετ</a:t>
          </a:r>
          <a:r>
            <a:rPr lang="en-US" sz="2900" kern="1200" dirty="0"/>
            <a:t>α</a:t>
          </a:r>
          <a:r>
            <a:rPr lang="en-US" sz="2900" kern="1200" dirty="0" err="1"/>
            <a:t>ι</a:t>
          </a:r>
          <a:r>
            <a:rPr lang="en-US" sz="2900" kern="1200" dirty="0"/>
            <a:t> </a:t>
          </a:r>
          <a:r>
            <a:rPr lang="en-US" sz="2900" kern="1200" dirty="0" err="1"/>
            <a:t>ο</a:t>
          </a:r>
          <a:r>
            <a:rPr lang="en-US" sz="2900" kern="1200" dirty="0"/>
            <a:t> </a:t>
          </a:r>
          <a:r>
            <a:rPr lang="en-US" sz="2900" kern="1200" dirty="0" err="1"/>
            <a:t>δρόμος</a:t>
          </a:r>
          <a:r>
            <a:rPr lang="en-US" sz="2900" kern="1200" dirty="0"/>
            <a:t> </a:t>
          </a:r>
          <a:r>
            <a:rPr lang="en-US" sz="2900" kern="1200" dirty="0" err="1"/>
            <a:t>γι</a:t>
          </a:r>
          <a:r>
            <a:rPr lang="en-US" sz="2900" kern="1200" dirty="0"/>
            <a:t>α </a:t>
          </a:r>
          <a:r>
            <a:rPr lang="en-US" sz="2900" kern="1200" dirty="0" err="1"/>
            <a:t>τη</a:t>
          </a:r>
          <a:r>
            <a:rPr lang="en-US" sz="2900" kern="1200" dirty="0"/>
            <a:t> </a:t>
          </a:r>
          <a:r>
            <a:rPr lang="en-US" sz="2900" kern="1200" dirty="0" err="1"/>
            <a:t>ρ</a:t>
          </a:r>
          <a:r>
            <a:rPr lang="en-US" sz="2900" kern="1200" dirty="0"/>
            <a:t>α</a:t>
          </a:r>
          <a:r>
            <a:rPr lang="en-US" sz="2900" kern="1200" dirty="0" err="1"/>
            <a:t>γδ</a:t>
          </a:r>
          <a:r>
            <a:rPr lang="en-US" sz="2900" kern="1200" dirty="0"/>
            <a:t>α</a:t>
          </a:r>
          <a:r>
            <a:rPr lang="en-US" sz="2900" kern="1200" dirty="0" err="1"/>
            <a:t>ί</a:t>
          </a:r>
          <a:r>
            <a:rPr lang="en-US" sz="2900" kern="1200" dirty="0"/>
            <a:t>α </a:t>
          </a:r>
          <a:r>
            <a:rPr lang="en-US" sz="2900" kern="1200" dirty="0" err="1"/>
            <a:t>οικονομική</a:t>
          </a:r>
          <a:r>
            <a:rPr lang="en-US" sz="2900" kern="1200" dirty="0"/>
            <a:t> α</a:t>
          </a:r>
          <a:r>
            <a:rPr lang="en-US" sz="2900" kern="1200" dirty="0" err="1"/>
            <a:t>νά</a:t>
          </a:r>
          <a:r>
            <a:rPr lang="en-US" sz="2900" kern="1200" dirty="0"/>
            <a:t>π</a:t>
          </a:r>
          <a:r>
            <a:rPr lang="en-US" sz="2900" kern="1200" dirty="0" err="1"/>
            <a:t>τυξη</a:t>
          </a:r>
          <a:r>
            <a:rPr lang="en-US" sz="2900" kern="1200" dirty="0"/>
            <a:t> </a:t>
          </a:r>
          <a:r>
            <a:rPr lang="en-US" sz="2900" kern="1200" dirty="0" err="1"/>
            <a:t>των</a:t>
          </a:r>
          <a:r>
            <a:rPr lang="en-US" sz="2900" kern="1200" dirty="0"/>
            <a:t> ΗΠΑ.</a:t>
          </a:r>
        </a:p>
      </dsp:txBody>
      <dsp:txXfrm>
        <a:off x="0" y="3695699"/>
        <a:ext cx="5607050" cy="123189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447047-167E-9847-8026-6C9E994D3813}">
      <dsp:nvSpPr>
        <dsp:cNvPr id="0" name=""/>
        <dsp:cNvSpPr/>
      </dsp:nvSpPr>
      <dsp:spPr>
        <a:xfrm>
          <a:off x="0" y="375799"/>
          <a:ext cx="5607050" cy="2059200"/>
        </a:xfrm>
        <a:prstGeom prst="roundRect">
          <a:avLst/>
        </a:prstGeom>
        <a:gradFill rotWithShape="0">
          <a:gsLst>
            <a:gs pos="0">
              <a:schemeClr val="accent2">
                <a:hueOff val="0"/>
                <a:satOff val="0"/>
                <a:lumOff val="0"/>
                <a:alphaOff val="0"/>
                <a:tint val="97000"/>
                <a:satMod val="100000"/>
                <a:lumMod val="102000"/>
              </a:schemeClr>
            </a:gs>
            <a:gs pos="50000">
              <a:schemeClr val="accent2">
                <a:hueOff val="0"/>
                <a:satOff val="0"/>
                <a:lumOff val="0"/>
                <a:alphaOff val="0"/>
                <a:shade val="100000"/>
                <a:satMod val="103000"/>
                <a:lumMod val="100000"/>
              </a:schemeClr>
            </a:gs>
            <a:gs pos="100000">
              <a:schemeClr val="accent2">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l-GR" sz="2000" kern="1200" dirty="0"/>
            <a:t>Μ</a:t>
          </a:r>
          <a:r>
            <a:rPr lang="en-US" sz="2000" kern="1200" dirty="0" err="1"/>
            <a:t>ορφή</a:t>
          </a:r>
          <a:r>
            <a:rPr lang="en-US" sz="2000" kern="1200" dirty="0"/>
            <a:t> </a:t>
          </a:r>
          <a:r>
            <a:rPr lang="en-US" sz="2000" kern="1200" dirty="0" err="1"/>
            <a:t>δι</a:t>
          </a:r>
          <a:r>
            <a:rPr lang="en-US" sz="2000" kern="1200" dirty="0"/>
            <a:t>α</a:t>
          </a:r>
          <a:r>
            <a:rPr lang="en-US" sz="2000" kern="1200" dirty="0" err="1"/>
            <a:t>κυ</a:t>
          </a:r>
          <a:r>
            <a:rPr lang="en-US" sz="2000" kern="1200" dirty="0"/>
            <a:t>β</a:t>
          </a:r>
          <a:r>
            <a:rPr lang="en-US" sz="2000" kern="1200" dirty="0" err="1"/>
            <a:t>έρνησης</a:t>
          </a:r>
          <a:r>
            <a:rPr lang="en-US" sz="2000" kern="1200" dirty="0"/>
            <a:t> </a:t>
          </a:r>
          <a:r>
            <a:rPr lang="en-US" sz="2000" kern="1200" dirty="0" err="1"/>
            <a:t>κ</a:t>
          </a:r>
          <a:r>
            <a:rPr lang="en-US" sz="2000" kern="1200" dirty="0"/>
            <a:t>α</a:t>
          </a:r>
          <a:r>
            <a:rPr lang="en-US" sz="2000" kern="1200" dirty="0" err="1"/>
            <a:t>τά</a:t>
          </a:r>
          <a:r>
            <a:rPr lang="en-US" sz="2000" kern="1200" dirty="0"/>
            <a:t> </a:t>
          </a:r>
          <a:r>
            <a:rPr lang="en-US" sz="2000" kern="1200" dirty="0" err="1"/>
            <a:t>την</a:t>
          </a:r>
          <a:r>
            <a:rPr lang="en-US" sz="2000" kern="1200" dirty="0"/>
            <a:t> </a:t>
          </a:r>
          <a:r>
            <a:rPr lang="en-US" sz="2000" kern="1200" dirty="0" err="1"/>
            <a:t>ο</a:t>
          </a:r>
          <a:r>
            <a:rPr lang="en-US" sz="2000" kern="1200" dirty="0"/>
            <a:t>π</a:t>
          </a:r>
          <a:r>
            <a:rPr lang="en-US" sz="2000" kern="1200" dirty="0" err="1"/>
            <a:t>οί</a:t>
          </a:r>
          <a:r>
            <a:rPr lang="en-US" sz="2000" kern="1200" dirty="0"/>
            <a:t>α </a:t>
          </a:r>
          <a:r>
            <a:rPr lang="en-US" sz="2000" kern="1200" dirty="0" err="1"/>
            <a:t>η</a:t>
          </a:r>
          <a:r>
            <a:rPr lang="en-US" sz="2000" kern="1200" dirty="0"/>
            <a:t> π</a:t>
          </a:r>
          <a:r>
            <a:rPr lang="en-US" sz="2000" kern="1200" dirty="0" err="1"/>
            <a:t>ολιτική</a:t>
          </a:r>
          <a:r>
            <a:rPr lang="en-US" sz="2000" kern="1200" dirty="0"/>
            <a:t> </a:t>
          </a:r>
          <a:r>
            <a:rPr lang="en-US" sz="2000" kern="1200" dirty="0" err="1"/>
            <a:t>εξουσί</a:t>
          </a:r>
          <a:r>
            <a:rPr lang="en-US" sz="2000" kern="1200" dirty="0"/>
            <a:t>α α</a:t>
          </a:r>
          <a:r>
            <a:rPr lang="en-US" sz="2000" kern="1200" dirty="0" err="1"/>
            <a:t>σκεί</a:t>
          </a:r>
          <a:r>
            <a:rPr lang="en-US" sz="2000" kern="1200" dirty="0"/>
            <a:t> απ</a:t>
          </a:r>
          <a:r>
            <a:rPr lang="en-US" sz="2000" kern="1200" dirty="0" err="1"/>
            <a:t>όλυτο</a:t>
          </a:r>
          <a:r>
            <a:rPr lang="en-US" sz="2000" kern="1200" dirty="0"/>
            <a:t> </a:t>
          </a:r>
          <a:r>
            <a:rPr lang="en-US" sz="2000" kern="1200" dirty="0" err="1"/>
            <a:t>έλεγχο</a:t>
          </a:r>
          <a:r>
            <a:rPr lang="en-US" sz="2000" kern="1200" dirty="0"/>
            <a:t> </a:t>
          </a:r>
          <a:r>
            <a:rPr lang="en-US" sz="2000" kern="1200" dirty="0" err="1"/>
            <a:t>σε</a:t>
          </a:r>
          <a:r>
            <a:rPr lang="en-US" sz="2000" kern="1200" dirty="0"/>
            <a:t> </a:t>
          </a:r>
          <a:r>
            <a:rPr lang="en-US" sz="2000" kern="1200" dirty="0" err="1"/>
            <a:t>όλους</a:t>
          </a:r>
          <a:r>
            <a:rPr lang="en-US" sz="2000" kern="1200" dirty="0"/>
            <a:t> </a:t>
          </a:r>
          <a:r>
            <a:rPr lang="en-US" sz="2000" kern="1200" dirty="0" err="1"/>
            <a:t>τους</a:t>
          </a:r>
          <a:r>
            <a:rPr lang="en-US" sz="2000" kern="1200" dirty="0"/>
            <a:t> </a:t>
          </a:r>
          <a:r>
            <a:rPr lang="en-US" sz="2000" kern="1200" dirty="0" err="1"/>
            <a:t>τομείς</a:t>
          </a:r>
          <a:r>
            <a:rPr lang="en-US" sz="2000" kern="1200" dirty="0"/>
            <a:t> </a:t>
          </a:r>
          <a:r>
            <a:rPr lang="en-US" sz="2000" kern="1200" dirty="0" err="1"/>
            <a:t>της</a:t>
          </a:r>
          <a:r>
            <a:rPr lang="en-US" sz="2000" kern="1200" dirty="0"/>
            <a:t> </a:t>
          </a:r>
          <a:r>
            <a:rPr lang="en-US" sz="2000" kern="1200" dirty="0" err="1"/>
            <a:t>ζωής</a:t>
          </a:r>
          <a:r>
            <a:rPr lang="en-US" sz="2000" kern="1200" dirty="0"/>
            <a:t> </a:t>
          </a:r>
          <a:r>
            <a:rPr lang="en-US" sz="2000" kern="1200" dirty="0" err="1"/>
            <a:t>κ</a:t>
          </a:r>
          <a:r>
            <a:rPr lang="en-US" sz="2000" kern="1200" dirty="0"/>
            <a:t>α</a:t>
          </a:r>
          <a:r>
            <a:rPr lang="en-US" sz="2000" kern="1200" dirty="0" err="1"/>
            <a:t>ι</a:t>
          </a:r>
          <a:r>
            <a:rPr lang="en-US" sz="2000" kern="1200" dirty="0"/>
            <a:t> </a:t>
          </a:r>
          <a:r>
            <a:rPr lang="en-US" sz="2000" kern="1200" dirty="0" err="1"/>
            <a:t>ο</a:t>
          </a:r>
          <a:r>
            <a:rPr lang="en-US" sz="2000" kern="1200" dirty="0"/>
            <a:t> π</a:t>
          </a:r>
          <a:r>
            <a:rPr lang="en-US" sz="2000" kern="1200" dirty="0" err="1"/>
            <a:t>ολίτης</a:t>
          </a:r>
          <a:r>
            <a:rPr lang="en-US" sz="2000" kern="1200" dirty="0"/>
            <a:t> </a:t>
          </a:r>
          <a:r>
            <a:rPr lang="en-US" sz="2000" kern="1200" dirty="0" err="1"/>
            <a:t>υ</a:t>
          </a:r>
          <a:r>
            <a:rPr lang="en-US" sz="2000" kern="1200" dirty="0"/>
            <a:t>π</a:t>
          </a:r>
          <a:r>
            <a:rPr lang="en-US" sz="2000" kern="1200" dirty="0" err="1"/>
            <a:t>οχρεώνετ</a:t>
          </a:r>
          <a:r>
            <a:rPr lang="en-US" sz="2000" kern="1200" dirty="0"/>
            <a:t>α</a:t>
          </a:r>
          <a:r>
            <a:rPr lang="en-US" sz="2000" kern="1200" dirty="0" err="1"/>
            <a:t>ι</a:t>
          </a:r>
          <a:r>
            <a:rPr lang="en-US" sz="2000" kern="1200" dirty="0"/>
            <a:t> </a:t>
          </a:r>
          <a:r>
            <a:rPr lang="en-US" sz="2000" kern="1200" dirty="0" err="1"/>
            <a:t>σε</a:t>
          </a:r>
          <a:r>
            <a:rPr lang="en-US" sz="2000" kern="1200" dirty="0"/>
            <a:t> π</a:t>
          </a:r>
          <a:r>
            <a:rPr lang="en-US" sz="2000" kern="1200" dirty="0" err="1"/>
            <a:t>λήρη</a:t>
          </a:r>
          <a:r>
            <a:rPr lang="en-US" sz="2000" kern="1200" dirty="0"/>
            <a:t> </a:t>
          </a:r>
          <a:r>
            <a:rPr lang="en-US" sz="2000" kern="1200" dirty="0" err="1"/>
            <a:t>υ</a:t>
          </a:r>
          <a:r>
            <a:rPr lang="en-US" sz="2000" kern="1200" dirty="0"/>
            <a:t>π</a:t>
          </a:r>
          <a:r>
            <a:rPr lang="en-US" sz="2000" kern="1200" dirty="0" err="1"/>
            <a:t>οτ</a:t>
          </a:r>
          <a:r>
            <a:rPr lang="en-US" sz="2000" kern="1200" dirty="0"/>
            <a:t>α</a:t>
          </a:r>
          <a:r>
            <a:rPr lang="en-US" sz="2000" kern="1200" dirty="0" err="1"/>
            <a:t>γή</a:t>
          </a:r>
          <a:r>
            <a:rPr lang="en-US" sz="2000" kern="1200" dirty="0"/>
            <a:t>· </a:t>
          </a:r>
          <a:r>
            <a:rPr lang="en-US" sz="2000" kern="1200" dirty="0" err="1"/>
            <a:t>κ</a:t>
          </a:r>
          <a:r>
            <a:rPr lang="en-US" sz="2000" kern="1200" dirty="0"/>
            <a:t>α</a:t>
          </a:r>
          <a:r>
            <a:rPr lang="en-US" sz="2000" kern="1200" dirty="0" err="1"/>
            <a:t>τ</a:t>
          </a:r>
          <a:r>
            <a:rPr lang="en-US" sz="2000" kern="1200" dirty="0"/>
            <a:t>’ </a:t>
          </a:r>
          <a:r>
            <a:rPr lang="en-US" sz="2000" kern="1200" dirty="0" err="1"/>
            <a:t>ε</a:t>
          </a:r>
          <a:r>
            <a:rPr lang="en-US" sz="2000" kern="1200" dirty="0"/>
            <a:t>π</a:t>
          </a:r>
          <a:r>
            <a:rPr lang="en-US" sz="2000" kern="1200" dirty="0" err="1"/>
            <a:t>έκ</a:t>
          </a:r>
          <a:r>
            <a:rPr lang="el-GR" sz="2000" kern="1200" dirty="0" err="1"/>
            <a:t>ταση</a:t>
          </a:r>
          <a:r>
            <a:rPr lang="el-GR" sz="2000" kern="1200" dirty="0"/>
            <a:t> </a:t>
          </a:r>
          <a:r>
            <a:rPr lang="en-US" sz="2000" kern="1200" dirty="0"/>
            <a:t>π</a:t>
          </a:r>
          <a:r>
            <a:rPr lang="en-US" sz="2000" kern="1200" dirty="0" err="1"/>
            <a:t>ου</a:t>
          </a:r>
          <a:r>
            <a:rPr lang="en-US" sz="2000" kern="1200" dirty="0"/>
            <a:t> </a:t>
          </a:r>
          <a:r>
            <a:rPr lang="en-US" sz="2000" kern="1200" dirty="0" err="1"/>
            <a:t>ελέγχει</a:t>
          </a:r>
          <a:r>
            <a:rPr lang="en-US" sz="2000" kern="1200" dirty="0"/>
            <a:t> </a:t>
          </a:r>
          <a:r>
            <a:rPr lang="en-US" sz="2000" kern="1200" dirty="0" err="1"/>
            <a:t>κ</a:t>
          </a:r>
          <a:r>
            <a:rPr lang="en-US" sz="2000" kern="1200" dirty="0"/>
            <a:t>α</a:t>
          </a:r>
          <a:r>
            <a:rPr lang="en-US" sz="2000" kern="1200" dirty="0" err="1"/>
            <a:t>ι</a:t>
          </a:r>
          <a:r>
            <a:rPr lang="en-US" sz="2000" kern="1200" dirty="0"/>
            <a:t> π</a:t>
          </a:r>
          <a:r>
            <a:rPr lang="en-US" sz="2000" kern="1200" dirty="0" err="1"/>
            <a:t>εριορίζει</a:t>
          </a:r>
          <a:r>
            <a:rPr lang="en-US" sz="2000" kern="1200" dirty="0"/>
            <a:t> </a:t>
          </a:r>
          <a:r>
            <a:rPr lang="en-US" sz="2000" kern="1200" dirty="0" err="1"/>
            <a:t>την</a:t>
          </a:r>
          <a:r>
            <a:rPr lang="en-US" sz="2000" kern="1200" dirty="0"/>
            <a:t> α</a:t>
          </a:r>
          <a:r>
            <a:rPr lang="en-US" sz="2000" kern="1200" dirty="0" err="1"/>
            <a:t>τομική</a:t>
          </a:r>
          <a:r>
            <a:rPr lang="en-US" sz="2000" kern="1200" dirty="0"/>
            <a:t> </a:t>
          </a:r>
          <a:r>
            <a:rPr lang="en-US" sz="2000" kern="1200" dirty="0" err="1"/>
            <a:t>ελευθερί</a:t>
          </a:r>
          <a:r>
            <a:rPr lang="en-US" sz="2000" kern="1200" dirty="0"/>
            <a:t>α [</a:t>
          </a:r>
          <a:r>
            <a:rPr lang="en-US" sz="2000" kern="1200" dirty="0" err="1"/>
            <a:t>Χρηστικό</a:t>
          </a:r>
          <a:r>
            <a:rPr lang="en-US" sz="2000" kern="1200" dirty="0"/>
            <a:t> </a:t>
          </a:r>
          <a:r>
            <a:rPr lang="en-US" sz="2000" kern="1200" dirty="0" err="1"/>
            <a:t>Λεξικό</a:t>
          </a:r>
          <a:r>
            <a:rPr lang="en-US" sz="2000" kern="1200" dirty="0"/>
            <a:t> </a:t>
          </a:r>
          <a:r>
            <a:rPr lang="en-US" sz="2000" kern="1200" dirty="0" err="1"/>
            <a:t>της</a:t>
          </a:r>
          <a:r>
            <a:rPr lang="en-US" sz="2000" kern="1200" dirty="0"/>
            <a:t> </a:t>
          </a:r>
          <a:r>
            <a:rPr lang="en-US" sz="2000" kern="1200" dirty="0" err="1"/>
            <a:t>Ακ</a:t>
          </a:r>
          <a:r>
            <a:rPr lang="en-US" sz="2000" kern="1200" dirty="0"/>
            <a:t>α</a:t>
          </a:r>
          <a:r>
            <a:rPr lang="en-US" sz="2000" kern="1200" dirty="0" err="1"/>
            <a:t>δημί</a:t>
          </a:r>
          <a:r>
            <a:rPr lang="en-US" sz="2000" kern="1200" dirty="0"/>
            <a:t>α</a:t>
          </a:r>
          <a:r>
            <a:rPr lang="en-US" sz="2000" kern="1200" dirty="0" err="1"/>
            <a:t>ς</a:t>
          </a:r>
          <a:r>
            <a:rPr lang="en-US" sz="2000" kern="1200" dirty="0"/>
            <a:t> </a:t>
          </a:r>
          <a:r>
            <a:rPr lang="en-US" sz="2000" kern="1200" dirty="0" err="1"/>
            <a:t>Αθηνών</a:t>
          </a:r>
          <a:r>
            <a:rPr lang="en-US" sz="2000" kern="1200" dirty="0"/>
            <a:t>]</a:t>
          </a:r>
        </a:p>
      </dsp:txBody>
      <dsp:txXfrm>
        <a:off x="100522" y="476321"/>
        <a:ext cx="5406006" cy="1858156"/>
      </dsp:txXfrm>
    </dsp:sp>
    <dsp:sp modelId="{AC876384-78E7-1847-8A1E-DB5F9EE7407B}">
      <dsp:nvSpPr>
        <dsp:cNvPr id="0" name=""/>
        <dsp:cNvSpPr/>
      </dsp:nvSpPr>
      <dsp:spPr>
        <a:xfrm>
          <a:off x="0" y="2492599"/>
          <a:ext cx="5607050" cy="2059200"/>
        </a:xfrm>
        <a:prstGeom prst="roundRect">
          <a:avLst/>
        </a:prstGeom>
        <a:gradFill rotWithShape="0">
          <a:gsLst>
            <a:gs pos="0">
              <a:schemeClr val="accent2">
                <a:hueOff val="1907789"/>
                <a:satOff val="-43528"/>
                <a:lumOff val="16079"/>
                <a:alphaOff val="0"/>
                <a:tint val="97000"/>
                <a:satMod val="100000"/>
                <a:lumMod val="102000"/>
              </a:schemeClr>
            </a:gs>
            <a:gs pos="50000">
              <a:schemeClr val="accent2">
                <a:hueOff val="1907789"/>
                <a:satOff val="-43528"/>
                <a:lumOff val="16079"/>
                <a:alphaOff val="0"/>
                <a:shade val="100000"/>
                <a:satMod val="103000"/>
                <a:lumMod val="100000"/>
              </a:schemeClr>
            </a:gs>
            <a:gs pos="100000">
              <a:schemeClr val="accent2">
                <a:hueOff val="1907789"/>
                <a:satOff val="-43528"/>
                <a:lumOff val="16079"/>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Σύστημα διακυβέρνησης που δεν αφήνει κανένα περιθώριο για ατομική ελευθερία και δράση και επιδιώκει να ελέγξει όλες τις πλευρές της κοινωνικής ή/και της προσωπικής ζωής του πολίτη και να τις καθυποτάξει στην κρατική εξουσία. [Λεξικό Μπαμπινιώτη]</a:t>
          </a:r>
        </a:p>
      </dsp:txBody>
      <dsp:txXfrm>
        <a:off x="100522" y="2593121"/>
        <a:ext cx="5406006" cy="1858156"/>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Σύμβολο κράτησης θέσης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Σύμβολο κράτησης θέσης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75CBD9-50CE-304B-83E1-98C6D7AFD37C}" type="datetimeFigureOut">
              <a:rPr lang="el-GR" smtClean="0"/>
              <a:t>4/2/25</a:t>
            </a:fld>
            <a:endParaRPr lang="el-GR"/>
          </a:p>
        </p:txBody>
      </p:sp>
      <p:sp>
        <p:nvSpPr>
          <p:cNvPr id="4" name="Σύμβολο κράτησης θέσης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Σύμβολο κράτησης θέσης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Σύμβολο κράτησης θέσης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Σύμβολο κράτησης θέσης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8CD733-2CEC-5E4D-AF72-F1AA59B3595D}" type="slidenum">
              <a:rPr lang="el-GR" smtClean="0"/>
              <a:t>‹#›</a:t>
            </a:fld>
            <a:endParaRPr lang="el-GR"/>
          </a:p>
        </p:txBody>
      </p:sp>
    </p:spTree>
    <p:extLst>
      <p:ext uri="{BB962C8B-B14F-4D97-AF65-F5344CB8AC3E}">
        <p14:creationId xmlns:p14="http://schemas.microsoft.com/office/powerpoint/2010/main" val="550192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R"/>
          </a:p>
        </p:txBody>
      </p:sp>
      <p:sp>
        <p:nvSpPr>
          <p:cNvPr id="4" name="Slide Number Placeholder 3"/>
          <p:cNvSpPr>
            <a:spLocks noGrp="1"/>
          </p:cNvSpPr>
          <p:nvPr>
            <p:ph type="sldNum" sz="quarter" idx="5"/>
          </p:nvPr>
        </p:nvSpPr>
        <p:spPr/>
        <p:txBody>
          <a:bodyPr/>
          <a:lstStyle/>
          <a:p>
            <a:fld id="{818CD733-2CEC-5E4D-AF72-F1AA59B3595D}" type="slidenum">
              <a:rPr lang="el-GR" smtClean="0"/>
              <a:t>2</a:t>
            </a:fld>
            <a:endParaRPr lang="el-GR"/>
          </a:p>
        </p:txBody>
      </p:sp>
    </p:spTree>
    <p:extLst>
      <p:ext uri="{BB962C8B-B14F-4D97-AF65-F5344CB8AC3E}">
        <p14:creationId xmlns:p14="http://schemas.microsoft.com/office/powerpoint/2010/main" val="3420647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R"/>
          </a:p>
        </p:txBody>
      </p:sp>
      <p:sp>
        <p:nvSpPr>
          <p:cNvPr id="4" name="Slide Number Placeholder 3"/>
          <p:cNvSpPr>
            <a:spLocks noGrp="1"/>
          </p:cNvSpPr>
          <p:nvPr>
            <p:ph type="sldNum" sz="quarter" idx="5"/>
          </p:nvPr>
        </p:nvSpPr>
        <p:spPr/>
        <p:txBody>
          <a:bodyPr/>
          <a:lstStyle/>
          <a:p>
            <a:fld id="{818CD733-2CEC-5E4D-AF72-F1AA59B3595D}" type="slidenum">
              <a:rPr lang="el-GR" smtClean="0"/>
              <a:t>3</a:t>
            </a:fld>
            <a:endParaRPr lang="el-GR"/>
          </a:p>
        </p:txBody>
      </p:sp>
    </p:spTree>
    <p:extLst>
      <p:ext uri="{BB962C8B-B14F-4D97-AF65-F5344CB8AC3E}">
        <p14:creationId xmlns:p14="http://schemas.microsoft.com/office/powerpoint/2010/main" val="40314443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R"/>
          </a:p>
        </p:txBody>
      </p:sp>
      <p:sp>
        <p:nvSpPr>
          <p:cNvPr id="4" name="Slide Number Placeholder 3"/>
          <p:cNvSpPr>
            <a:spLocks noGrp="1"/>
          </p:cNvSpPr>
          <p:nvPr>
            <p:ph type="sldNum" sz="quarter" idx="5"/>
          </p:nvPr>
        </p:nvSpPr>
        <p:spPr/>
        <p:txBody>
          <a:bodyPr/>
          <a:lstStyle/>
          <a:p>
            <a:fld id="{818CD733-2CEC-5E4D-AF72-F1AA59B3595D}" type="slidenum">
              <a:rPr lang="el-GR" smtClean="0"/>
              <a:t>4</a:t>
            </a:fld>
            <a:endParaRPr lang="el-GR"/>
          </a:p>
        </p:txBody>
      </p:sp>
    </p:spTree>
    <p:extLst>
      <p:ext uri="{BB962C8B-B14F-4D97-AF65-F5344CB8AC3E}">
        <p14:creationId xmlns:p14="http://schemas.microsoft.com/office/powerpoint/2010/main" val="12490195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R"/>
          </a:p>
        </p:txBody>
      </p:sp>
      <p:sp>
        <p:nvSpPr>
          <p:cNvPr id="4" name="Slide Number Placeholder 3"/>
          <p:cNvSpPr>
            <a:spLocks noGrp="1"/>
          </p:cNvSpPr>
          <p:nvPr>
            <p:ph type="sldNum" sz="quarter" idx="5"/>
          </p:nvPr>
        </p:nvSpPr>
        <p:spPr/>
        <p:txBody>
          <a:bodyPr/>
          <a:lstStyle/>
          <a:p>
            <a:fld id="{818CD733-2CEC-5E4D-AF72-F1AA59B3595D}" type="slidenum">
              <a:rPr lang="el-GR" smtClean="0"/>
              <a:t>5</a:t>
            </a:fld>
            <a:endParaRPr lang="el-GR"/>
          </a:p>
        </p:txBody>
      </p:sp>
    </p:spTree>
    <p:extLst>
      <p:ext uri="{BB962C8B-B14F-4D97-AF65-F5344CB8AC3E}">
        <p14:creationId xmlns:p14="http://schemas.microsoft.com/office/powerpoint/2010/main" val="5066673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R"/>
          </a:p>
        </p:txBody>
      </p:sp>
      <p:sp>
        <p:nvSpPr>
          <p:cNvPr id="4" name="Slide Number Placeholder 3"/>
          <p:cNvSpPr>
            <a:spLocks noGrp="1"/>
          </p:cNvSpPr>
          <p:nvPr>
            <p:ph type="sldNum" sz="quarter" idx="5"/>
          </p:nvPr>
        </p:nvSpPr>
        <p:spPr/>
        <p:txBody>
          <a:bodyPr/>
          <a:lstStyle/>
          <a:p>
            <a:fld id="{818CD733-2CEC-5E4D-AF72-F1AA59B3595D}" type="slidenum">
              <a:rPr lang="el-GR" smtClean="0"/>
              <a:t>9</a:t>
            </a:fld>
            <a:endParaRPr lang="el-GR"/>
          </a:p>
        </p:txBody>
      </p:sp>
    </p:spTree>
    <p:extLst>
      <p:ext uri="{BB962C8B-B14F-4D97-AF65-F5344CB8AC3E}">
        <p14:creationId xmlns:p14="http://schemas.microsoft.com/office/powerpoint/2010/main" val="33536467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R"/>
          </a:p>
        </p:txBody>
      </p:sp>
      <p:sp>
        <p:nvSpPr>
          <p:cNvPr id="4" name="Slide Number Placeholder 3"/>
          <p:cNvSpPr>
            <a:spLocks noGrp="1"/>
          </p:cNvSpPr>
          <p:nvPr>
            <p:ph type="sldNum" sz="quarter" idx="5"/>
          </p:nvPr>
        </p:nvSpPr>
        <p:spPr/>
        <p:txBody>
          <a:bodyPr/>
          <a:lstStyle/>
          <a:p>
            <a:fld id="{818CD733-2CEC-5E4D-AF72-F1AA59B3595D}" type="slidenum">
              <a:rPr lang="el-GR" smtClean="0"/>
              <a:t>13</a:t>
            </a:fld>
            <a:endParaRPr lang="el-GR"/>
          </a:p>
        </p:txBody>
      </p:sp>
    </p:spTree>
    <p:extLst>
      <p:ext uri="{BB962C8B-B14F-4D97-AF65-F5344CB8AC3E}">
        <p14:creationId xmlns:p14="http://schemas.microsoft.com/office/powerpoint/2010/main" val="4289803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R"/>
          </a:p>
        </p:txBody>
      </p:sp>
      <p:sp>
        <p:nvSpPr>
          <p:cNvPr id="4" name="Slide Number Placeholder 3"/>
          <p:cNvSpPr>
            <a:spLocks noGrp="1"/>
          </p:cNvSpPr>
          <p:nvPr>
            <p:ph type="sldNum" sz="quarter" idx="5"/>
          </p:nvPr>
        </p:nvSpPr>
        <p:spPr/>
        <p:txBody>
          <a:bodyPr/>
          <a:lstStyle/>
          <a:p>
            <a:fld id="{818CD733-2CEC-5E4D-AF72-F1AA59B3595D}" type="slidenum">
              <a:rPr lang="el-GR" smtClean="0"/>
              <a:t>15</a:t>
            </a:fld>
            <a:endParaRPr lang="el-GR"/>
          </a:p>
        </p:txBody>
      </p:sp>
    </p:spTree>
    <p:extLst>
      <p:ext uri="{BB962C8B-B14F-4D97-AF65-F5344CB8AC3E}">
        <p14:creationId xmlns:p14="http://schemas.microsoft.com/office/powerpoint/2010/main" val="30895340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R"/>
          </a:p>
        </p:txBody>
      </p:sp>
      <p:sp>
        <p:nvSpPr>
          <p:cNvPr id="4" name="Slide Number Placeholder 3"/>
          <p:cNvSpPr>
            <a:spLocks noGrp="1"/>
          </p:cNvSpPr>
          <p:nvPr>
            <p:ph type="sldNum" sz="quarter" idx="5"/>
          </p:nvPr>
        </p:nvSpPr>
        <p:spPr/>
        <p:txBody>
          <a:bodyPr/>
          <a:lstStyle/>
          <a:p>
            <a:fld id="{818CD733-2CEC-5E4D-AF72-F1AA59B3595D}" type="slidenum">
              <a:rPr lang="el-GR" smtClean="0"/>
              <a:t>16</a:t>
            </a:fld>
            <a:endParaRPr lang="el-GR"/>
          </a:p>
        </p:txBody>
      </p:sp>
    </p:spTree>
    <p:extLst>
      <p:ext uri="{BB962C8B-B14F-4D97-AF65-F5344CB8AC3E}">
        <p14:creationId xmlns:p14="http://schemas.microsoft.com/office/powerpoint/2010/main" val="8141538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R"/>
          </a:p>
        </p:txBody>
      </p:sp>
      <p:sp>
        <p:nvSpPr>
          <p:cNvPr id="4" name="Slide Number Placeholder 3"/>
          <p:cNvSpPr>
            <a:spLocks noGrp="1"/>
          </p:cNvSpPr>
          <p:nvPr>
            <p:ph type="sldNum" sz="quarter" idx="5"/>
          </p:nvPr>
        </p:nvSpPr>
        <p:spPr/>
        <p:txBody>
          <a:bodyPr/>
          <a:lstStyle/>
          <a:p>
            <a:fld id="{818CD733-2CEC-5E4D-AF72-F1AA59B3595D}" type="slidenum">
              <a:rPr lang="el-GR" smtClean="0"/>
              <a:t>17</a:t>
            </a:fld>
            <a:endParaRPr lang="el-GR"/>
          </a:p>
        </p:txBody>
      </p:sp>
    </p:spTree>
    <p:extLst>
      <p:ext uri="{BB962C8B-B14F-4D97-AF65-F5344CB8AC3E}">
        <p14:creationId xmlns:p14="http://schemas.microsoft.com/office/powerpoint/2010/main" val="41044951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7" name="Date Placeholder 6"/>
          <p:cNvSpPr>
            <a:spLocks noGrp="1"/>
          </p:cNvSpPr>
          <p:nvPr>
            <p:ph type="dt" sz="half" idx="10"/>
          </p:nvPr>
        </p:nvSpPr>
        <p:spPr/>
        <p:txBody>
          <a:bodyPr/>
          <a:lstStyle/>
          <a:p>
            <a:fld id="{3134D968-A74C-334B-B80C-B2A1E5B23185}" type="datetimeFigureOut">
              <a:rPr lang="el-GR" smtClean="0"/>
              <a:t>4/2/25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C1CEBE96-9FD1-4549-B33F-403F0ABE705D}" type="slidenum">
              <a:rPr lang="el-GR" smtClean="0"/>
              <a:t>‹#›</a:t>
            </a:fld>
            <a:endParaRPr lang="el-GR"/>
          </a:p>
        </p:txBody>
      </p:sp>
    </p:spTree>
    <p:extLst>
      <p:ext uri="{BB962C8B-B14F-4D97-AF65-F5344CB8AC3E}">
        <p14:creationId xmlns:p14="http://schemas.microsoft.com/office/powerpoint/2010/main" val="188911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Επεξεργασία στυλ υποδείγματος κειμένου
Δεύτερου επιπέδου
Τρίτου επιπέδου
Τέταρτου επιπέδου
Πέμπτου επιπέδου</a:t>
            </a:r>
            <a:endParaRPr lang="en-US" dirty="0"/>
          </a:p>
        </p:txBody>
      </p:sp>
      <p:sp>
        <p:nvSpPr>
          <p:cNvPr id="4" name="Date Placeholder 3"/>
          <p:cNvSpPr>
            <a:spLocks noGrp="1"/>
          </p:cNvSpPr>
          <p:nvPr>
            <p:ph type="dt" sz="half" idx="10"/>
          </p:nvPr>
        </p:nvSpPr>
        <p:spPr/>
        <p:txBody>
          <a:bodyPr/>
          <a:lstStyle/>
          <a:p>
            <a:fld id="{3134D968-A74C-334B-B80C-B2A1E5B23185}" type="datetimeFigureOut">
              <a:rPr lang="el-GR" smtClean="0"/>
              <a:t>4/2/25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1CEBE96-9FD1-4549-B33F-403F0ABE705D}" type="slidenum">
              <a:rPr lang="el-GR" smtClean="0"/>
              <a:t>‹#›</a:t>
            </a:fld>
            <a:endParaRPr lang="el-GR"/>
          </a:p>
        </p:txBody>
      </p:sp>
    </p:spTree>
    <p:extLst>
      <p:ext uri="{BB962C8B-B14F-4D97-AF65-F5344CB8AC3E}">
        <p14:creationId xmlns:p14="http://schemas.microsoft.com/office/powerpoint/2010/main" val="3435859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l-GR"/>
              <a:t>Επεξεργασία στυλ υποδείγματος κειμένου
Δεύτερου επιπέδου
Τρίτου επιπέδου
Τέταρτου επιπέδου
Πέμπτου επιπέδου</a:t>
            </a:r>
            <a:endParaRPr lang="en-US" dirty="0"/>
          </a:p>
        </p:txBody>
      </p:sp>
      <p:sp>
        <p:nvSpPr>
          <p:cNvPr id="4" name="Date Placeholder 3"/>
          <p:cNvSpPr>
            <a:spLocks noGrp="1"/>
          </p:cNvSpPr>
          <p:nvPr>
            <p:ph type="dt" sz="half" idx="10"/>
          </p:nvPr>
        </p:nvSpPr>
        <p:spPr/>
        <p:txBody>
          <a:bodyPr/>
          <a:lstStyle/>
          <a:p>
            <a:fld id="{3134D968-A74C-334B-B80C-B2A1E5B23185}" type="datetimeFigureOut">
              <a:rPr lang="el-GR" smtClean="0"/>
              <a:t>4/2/25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C1CEBE96-9FD1-4549-B33F-403F0ABE705D}" type="slidenum">
              <a:rPr lang="el-GR" smtClean="0"/>
              <a:t>‹#›</a:t>
            </a:fld>
            <a:endParaRPr lang="el-GR"/>
          </a:p>
        </p:txBody>
      </p:sp>
    </p:spTree>
    <p:extLst>
      <p:ext uri="{BB962C8B-B14F-4D97-AF65-F5344CB8AC3E}">
        <p14:creationId xmlns:p14="http://schemas.microsoft.com/office/powerpoint/2010/main" val="257177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Επεξεργασία στυλ υποδείγματος κειμένου
Δεύτερου επιπέδου
Τρίτου επιπέδου
Τέταρτου επιπέδου
Πέμπτου επιπέδου</a:t>
            </a:r>
            <a:endParaRPr lang="en-US" dirty="0"/>
          </a:p>
        </p:txBody>
      </p:sp>
      <p:sp>
        <p:nvSpPr>
          <p:cNvPr id="7" name="Date Placeholder 6"/>
          <p:cNvSpPr>
            <a:spLocks noGrp="1"/>
          </p:cNvSpPr>
          <p:nvPr>
            <p:ph type="dt" sz="half" idx="10"/>
          </p:nvPr>
        </p:nvSpPr>
        <p:spPr/>
        <p:txBody>
          <a:bodyPr/>
          <a:lstStyle/>
          <a:p>
            <a:fld id="{3134D968-A74C-334B-B80C-B2A1E5B23185}" type="datetimeFigureOut">
              <a:rPr lang="el-GR" smtClean="0"/>
              <a:t>4/2/25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C1CEBE96-9FD1-4549-B33F-403F0ABE705D}" type="slidenum">
              <a:rPr lang="el-GR" smtClean="0"/>
              <a:t>‹#›</a:t>
            </a:fld>
            <a:endParaRPr lang="el-GR"/>
          </a:p>
        </p:txBody>
      </p:sp>
    </p:spTree>
    <p:extLst>
      <p:ext uri="{BB962C8B-B14F-4D97-AF65-F5344CB8AC3E}">
        <p14:creationId xmlns:p14="http://schemas.microsoft.com/office/powerpoint/2010/main" val="1346540108"/>
      </p:ext>
    </p:extLst>
  </p:cSld>
  <p:clrMapOvr>
    <a:masterClrMapping/>
  </p:clrMapOvr>
  <mc:AlternateContent xmlns:mc="http://schemas.openxmlformats.org/markup-compatibility/2006" xmlns:p14="http://schemas.microsoft.com/office/powerpoint/2010/main">
    <mc:Choice Requires="p14">
      <p:transition spd="slow" p14:dur="3500">
        <p14:reveal/>
      </p:transition>
    </mc:Choice>
    <mc:Fallback xmlns="">
      <p:transition spd="slow" advClick="0" advTm="3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
Δεύτερου επιπέδου
Τρίτου επιπέδου
Τέταρτου επιπέδου
Πέμπτου επιπέδου</a:t>
            </a:r>
            <a:endParaRPr lang="en-US" dirty="0"/>
          </a:p>
        </p:txBody>
      </p:sp>
      <p:sp>
        <p:nvSpPr>
          <p:cNvPr id="7" name="Date Placeholder 6"/>
          <p:cNvSpPr>
            <a:spLocks noGrp="1"/>
          </p:cNvSpPr>
          <p:nvPr>
            <p:ph type="dt" sz="half" idx="10"/>
          </p:nvPr>
        </p:nvSpPr>
        <p:spPr/>
        <p:txBody>
          <a:bodyPr/>
          <a:lstStyle/>
          <a:p>
            <a:fld id="{3134D968-A74C-334B-B80C-B2A1E5B23185}" type="datetimeFigureOut">
              <a:rPr lang="el-GR" smtClean="0"/>
              <a:t>4/2/25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C1CEBE96-9FD1-4549-B33F-403F0ABE705D}" type="slidenum">
              <a:rPr lang="el-GR" smtClean="0"/>
              <a:t>‹#›</a:t>
            </a:fld>
            <a:endParaRPr lang="el-GR"/>
          </a:p>
        </p:txBody>
      </p:sp>
    </p:spTree>
    <p:extLst>
      <p:ext uri="{BB962C8B-B14F-4D97-AF65-F5344CB8AC3E}">
        <p14:creationId xmlns:p14="http://schemas.microsoft.com/office/powerpoint/2010/main" val="741611403"/>
      </p:ext>
    </p:extLst>
  </p:cSld>
  <p:clrMapOvr>
    <a:masterClrMapping/>
  </p:clrMapOvr>
  <mc:AlternateContent xmlns:mc="http://schemas.openxmlformats.org/markup-compatibility/2006" xmlns:p14="http://schemas.microsoft.com/office/powerpoint/2010/main">
    <mc:Choice Requires="p14">
      <p:transition spd="slow" p14:dur="3500">
        <p14:reveal/>
      </p:transition>
    </mc:Choice>
    <mc:Fallback xmlns="">
      <p:transition spd="slow" advClick="0" advTm="3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l-GR"/>
              <a:t>Επεξεργασία στυλ υποδείγματος κειμένου
Δεύτερου επιπέδου
Τρίτου επιπέδου
Τέταρτου επιπέδου
Πέμπτου επιπέδου</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l-GR"/>
              <a:t>Επεξεργασία στυλ υποδείγματος κειμένου
Δεύτερου επιπέδου
Τρίτου επιπέδου
Τέταρτου επιπέδου
Πέμπτου επιπέδου</a:t>
            </a:r>
            <a:endParaRPr lang="en-US" dirty="0"/>
          </a:p>
        </p:txBody>
      </p:sp>
      <p:sp>
        <p:nvSpPr>
          <p:cNvPr id="8" name="Date Placeholder 7"/>
          <p:cNvSpPr>
            <a:spLocks noGrp="1"/>
          </p:cNvSpPr>
          <p:nvPr>
            <p:ph type="dt" sz="half" idx="10"/>
          </p:nvPr>
        </p:nvSpPr>
        <p:spPr/>
        <p:txBody>
          <a:bodyPr/>
          <a:lstStyle/>
          <a:p>
            <a:fld id="{3134D968-A74C-334B-B80C-B2A1E5B23185}" type="datetimeFigureOut">
              <a:rPr lang="el-GR" smtClean="0"/>
              <a:t>4/2/25</a:t>
            </a:fld>
            <a:endParaRPr lang="el-GR"/>
          </a:p>
        </p:txBody>
      </p:sp>
      <p:sp>
        <p:nvSpPr>
          <p:cNvPr id="9" name="Footer Placeholder 8"/>
          <p:cNvSpPr>
            <a:spLocks noGrp="1"/>
          </p:cNvSpPr>
          <p:nvPr>
            <p:ph type="ftr" sz="quarter" idx="11"/>
          </p:nvPr>
        </p:nvSpPr>
        <p:spPr/>
        <p:txBody>
          <a:bodyPr/>
          <a:lstStyle/>
          <a:p>
            <a:endParaRPr lang="el-GR"/>
          </a:p>
        </p:txBody>
      </p:sp>
      <p:sp>
        <p:nvSpPr>
          <p:cNvPr id="10" name="Slide Number Placeholder 9"/>
          <p:cNvSpPr>
            <a:spLocks noGrp="1"/>
          </p:cNvSpPr>
          <p:nvPr>
            <p:ph type="sldNum" sz="quarter" idx="12"/>
          </p:nvPr>
        </p:nvSpPr>
        <p:spPr/>
        <p:txBody>
          <a:bodyPr/>
          <a:lstStyle/>
          <a:p>
            <a:fld id="{C1CEBE96-9FD1-4549-B33F-403F0ABE705D}" type="slidenum">
              <a:rPr lang="el-GR" smtClean="0"/>
              <a:t>‹#›</a:t>
            </a:fld>
            <a:endParaRPr lang="el-GR"/>
          </a:p>
        </p:txBody>
      </p:sp>
    </p:spTree>
    <p:extLst>
      <p:ext uri="{BB962C8B-B14F-4D97-AF65-F5344CB8AC3E}">
        <p14:creationId xmlns:p14="http://schemas.microsoft.com/office/powerpoint/2010/main" val="335179882"/>
      </p:ext>
    </p:extLst>
  </p:cSld>
  <p:clrMapOvr>
    <a:masterClrMapping/>
  </p:clrMapOvr>
  <mc:AlternateContent xmlns:mc="http://schemas.openxmlformats.org/markup-compatibility/2006" xmlns:p14="http://schemas.microsoft.com/office/powerpoint/2010/main">
    <mc:Choice Requires="p14">
      <p:transition spd="slow" p14:dur="3500">
        <p14:reveal/>
      </p:transition>
    </mc:Choice>
    <mc:Fallback xmlns="">
      <p:transition spd="slow" advClick="0" advTm="3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
Δεύτερου επιπέδου
Τρίτου επιπέδου
Τέταρτου επιπέδου
Πέμπτου επιπέδου</a:t>
            </a:r>
            <a:endParaRPr lang="en-US" dirty="0"/>
          </a:p>
        </p:txBody>
      </p:sp>
      <p:sp>
        <p:nvSpPr>
          <p:cNvPr id="4" name="Content Placeholder 3"/>
          <p:cNvSpPr>
            <a:spLocks noGrp="1"/>
          </p:cNvSpPr>
          <p:nvPr>
            <p:ph sz="half" idx="2"/>
          </p:nvPr>
        </p:nvSpPr>
        <p:spPr>
          <a:xfrm>
            <a:off x="1583436" y="3143250"/>
            <a:ext cx="4270248" cy="2596776"/>
          </a:xfrm>
        </p:spPr>
        <p:txBody>
          <a:bodyPr/>
          <a:lstStyle/>
          <a:p>
            <a:pPr lvl="0"/>
            <a:r>
              <a:rPr lang="el-GR"/>
              <a:t>Επεξεργασία στυλ υποδείγματος κειμένου
Δεύτερου επιπέδου
Τρίτου επιπέδου
Τέταρτου επιπέδου
Πέμπτου επιπέδου</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l-GR"/>
              <a:t>Επεξεργασία στυλ υποδείγματος κειμένου
Δεύτερου επιπέδου
Τρίτου επιπέδου
Τέταρτου επιπέδου
Πέμπτου επιπέδου</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
Δεύτερου επιπέδου
Τρίτου επιπέδου
Τέταρτου επιπέδου
Πέμπτου επιπέδου</a:t>
            </a:r>
            <a:endParaRPr lang="en-US" dirty="0"/>
          </a:p>
        </p:txBody>
      </p:sp>
      <p:sp>
        <p:nvSpPr>
          <p:cNvPr id="7" name="Date Placeholder 6"/>
          <p:cNvSpPr>
            <a:spLocks noGrp="1"/>
          </p:cNvSpPr>
          <p:nvPr>
            <p:ph type="dt" sz="half" idx="10"/>
          </p:nvPr>
        </p:nvSpPr>
        <p:spPr/>
        <p:txBody>
          <a:bodyPr/>
          <a:lstStyle/>
          <a:p>
            <a:fld id="{3134D968-A74C-334B-B80C-B2A1E5B23185}" type="datetimeFigureOut">
              <a:rPr lang="el-GR" smtClean="0"/>
              <a:t>4/2/25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C1CEBE96-9FD1-4549-B33F-403F0ABE705D}" type="slidenum">
              <a:rPr lang="el-GR" smtClean="0"/>
              <a:t>‹#›</a:t>
            </a:fld>
            <a:endParaRPr lang="el-GR"/>
          </a:p>
        </p:txBody>
      </p:sp>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Tree>
    <p:extLst>
      <p:ext uri="{BB962C8B-B14F-4D97-AF65-F5344CB8AC3E}">
        <p14:creationId xmlns:p14="http://schemas.microsoft.com/office/powerpoint/2010/main" val="1610748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3134D968-A74C-334B-B80C-B2A1E5B23185}" type="datetimeFigureOut">
              <a:rPr lang="el-GR" smtClean="0"/>
              <a:t>4/2/25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C1CEBE96-9FD1-4549-B33F-403F0ABE705D}" type="slidenum">
              <a:rPr lang="el-GR" smtClean="0"/>
              <a:t>‹#›</a:t>
            </a:fld>
            <a:endParaRPr lang="el-GR"/>
          </a:p>
        </p:txBody>
      </p:sp>
    </p:spTree>
    <p:extLst>
      <p:ext uri="{BB962C8B-B14F-4D97-AF65-F5344CB8AC3E}">
        <p14:creationId xmlns:p14="http://schemas.microsoft.com/office/powerpoint/2010/main" val="933314428"/>
      </p:ext>
    </p:extLst>
  </p:cSld>
  <p:clrMapOvr>
    <a:masterClrMapping/>
  </p:clrMapOvr>
  <mc:AlternateContent xmlns:mc="http://schemas.openxmlformats.org/markup-compatibility/2006" xmlns:p14="http://schemas.microsoft.com/office/powerpoint/2010/main">
    <mc:Choice Requires="p14">
      <p:transition spd="slow" p14:dur="3500">
        <p14:reveal/>
      </p:transition>
    </mc:Choice>
    <mc:Fallback xmlns="">
      <p:transition spd="slow" advClick="0" advTm="3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34D968-A74C-334B-B80C-B2A1E5B23185}" type="datetimeFigureOut">
              <a:rPr lang="el-GR" smtClean="0"/>
              <a:t>4/2/25</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C1CEBE96-9FD1-4549-B33F-403F0ABE705D}" type="slidenum">
              <a:rPr lang="el-GR" smtClean="0"/>
              <a:t>‹#›</a:t>
            </a:fld>
            <a:endParaRPr lang="el-GR"/>
          </a:p>
        </p:txBody>
      </p:sp>
    </p:spTree>
    <p:extLst>
      <p:ext uri="{BB962C8B-B14F-4D97-AF65-F5344CB8AC3E}">
        <p14:creationId xmlns:p14="http://schemas.microsoft.com/office/powerpoint/2010/main" val="3596276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bg>
      <p:bgRef idx="1001">
        <a:schemeClr val="bg2"/>
      </p:bgRef>
    </p:bg>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l-GR"/>
              <a:t>Επεξεργασία στυλ υποδείγματος κειμένου
Δεύτερου επιπέδου
Τρίτου επιπέδου
Τέταρτου επιπέδου
Πέμπτου επιπέδου</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
Δεύτερου επιπέδου
Τρίτου επιπέδου
Τέταρτου επιπέδου
Πέμπτου επιπέδου</a:t>
            </a:r>
            <a:endParaRPr lang="en-US" dirty="0"/>
          </a:p>
        </p:txBody>
      </p:sp>
      <p:sp>
        <p:nvSpPr>
          <p:cNvPr id="9" name="Date Placeholder 8"/>
          <p:cNvSpPr>
            <a:spLocks noGrp="1"/>
          </p:cNvSpPr>
          <p:nvPr>
            <p:ph type="dt" sz="half" idx="10"/>
          </p:nvPr>
        </p:nvSpPr>
        <p:spPr/>
        <p:txBody>
          <a:bodyPr/>
          <a:lstStyle/>
          <a:p>
            <a:fld id="{3134D968-A74C-334B-B80C-B2A1E5B23185}" type="datetimeFigureOut">
              <a:rPr lang="el-GR" smtClean="0"/>
              <a:t>4/2/25</a:t>
            </a:fld>
            <a:endParaRPr lang="el-GR"/>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l-GR"/>
          </a:p>
        </p:txBody>
      </p:sp>
      <p:sp>
        <p:nvSpPr>
          <p:cNvPr id="11" name="Slide Number Placeholder 10"/>
          <p:cNvSpPr>
            <a:spLocks noGrp="1"/>
          </p:cNvSpPr>
          <p:nvPr>
            <p:ph type="sldNum" sz="quarter" idx="12"/>
          </p:nvPr>
        </p:nvSpPr>
        <p:spPr/>
        <p:txBody>
          <a:bodyPr/>
          <a:lstStyle/>
          <a:p>
            <a:fld id="{C1CEBE96-9FD1-4549-B33F-403F0ABE705D}" type="slidenum">
              <a:rPr lang="el-GR" smtClean="0"/>
              <a:t>‹#›</a:t>
            </a:fld>
            <a:endParaRPr lang="el-GR"/>
          </a:p>
        </p:txBody>
      </p:sp>
    </p:spTree>
    <p:extLst>
      <p:ext uri="{BB962C8B-B14F-4D97-AF65-F5344CB8AC3E}">
        <p14:creationId xmlns:p14="http://schemas.microsoft.com/office/powerpoint/2010/main" val="1351454907"/>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500">
        <p14:reveal/>
      </p:transition>
    </mc:Choice>
    <mc:Fallback xmlns="">
      <p:transition spd="slow" advClick="0" advTm="3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bg>
      <p:bgRef idx="1001">
        <a:schemeClr val="bg2"/>
      </p:bgRef>
    </p:bg>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095999" y="0"/>
            <a:ext cx="6102097" cy="6858000"/>
          </a:xfrm>
          <a:solidFill>
            <a:schemeClr val="tx1">
              <a:lumMod val="8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
Δεύτερου επιπέδου
Τρίτου επιπέδου
Τέταρτου επιπέδου
Πέμπτου επιπέδου</a:t>
            </a:r>
            <a:endParaRPr lang="en-US" dirty="0"/>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3134D968-A74C-334B-B80C-B2A1E5B23185}" type="datetimeFigureOut">
              <a:rPr lang="el-GR" smtClean="0"/>
              <a:t>4/2/25</a:t>
            </a:fld>
            <a:endParaRPr lang="el-GR"/>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l-GR"/>
          </a:p>
        </p:txBody>
      </p:sp>
      <p:sp>
        <p:nvSpPr>
          <p:cNvPr id="10" name="Slide Number Placeholder 9"/>
          <p:cNvSpPr>
            <a:spLocks noGrp="1"/>
          </p:cNvSpPr>
          <p:nvPr>
            <p:ph type="sldNum" sz="quarter" idx="12"/>
          </p:nvPr>
        </p:nvSpPr>
        <p:spPr/>
        <p:txBody>
          <a:bodyPr/>
          <a:lstStyle/>
          <a:p>
            <a:fld id="{C1CEBE96-9FD1-4549-B33F-403F0ABE705D}" type="slidenum">
              <a:rPr lang="el-GR" smtClean="0"/>
              <a:t>‹#›</a:t>
            </a:fld>
            <a:endParaRPr lang="el-GR"/>
          </a:p>
        </p:txBody>
      </p:sp>
    </p:spTree>
    <p:extLst>
      <p:ext uri="{BB962C8B-B14F-4D97-AF65-F5344CB8AC3E}">
        <p14:creationId xmlns:p14="http://schemas.microsoft.com/office/powerpoint/2010/main" val="647079522"/>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chemeClr val="bg2">
              <a:lumMod val="60000"/>
              <a:lumOff val="40000"/>
              <a:alpha val="15000"/>
            </a:schemeClr>
          </a:solidFill>
          <a:ln w="31750" cap="sq">
            <a:solidFill>
              <a:schemeClr val="tx1">
                <a:lumMod val="75000"/>
                <a:lumOff val="25000"/>
              </a:schemeClr>
            </a:solidFill>
            <a:miter lim="800000"/>
          </a:ln>
        </p:spPr>
        <p:txBody>
          <a:bodyPr vert="horz" lIns="182880" tIns="182880" rIns="182880" bIns="18288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3134D968-A74C-334B-B80C-B2A1E5B23185}" type="datetimeFigureOut">
              <a:rPr lang="el-GR" smtClean="0"/>
              <a:t>4/2/25</a:t>
            </a:fld>
            <a:endParaRPr lang="el-GR"/>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l-G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69804"/>
            </a:srgbClr>
          </a:solidFill>
        </p:spPr>
        <p:txBody>
          <a:bodyPr vert="horz" lIns="18288" tIns="45720" rIns="18288" bIns="45720" rtlCol="0" anchor="ctr">
            <a:noAutofit/>
          </a:bodyPr>
          <a:lstStyle>
            <a:lvl1pPr algn="ctr">
              <a:defRPr sz="1100" spc="0" baseline="0">
                <a:solidFill>
                  <a:srgbClr val="FFFFFF"/>
                </a:solidFill>
              </a:defRPr>
            </a:lvl1pPr>
          </a:lstStyle>
          <a:p>
            <a:fld id="{C1CEBE96-9FD1-4549-B33F-403F0ABE705D}" type="slidenum">
              <a:rPr lang="el-GR" smtClean="0"/>
              <a:t>‹#›</a:t>
            </a:fld>
            <a:endParaRPr lang="el-GR"/>
          </a:p>
        </p:txBody>
      </p:sp>
    </p:spTree>
    <p:extLst>
      <p:ext uri="{BB962C8B-B14F-4D97-AF65-F5344CB8AC3E}">
        <p14:creationId xmlns:p14="http://schemas.microsoft.com/office/powerpoint/2010/main" val="1429030901"/>
      </p:ext>
    </p:extLst>
  </p:cSld>
  <p:clrMap bg1="dk1" tx1="lt1" bg2="dk2" tx2="lt2" accent1="accent1" accent2="accent2" accent3="accent3" accent4="accent4" accent5="accent5" accent6="accent6" hlink="hlink" folHlink="folHlink"/>
  <p:sldLayoutIdLst>
    <p:sldLayoutId id="2147485439" r:id="rId1"/>
    <p:sldLayoutId id="2147485440" r:id="rId2"/>
    <p:sldLayoutId id="2147485441" r:id="rId3"/>
    <p:sldLayoutId id="2147485442" r:id="rId4"/>
    <p:sldLayoutId id="2147485443" r:id="rId5"/>
    <p:sldLayoutId id="2147485444" r:id="rId6"/>
    <p:sldLayoutId id="2147485445" r:id="rId7"/>
    <p:sldLayoutId id="2147485446" r:id="rId8"/>
    <p:sldLayoutId id="2147485447" r:id="rId9"/>
    <p:sldLayoutId id="2147485448" r:id="rId10"/>
    <p:sldLayoutId id="2147485449" r:id="rId11"/>
  </p:sldLayoutIdLst>
  <mc:AlternateContent xmlns:mc="http://schemas.openxmlformats.org/markup-compatibility/2006" xmlns:p14="http://schemas.microsoft.com/office/powerpoint/2010/main">
    <mc:Choice Requires="p14">
      <p:transition spd="slow" p14:dur="3500">
        <p14:reveal/>
      </p:transition>
    </mc:Choice>
    <mc:Fallback xmlns="">
      <p:transition spd="slow" advClick="0" advTm="3000">
        <p:fade/>
      </p:transition>
    </mc:Fallback>
  </mc:AlternateContent>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file:////Users/efthaliapapadaki/Library/Group%20Containers/UBF8T346G9.ms/WebArchiveCopyPasteTempFiles/com.microsoft.Word/EUROPE_1919-1929_POLITICAL_01.png%3f20100125211905"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file:////Users/efthaliapapadaki/Library/Group%20Containers/UBF8T346G9.ms/WebArchiveCopyPasteTempFiles/com.microsoft.Word/Metaxas2.jpg%3f20060805110844"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file:////Users/efthaliapapadaki/Library/Group%20Containers/UBF8T346G9.ms/WebArchiveCopyPasteTempFiles/com.microsoft.Word/726px-FDR-April-11-1945.jpg"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file:////Users/efthaliapapadaki/Library/Group%20Containers/UBF8T346G9.ms/WebArchiveCopyPasteTempFiles/com.microsoft.Word/708px-Duce_Benito_Mussolini.jpg%3f20201007215741" TargetMode="Externa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Υπότιτλος 2"/>
          <p:cNvSpPr>
            <a:spLocks noGrp="1"/>
          </p:cNvSpPr>
          <p:nvPr>
            <p:ph type="subTitle" idx="1"/>
          </p:nvPr>
        </p:nvSpPr>
        <p:spPr>
          <a:xfrm>
            <a:off x="1121822" y="4352544"/>
            <a:ext cx="2410650" cy="1239894"/>
          </a:xfrm>
        </p:spPr>
        <p:txBody>
          <a:bodyPr>
            <a:normAutofit/>
          </a:bodyPr>
          <a:lstStyle/>
          <a:p>
            <a:r>
              <a:rPr lang="el-GR" sz="1800" dirty="0"/>
              <a:t> ΜΕΣΟΠΟΛΕΜΟΣ Πολιτικός χάρτης της Ευρώπης</a:t>
            </a:r>
          </a:p>
          <a:p>
            <a:endParaRPr lang="el-GR" sz="1800" dirty="0"/>
          </a:p>
        </p:txBody>
      </p:sp>
      <p:sp>
        <p:nvSpPr>
          <p:cNvPr id="2054" name="Rectangle 2053">
            <a:extLst>
              <a:ext uri="{FF2B5EF4-FFF2-40B4-BE49-F238E27FC236}">
                <a16:creationId xmlns:a16="http://schemas.microsoft.com/office/drawing/2014/main" id="{D5AFB1C8-355E-4D92-B894-A209E2C2C7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6" y="0"/>
            <a:ext cx="7537703"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49" name="Picture 4" descr="A map of europe with different colored countries/regions&#10;&#10;AI-generated content may be incorrect.">
            <a:extLst>
              <a:ext uri="{FF2B5EF4-FFF2-40B4-BE49-F238E27FC236}">
                <a16:creationId xmlns:a16="http://schemas.microsoft.com/office/drawing/2014/main" id="{7956BCEE-2A0C-E3D8-4C92-6456BC6F3EE2}"/>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tretch>
            <a:fillRect/>
          </a:stretch>
        </p:blipFill>
        <p:spPr bwMode="auto">
          <a:xfrm>
            <a:off x="5570847" y="640080"/>
            <a:ext cx="5704602" cy="526313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2">
            <a:extLst>
              <a:ext uri="{FF2B5EF4-FFF2-40B4-BE49-F238E27FC236}">
                <a16:creationId xmlns:a16="http://schemas.microsoft.com/office/drawing/2014/main" id="{F3685D5E-6DB0-9020-5C34-DFB789AFBB99}"/>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R"/>
          </a:p>
        </p:txBody>
      </p:sp>
    </p:spTree>
    <p:extLst>
      <p:ext uri="{BB962C8B-B14F-4D97-AF65-F5344CB8AC3E}">
        <p14:creationId xmlns:p14="http://schemas.microsoft.com/office/powerpoint/2010/main" val="1974352886"/>
      </p:ext>
    </p:extLst>
  </p:cSld>
  <p:clrMapOvr>
    <a:masterClrMapping/>
  </p:clrMapOvr>
  <mc:AlternateContent xmlns:mc="http://schemas.openxmlformats.org/markup-compatibility/2006" xmlns:p14="http://schemas.microsoft.com/office/powerpoint/2010/main">
    <mc:Choice Requires="p14">
      <p:transition spd="slow" p14:dur="3500">
        <p14:reveal/>
      </p:transition>
    </mc:Choice>
    <mc:Fallback xmlns="">
      <p:transition spd="slow" advClick="0" advTm="300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3018EC3-9B63-4B5E-9338-4BBA966AEE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6D0A5DB-7364-4D8D-A843-EFD9D3690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9CBE7C-FF52-945B-3A3B-02F1F0FDEA18}"/>
              </a:ext>
            </a:extLst>
          </p:cNvPr>
          <p:cNvSpPr>
            <a:spLocks noGrp="1"/>
          </p:cNvSpPr>
          <p:nvPr>
            <p:ph type="title"/>
          </p:nvPr>
        </p:nvSpPr>
        <p:spPr>
          <a:xfrm>
            <a:off x="643467" y="2681103"/>
            <a:ext cx="3363974" cy="1495794"/>
          </a:xfrm>
          <a:solidFill>
            <a:schemeClr val="tx2">
              <a:lumMod val="60000"/>
              <a:lumOff val="40000"/>
              <a:alpha val="15000"/>
            </a:schemeClr>
          </a:solidFill>
          <a:ln>
            <a:solidFill>
              <a:schemeClr val="bg1"/>
            </a:solidFill>
          </a:ln>
        </p:spPr>
        <p:txBody>
          <a:bodyPr wrap="square">
            <a:normAutofit/>
          </a:bodyPr>
          <a:lstStyle/>
          <a:p>
            <a:r>
              <a:rPr lang="el-GR">
                <a:solidFill>
                  <a:schemeClr val="bg1"/>
                </a:solidFill>
              </a:rPr>
              <a:t>ΕΠΙΠΤΩΣΕΙΣ</a:t>
            </a:r>
            <a:endParaRPr lang="en-GR">
              <a:solidFill>
                <a:schemeClr val="bg1"/>
              </a:solidFill>
            </a:endParaRPr>
          </a:p>
        </p:txBody>
      </p:sp>
      <p:graphicFrame>
        <p:nvGraphicFramePr>
          <p:cNvPr id="5" name="Content Placeholder 2">
            <a:extLst>
              <a:ext uri="{FF2B5EF4-FFF2-40B4-BE49-F238E27FC236}">
                <a16:creationId xmlns:a16="http://schemas.microsoft.com/office/drawing/2014/main" id="{D7228625-26A1-758B-F9A6-D3511B48CA08}"/>
              </a:ext>
            </a:extLst>
          </p:cNvPr>
          <p:cNvGraphicFramePr>
            <a:graphicFrameLocks noGrp="1"/>
          </p:cNvGraphicFramePr>
          <p:nvPr>
            <p:ph idx="1"/>
            <p:extLst>
              <p:ext uri="{D42A27DB-BD31-4B8C-83A1-F6EECF244321}">
                <p14:modId xmlns:p14="http://schemas.microsoft.com/office/powerpoint/2010/main" val="859870227"/>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983433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500">
        <p14:reveal/>
      </p:transition>
    </mc:Choice>
    <mc:Fallback xmlns="">
      <p:transition spd="slow" advClick="0" advTm="3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FAF4E4A-6C0F-17DB-BEB0-ECF7A5126688}"/>
              </a:ext>
            </a:extLst>
          </p:cNvPr>
          <p:cNvSpPr>
            <a:spLocks noGrp="1"/>
          </p:cNvSpPr>
          <p:nvPr>
            <p:ph type="title"/>
          </p:nvPr>
        </p:nvSpPr>
        <p:spPr>
          <a:xfrm>
            <a:off x="2231136" y="467418"/>
            <a:ext cx="7729728" cy="1188720"/>
          </a:xfrm>
          <a:solidFill>
            <a:schemeClr val="bg1"/>
          </a:solidFill>
        </p:spPr>
        <p:txBody>
          <a:bodyPr>
            <a:normAutofit/>
          </a:bodyPr>
          <a:lstStyle/>
          <a:p>
            <a:r>
              <a:rPr lang="el-GR" b="1" kern="0" dirty="0">
                <a:latin typeface="Georgia" panose="02040502050405020303" pitchFamily="18" charset="0"/>
                <a:ea typeface="Times New Roman" panose="02020603050405020304" pitchFamily="18" charset="0"/>
                <a:cs typeface="Times New Roman" panose="02020603050405020304" pitchFamily="18" charset="0"/>
              </a:rPr>
              <a:t>Α</a:t>
            </a:r>
            <a:r>
              <a:rPr lang="en-GR" b="1" kern="0" dirty="0">
                <a:effectLst/>
                <a:latin typeface="Georgia" panose="02040502050405020303" pitchFamily="18" charset="0"/>
                <a:ea typeface="Times New Roman" panose="02020603050405020304" pitchFamily="18" charset="0"/>
                <a:cs typeface="Times New Roman" panose="02020603050405020304" pitchFamily="18" charset="0"/>
              </a:rPr>
              <a:t>νοδος αντιδημοκρατικ</a:t>
            </a:r>
            <a:r>
              <a:rPr lang="el-GR" b="1" kern="0" dirty="0">
                <a:effectLst/>
                <a:latin typeface="Georgia" panose="02040502050405020303" pitchFamily="18" charset="0"/>
                <a:ea typeface="Times New Roman" panose="02020603050405020304" pitchFamily="18" charset="0"/>
                <a:cs typeface="Times New Roman" panose="02020603050405020304" pitchFamily="18" charset="0"/>
              </a:rPr>
              <a:t>Ω</a:t>
            </a:r>
            <a:r>
              <a:rPr lang="en-GR" b="1" kern="0" dirty="0">
                <a:effectLst/>
                <a:latin typeface="Georgia" panose="02040502050405020303" pitchFamily="18" charset="0"/>
                <a:ea typeface="Times New Roman" panose="02020603050405020304" pitchFamily="18" charset="0"/>
                <a:cs typeface="Times New Roman" panose="02020603050405020304" pitchFamily="18" charset="0"/>
              </a:rPr>
              <a:t>ν πολιτικ</a:t>
            </a:r>
            <a:r>
              <a:rPr lang="el-GR" b="1" kern="0" dirty="0">
                <a:effectLst/>
                <a:latin typeface="Georgia" panose="02040502050405020303" pitchFamily="18" charset="0"/>
                <a:ea typeface="Times New Roman" panose="02020603050405020304" pitchFamily="18" charset="0"/>
                <a:cs typeface="Times New Roman" panose="02020603050405020304" pitchFamily="18" charset="0"/>
              </a:rPr>
              <a:t>Ω</a:t>
            </a:r>
            <a:r>
              <a:rPr lang="en-GR" b="1" kern="0" dirty="0">
                <a:effectLst/>
                <a:latin typeface="Georgia" panose="02040502050405020303" pitchFamily="18" charset="0"/>
                <a:ea typeface="Times New Roman" panose="02020603050405020304" pitchFamily="18" charset="0"/>
                <a:cs typeface="Times New Roman" panose="02020603050405020304" pitchFamily="18" charset="0"/>
              </a:rPr>
              <a:t>ν προτ</a:t>
            </a:r>
            <a:r>
              <a:rPr lang="el-GR" b="1" kern="0" dirty="0">
                <a:effectLst/>
                <a:latin typeface="Georgia" panose="02040502050405020303" pitchFamily="18" charset="0"/>
                <a:ea typeface="Times New Roman" panose="02020603050405020304" pitchFamily="18" charset="0"/>
                <a:cs typeface="Times New Roman" panose="02020603050405020304" pitchFamily="18" charset="0"/>
              </a:rPr>
              <a:t>Α</a:t>
            </a:r>
            <a:r>
              <a:rPr lang="en-GR" b="1" kern="0" dirty="0">
                <a:effectLst/>
                <a:latin typeface="Georgia" panose="02040502050405020303" pitchFamily="18" charset="0"/>
                <a:ea typeface="Times New Roman" panose="02020603050405020304" pitchFamily="18" charset="0"/>
                <a:cs typeface="Times New Roman" panose="02020603050405020304" pitchFamily="18" charset="0"/>
              </a:rPr>
              <a:t>σεων</a:t>
            </a:r>
            <a:r>
              <a:rPr lang="en-GR" dirty="0">
                <a:effectLst/>
              </a:rPr>
              <a:t> </a:t>
            </a:r>
            <a:endParaRPr lang="en-GR" dirty="0"/>
          </a:p>
        </p:txBody>
      </p:sp>
      <p:sp>
        <p:nvSpPr>
          <p:cNvPr id="3" name="Content Placeholder 2">
            <a:extLst>
              <a:ext uri="{FF2B5EF4-FFF2-40B4-BE49-F238E27FC236}">
                <a16:creationId xmlns:a16="http://schemas.microsoft.com/office/drawing/2014/main" id="{2845EEE9-EB36-771E-D5A8-A9B018AC2FC5}"/>
              </a:ext>
            </a:extLst>
          </p:cNvPr>
          <p:cNvSpPr>
            <a:spLocks noGrp="1"/>
          </p:cNvSpPr>
          <p:nvPr>
            <p:ph idx="1"/>
          </p:nvPr>
        </p:nvSpPr>
        <p:spPr>
          <a:xfrm>
            <a:off x="1706062" y="2291262"/>
            <a:ext cx="8779512" cy="2879256"/>
          </a:xfrm>
        </p:spPr>
        <p:txBody>
          <a:bodyPr>
            <a:normAutofit/>
          </a:bodyPr>
          <a:lstStyle/>
          <a:p>
            <a:pPr marL="95250" marR="95250">
              <a:lnSpc>
                <a:spcPct val="90000"/>
              </a:lnSpc>
              <a:spcAft>
                <a:spcPts val="750"/>
              </a:spcAft>
            </a:pPr>
            <a:r>
              <a:rPr lang="en-GR" sz="1300" kern="0">
                <a:solidFill>
                  <a:srgbClr val="404040"/>
                </a:solidFill>
                <a:effectLst/>
                <a:latin typeface="Georgia" panose="02040502050405020303" pitchFamily="18" charset="0"/>
                <a:ea typeface="Times New Roman" panose="02020603050405020304" pitchFamily="18" charset="0"/>
                <a:cs typeface="Times New Roman" panose="02020603050405020304" pitchFamily="18" charset="0"/>
              </a:rPr>
              <a:t>σταλινική Ρωσία, η φασιστική Ιταλία και οι οπαδοί τους στο εσωτερικό των δημοκρατικών χωρών της Ευρώπης</a:t>
            </a:r>
            <a:endParaRPr lang="en-GR" sz="1300" kern="100">
              <a:solidFill>
                <a:srgbClr val="404040"/>
              </a:solidFill>
              <a:effectLst/>
              <a:latin typeface="Aptos" panose="020B0004020202020204" pitchFamily="34" charset="0"/>
              <a:ea typeface="Aptos" panose="020B0004020202020204" pitchFamily="34" charset="0"/>
              <a:cs typeface="Times New Roman" panose="02020603050405020304" pitchFamily="18" charset="0"/>
            </a:endParaRPr>
          </a:p>
          <a:p>
            <a:pPr marL="95250" marR="95250">
              <a:lnSpc>
                <a:spcPct val="90000"/>
              </a:lnSpc>
              <a:spcAft>
                <a:spcPts val="750"/>
              </a:spcAft>
            </a:pPr>
            <a:r>
              <a:rPr lang="en-GR" sz="1300" kern="0">
                <a:solidFill>
                  <a:srgbClr val="404040"/>
                </a:solidFill>
                <a:effectLst/>
                <a:latin typeface="Georgia" panose="02040502050405020303" pitchFamily="18" charset="0"/>
                <a:ea typeface="Times New Roman" panose="02020603050405020304" pitchFamily="18" charset="0"/>
                <a:cs typeface="Times New Roman" panose="02020603050405020304" pitchFamily="18" charset="0"/>
              </a:rPr>
              <a:t>Η περίπτωση της Γερμανίας: το Εθνικοσοσιαλιστικό Κόμμα (ναζιστικό) του Αδόλφου Χίτλερ παίρνει το 2,6% των ψήφων το 1928 και το 44% μετά την εκδήλωση της διεθνούς οικονομικής κρίσης το 1933.</a:t>
            </a:r>
            <a:endParaRPr lang="en-GR" sz="1300" kern="100">
              <a:solidFill>
                <a:srgbClr val="404040"/>
              </a:solidFill>
              <a:effectLst/>
              <a:latin typeface="Aptos" panose="020B0004020202020204" pitchFamily="34" charset="0"/>
              <a:ea typeface="Aptos" panose="020B0004020202020204" pitchFamily="34" charset="0"/>
              <a:cs typeface="Times New Roman" panose="02020603050405020304" pitchFamily="18" charset="0"/>
            </a:endParaRPr>
          </a:p>
          <a:p>
            <a:pPr marL="95250" marR="95250">
              <a:lnSpc>
                <a:spcPct val="90000"/>
              </a:lnSpc>
              <a:spcAft>
                <a:spcPts val="750"/>
              </a:spcAft>
            </a:pPr>
            <a:r>
              <a:rPr lang="en-GR" sz="1300" kern="0">
                <a:solidFill>
                  <a:srgbClr val="404040"/>
                </a:solidFill>
                <a:effectLst/>
                <a:latin typeface="Roboto" panose="02000000000000000000" pitchFamily="2" charset="0"/>
                <a:ea typeface="Times New Roman" panose="02020603050405020304" pitchFamily="18" charset="0"/>
                <a:cs typeface="Times New Roman" panose="02020603050405020304" pitchFamily="18" charset="0"/>
              </a:rPr>
              <a:t> </a:t>
            </a:r>
            <a:r>
              <a:rPr lang="en-GR" sz="1300" kern="0">
                <a:solidFill>
                  <a:srgbClr val="404040"/>
                </a:solidFill>
                <a:effectLst/>
                <a:latin typeface="Georgia" panose="02040502050405020303" pitchFamily="18" charset="0"/>
                <a:ea typeface="Times New Roman" panose="02020603050405020304" pitchFamily="18" charset="0"/>
                <a:cs typeface="Times New Roman" panose="02020603050405020304" pitchFamily="18" charset="0"/>
              </a:rPr>
              <a:t>Χρησιμοποίησε βέβαια και αντιδημοκρατικές μεθόδους: </a:t>
            </a:r>
            <a:endParaRPr lang="en-GR" sz="1300" kern="100">
              <a:solidFill>
                <a:srgbClr val="404040"/>
              </a:solidFill>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90000"/>
              </a:lnSpc>
              <a:spcAft>
                <a:spcPts val="800"/>
              </a:spcAft>
              <a:buSzPts val="1000"/>
              <a:buFont typeface="Symbol" pitchFamily="2" charset="2"/>
              <a:buChar char=""/>
              <a:tabLst>
                <a:tab pos="457200" algn="l"/>
              </a:tabLst>
            </a:pPr>
            <a:r>
              <a:rPr lang="en-GR" sz="1300" kern="0">
                <a:solidFill>
                  <a:srgbClr val="404040"/>
                </a:solidFill>
                <a:effectLst/>
                <a:latin typeface="Georgia" panose="02040502050405020303" pitchFamily="18" charset="0"/>
                <a:ea typeface="Times New Roman" panose="02020603050405020304" pitchFamily="18" charset="0"/>
                <a:cs typeface="Times New Roman" panose="02020603050405020304" pitchFamily="18" charset="0"/>
              </a:rPr>
              <a:t>Οι ναζιστές ασκούν βία κατά των αντιφρονούντων· οι κρατικές αρχές και τα δημοκρατικά κόμματα δείχνουν ανοχή, γιατί δημοκράτες και ναζιστές αντιτίθενται στον κομμουνισμό.</a:t>
            </a:r>
            <a:endParaRPr lang="en-GR" sz="1300" kern="100">
              <a:solidFill>
                <a:srgbClr val="404040"/>
              </a:solidFill>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90000"/>
              </a:lnSpc>
              <a:spcAft>
                <a:spcPts val="800"/>
              </a:spcAft>
              <a:buSzPts val="1000"/>
              <a:buFont typeface="Symbol" pitchFamily="2" charset="2"/>
              <a:buChar char=""/>
              <a:tabLst>
                <a:tab pos="457200" algn="l"/>
              </a:tabLst>
            </a:pPr>
            <a:r>
              <a:rPr lang="en-GR" sz="1300" kern="0">
                <a:solidFill>
                  <a:srgbClr val="404040"/>
                </a:solidFill>
                <a:effectLst/>
                <a:latin typeface="Georgia" panose="02040502050405020303" pitchFamily="18" charset="0"/>
                <a:ea typeface="Times New Roman" panose="02020603050405020304" pitchFamily="18" charset="0"/>
                <a:cs typeface="Times New Roman" panose="02020603050405020304" pitchFamily="18" charset="0"/>
              </a:rPr>
              <a:t>Όταν ο Χίτλερ ανακηρύχθηκε «καγκελάριος», κατήργησε μετά και από δημοψήφισμα, το 1934, τη δημοκρατία και αυτοαναγορεύθηκε πρόεδρος του Ράιχ, ενός γερμανικού κράτους ενιαίου πλέον, συγκεντρώνοντας όλες τις εξουσίες.</a:t>
            </a:r>
            <a:endParaRPr lang="en-GR" sz="1300" kern="100">
              <a:solidFill>
                <a:srgbClr val="404040"/>
              </a:solidFill>
              <a:effectLst/>
              <a:latin typeface="Aptos" panose="020B0004020202020204" pitchFamily="34" charset="0"/>
              <a:ea typeface="Aptos" panose="020B0004020202020204" pitchFamily="34" charset="0"/>
              <a:cs typeface="Times New Roman" panose="02020603050405020304" pitchFamily="18" charset="0"/>
            </a:endParaRPr>
          </a:p>
          <a:p>
            <a:pPr>
              <a:lnSpc>
                <a:spcPct val="90000"/>
              </a:lnSpc>
            </a:pPr>
            <a:endParaRPr lang="en-GR" sz="1300">
              <a:solidFill>
                <a:srgbClr val="404040"/>
              </a:solidFill>
            </a:endParaRPr>
          </a:p>
        </p:txBody>
      </p:sp>
    </p:spTree>
    <p:extLst>
      <p:ext uri="{BB962C8B-B14F-4D97-AF65-F5344CB8AC3E}">
        <p14:creationId xmlns:p14="http://schemas.microsoft.com/office/powerpoint/2010/main" val="120714995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500">
        <p14:reveal/>
      </p:transition>
    </mc:Choice>
    <mc:Fallback xmlns="">
      <p:transition spd="slow" advClick="0" advTm="300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F92A4-6E37-7EA3-DD56-4CD87C4905D7}"/>
              </a:ext>
            </a:extLst>
          </p:cNvPr>
          <p:cNvSpPr>
            <a:spLocks noGrp="1"/>
          </p:cNvSpPr>
          <p:nvPr>
            <p:ph type="title"/>
          </p:nvPr>
        </p:nvSpPr>
        <p:spPr>
          <a:xfrm>
            <a:off x="829781" y="2708804"/>
            <a:ext cx="3698803" cy="1440394"/>
          </a:xfrm>
          <a:noFill/>
          <a:ln>
            <a:solidFill>
              <a:schemeClr val="tx1"/>
            </a:solidFill>
          </a:ln>
        </p:spPr>
        <p:txBody>
          <a:bodyPr>
            <a:normAutofit/>
          </a:bodyPr>
          <a:lstStyle/>
          <a:p>
            <a:r>
              <a:rPr lang="en-GR" sz="1900" b="1" kern="0">
                <a:solidFill>
                  <a:schemeClr val="tx1"/>
                </a:solidFill>
                <a:effectLst/>
                <a:latin typeface="Georgia" panose="02040502050405020303" pitchFamily="18" charset="0"/>
                <a:ea typeface="Times New Roman" panose="02020603050405020304" pitchFamily="18" charset="0"/>
                <a:cs typeface="Times New Roman" panose="02020603050405020304" pitchFamily="18" charset="0"/>
              </a:rPr>
              <a:t>Η ΕΛΛΑΔΑ ΣΤΗΝ ΚΡΙΣΙΜΗ ΔΕΚΑΕΤΙΑ 1930-1940</a:t>
            </a:r>
            <a:br>
              <a:rPr lang="en-GR" sz="1900" kern="100">
                <a:solidFill>
                  <a:schemeClr val="tx1"/>
                </a:solidFill>
                <a:effectLst/>
                <a:latin typeface="Aptos" panose="020B0004020202020204" pitchFamily="34" charset="0"/>
                <a:ea typeface="Aptos" panose="020B0004020202020204" pitchFamily="34" charset="0"/>
                <a:cs typeface="Times New Roman" panose="02020603050405020304" pitchFamily="18" charset="0"/>
              </a:rPr>
            </a:br>
            <a:endParaRPr lang="en-GR" sz="1900">
              <a:solidFill>
                <a:schemeClr val="tx1"/>
              </a:solidFill>
            </a:endParaRPr>
          </a:p>
        </p:txBody>
      </p:sp>
      <p:sp>
        <p:nvSpPr>
          <p:cNvPr id="8" name="Rectangle 7">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710FF5C-47B1-389A-15D7-594D09D1F025}"/>
              </a:ext>
            </a:extLst>
          </p:cNvPr>
          <p:cNvSpPr>
            <a:spLocks noGrp="1"/>
          </p:cNvSpPr>
          <p:nvPr>
            <p:ph idx="1"/>
          </p:nvPr>
        </p:nvSpPr>
        <p:spPr>
          <a:xfrm>
            <a:off x="6049182" y="802638"/>
            <a:ext cx="5408696" cy="5252722"/>
          </a:xfrm>
        </p:spPr>
        <p:txBody>
          <a:bodyPr anchor="ctr">
            <a:normAutofit/>
          </a:bodyPr>
          <a:lstStyle/>
          <a:p>
            <a:pPr marL="0" marR="95250" indent="0">
              <a:lnSpc>
                <a:spcPct val="90000"/>
              </a:lnSpc>
              <a:spcAft>
                <a:spcPts val="750"/>
              </a:spcAft>
              <a:buNone/>
            </a:pPr>
            <a:r>
              <a:rPr lang="en-GR" sz="1400" b="1" kern="0" dirty="0">
                <a:solidFill>
                  <a:schemeClr val="bg1"/>
                </a:solidFill>
                <a:effectLst/>
                <a:latin typeface="Georgia" panose="02040502050405020303" pitchFamily="18" charset="0"/>
                <a:ea typeface="Times New Roman" panose="02020603050405020304" pitchFamily="18" charset="0"/>
                <a:cs typeface="Times New Roman" panose="02020603050405020304" pitchFamily="18" charset="0"/>
              </a:rPr>
              <a:t>Η πολιτική αστάθεια και η εγκαθίδρυση της δικτατορίας</a:t>
            </a:r>
            <a:endParaRPr lang="en-GR" sz="1400" kern="100" dirty="0">
              <a:solidFill>
                <a:schemeClr val="bg1"/>
              </a:solidFill>
              <a:latin typeface="Aptos" panose="020B0004020202020204" pitchFamily="34" charset="0"/>
              <a:ea typeface="Times New Roman" panose="02020603050405020304" pitchFamily="18" charset="0"/>
              <a:cs typeface="Times New Roman" panose="02020603050405020304" pitchFamily="18" charset="0"/>
            </a:endParaRPr>
          </a:p>
          <a:p>
            <a:pPr marL="0" marR="95250" indent="0">
              <a:lnSpc>
                <a:spcPct val="90000"/>
              </a:lnSpc>
              <a:spcAft>
                <a:spcPts val="750"/>
              </a:spcAft>
              <a:buNone/>
            </a:pPr>
            <a:r>
              <a:rPr lang="en-GR" sz="1400" b="1" kern="0" dirty="0">
                <a:solidFill>
                  <a:schemeClr val="bg1"/>
                </a:solidFill>
                <a:effectLst/>
                <a:latin typeface="Georgia" panose="02040502050405020303" pitchFamily="18" charset="0"/>
                <a:ea typeface="Times New Roman" panose="02020603050405020304" pitchFamily="18" charset="0"/>
                <a:cs typeface="Times New Roman" panose="02020603050405020304" pitchFamily="18" charset="0"/>
              </a:rPr>
              <a:t>Εκλογική ήττα του Βενιζέλου και πραξικοπήματα</a:t>
            </a:r>
            <a:endParaRPr lang="en-GR" sz="1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0" marR="95250" indent="0">
              <a:lnSpc>
                <a:spcPct val="90000"/>
              </a:lnSpc>
              <a:spcAft>
                <a:spcPts val="750"/>
              </a:spcAft>
              <a:buNone/>
            </a:pPr>
            <a:r>
              <a:rPr lang="en-GR" sz="1400" kern="0" dirty="0">
                <a:solidFill>
                  <a:schemeClr val="bg1"/>
                </a:solidFill>
                <a:effectLst/>
                <a:latin typeface="Georgia" panose="02040502050405020303" pitchFamily="18" charset="0"/>
                <a:ea typeface="Times New Roman" panose="02020603050405020304" pitchFamily="18" charset="0"/>
                <a:cs typeface="Times New Roman" panose="02020603050405020304" pitchFamily="18" charset="0"/>
              </a:rPr>
              <a:t>Η διεθνής κρίση επηρεάζει και την Ελλάδα</a:t>
            </a:r>
            <a:endParaRPr lang="en-GR" sz="1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0" lvl="0" indent="0">
              <a:lnSpc>
                <a:spcPct val="90000"/>
              </a:lnSpc>
              <a:spcAft>
                <a:spcPts val="800"/>
              </a:spcAft>
              <a:buSzPts val="1000"/>
              <a:buNone/>
              <a:tabLst>
                <a:tab pos="457200" algn="l"/>
              </a:tabLst>
            </a:pPr>
            <a:r>
              <a:rPr lang="en-GR" sz="1400" kern="0" dirty="0">
                <a:solidFill>
                  <a:schemeClr val="bg1"/>
                </a:solidFill>
                <a:effectLst/>
                <a:latin typeface="Georgia" panose="02040502050405020303" pitchFamily="18" charset="0"/>
                <a:ea typeface="Times New Roman" panose="02020603050405020304" pitchFamily="18" charset="0"/>
                <a:cs typeface="Times New Roman" panose="02020603050405020304" pitchFamily="18" charset="0"/>
              </a:rPr>
              <a:t>εκλογές της 5ης Μαρτίου 1933: </a:t>
            </a:r>
          </a:p>
          <a:p>
            <a:pPr marL="0" lvl="0" indent="0">
              <a:lnSpc>
                <a:spcPct val="90000"/>
              </a:lnSpc>
              <a:spcAft>
                <a:spcPts val="800"/>
              </a:spcAft>
              <a:buSzPts val="1000"/>
              <a:buNone/>
              <a:tabLst>
                <a:tab pos="457200" algn="l"/>
              </a:tabLst>
            </a:pPr>
            <a:r>
              <a:rPr lang="en-GR" sz="1400" kern="0" dirty="0">
                <a:solidFill>
                  <a:schemeClr val="bg1"/>
                </a:solidFill>
                <a:effectLst/>
                <a:latin typeface="Georgia" panose="02040502050405020303" pitchFamily="18" charset="0"/>
                <a:ea typeface="Times New Roman" panose="02020603050405020304" pitchFamily="18" charset="0"/>
                <a:cs typeface="Times New Roman" panose="02020603050405020304" pitchFamily="18" charset="0"/>
              </a:rPr>
              <a:t>επικρατεί το Λαϊκό Κόμμα, αντίπαλο του Κόμματος των Φιλελευθέρων. </a:t>
            </a:r>
            <a:r>
              <a:rPr lang="el-GR" sz="1400" kern="0" dirty="0">
                <a:solidFill>
                  <a:schemeClr val="bg1"/>
                </a:solidFill>
                <a:latin typeface="Georgia" panose="02040502050405020303" pitchFamily="18" charset="0"/>
                <a:ea typeface="Times New Roman" panose="02020603050405020304" pitchFamily="18" charset="0"/>
                <a:cs typeface="Times New Roman" panose="02020603050405020304" pitchFamily="18" charset="0"/>
              </a:rPr>
              <a:t>Σ</a:t>
            </a:r>
            <a:r>
              <a:rPr lang="en-GR" sz="1400" kern="0" dirty="0">
                <a:solidFill>
                  <a:schemeClr val="bg1"/>
                </a:solidFill>
                <a:effectLst/>
                <a:latin typeface="Georgia" panose="02040502050405020303" pitchFamily="18" charset="0"/>
                <a:ea typeface="Times New Roman" panose="02020603050405020304" pitchFamily="18" charset="0"/>
                <a:cs typeface="Times New Roman" panose="02020603050405020304" pitchFamily="18" charset="0"/>
              </a:rPr>
              <a:t>χηματίστηκε νέα κυβέρνηση υπό τον Παναγή Τσαλδάρη, με υπουργό Εξωτερικών τον Δημήτριο Μάξιμο, η οποία θα παραμείνει στην εξουσία για μία διετία. </a:t>
            </a:r>
            <a:endParaRPr lang="en-GR" sz="1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0" lvl="0" indent="0">
              <a:lnSpc>
                <a:spcPct val="90000"/>
              </a:lnSpc>
              <a:spcAft>
                <a:spcPts val="800"/>
              </a:spcAft>
              <a:buSzPts val="1000"/>
              <a:buNone/>
              <a:tabLst>
                <a:tab pos="457200" algn="l"/>
              </a:tabLst>
            </a:pPr>
            <a:r>
              <a:rPr lang="en-GR" sz="1400" kern="0" dirty="0">
                <a:solidFill>
                  <a:schemeClr val="bg1"/>
                </a:solidFill>
                <a:effectLst/>
                <a:latin typeface="Georgia" panose="02040502050405020303" pitchFamily="18" charset="0"/>
                <a:ea typeface="Times New Roman" panose="02020603050405020304" pitchFamily="18" charset="0"/>
                <a:cs typeface="Times New Roman" panose="02020603050405020304" pitchFamily="18" charset="0"/>
              </a:rPr>
              <a:t>εκδηλώνονται δύο αποτυχημένα φιλοβενιζελικά στρατιωτικά κινήματα: της 6ης Μαρτίου 1933 και της 1ης Μαρτίου 1935, </a:t>
            </a:r>
            <a:endParaRPr lang="en-GR" sz="1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0" lvl="0" indent="0">
              <a:lnSpc>
                <a:spcPct val="90000"/>
              </a:lnSpc>
              <a:spcAft>
                <a:spcPts val="800"/>
              </a:spcAft>
              <a:buSzPts val="1000"/>
              <a:buNone/>
              <a:tabLst>
                <a:tab pos="457200" algn="l"/>
              </a:tabLst>
            </a:pPr>
            <a:r>
              <a:rPr lang="en-GR" sz="1400" kern="0" dirty="0">
                <a:solidFill>
                  <a:schemeClr val="bg1"/>
                </a:solidFill>
                <a:effectLst/>
                <a:latin typeface="Georgia" panose="02040502050405020303" pitchFamily="18" charset="0"/>
                <a:ea typeface="Times New Roman" panose="02020603050405020304" pitchFamily="18" charset="0"/>
                <a:cs typeface="Times New Roman" panose="02020603050405020304" pitchFamily="18" charset="0"/>
              </a:rPr>
              <a:t>στις 6 Ιουνίου 1933, σημειώνεται μία απόπειρα δολοφονίας του Βενιζέλου: είναι έκδηλη η πολιτική πόλωση.</a:t>
            </a:r>
            <a:endParaRPr lang="en-GR" sz="14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a:lnSpc>
                <a:spcPct val="90000"/>
              </a:lnSpc>
            </a:pPr>
            <a:endParaRPr lang="en-GR" sz="1400" dirty="0">
              <a:solidFill>
                <a:schemeClr val="bg1"/>
              </a:solidFill>
            </a:endParaRPr>
          </a:p>
        </p:txBody>
      </p:sp>
    </p:spTree>
    <p:extLst>
      <p:ext uri="{BB962C8B-B14F-4D97-AF65-F5344CB8AC3E}">
        <p14:creationId xmlns:p14="http://schemas.microsoft.com/office/powerpoint/2010/main" val="4216849218"/>
      </p:ext>
    </p:extLst>
  </p:cSld>
  <p:clrMapOvr>
    <a:masterClrMapping/>
  </p:clrMapOvr>
  <mc:AlternateContent xmlns:mc="http://schemas.openxmlformats.org/markup-compatibility/2006" xmlns:p14="http://schemas.microsoft.com/office/powerpoint/2010/main">
    <mc:Choice Requires="p14">
      <p:transition spd="slow" p14:dur="3500">
        <p14:reveal/>
      </p:transition>
    </mc:Choice>
    <mc:Fallback xmlns="">
      <p:transition spd="slow" advClick="0" advTm="300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DBD5C2F-4B32-ECC1-D726-273CCCD715C3}"/>
              </a:ext>
            </a:extLst>
          </p:cNvPr>
          <p:cNvSpPr>
            <a:spLocks noGrp="1"/>
          </p:cNvSpPr>
          <p:nvPr>
            <p:ph type="title"/>
          </p:nvPr>
        </p:nvSpPr>
        <p:spPr>
          <a:xfrm>
            <a:off x="2231136" y="467418"/>
            <a:ext cx="7729728" cy="1188720"/>
          </a:xfrm>
          <a:solidFill>
            <a:schemeClr val="bg1"/>
          </a:solidFill>
        </p:spPr>
        <p:txBody>
          <a:bodyPr>
            <a:normAutofit/>
          </a:bodyPr>
          <a:lstStyle/>
          <a:p>
            <a:r>
              <a:rPr lang="en-GR" sz="2000" b="1" kern="0" dirty="0">
                <a:effectLst/>
                <a:latin typeface="Georgia" panose="02040502050405020303" pitchFamily="18" charset="0"/>
                <a:ea typeface="Times New Roman" panose="02020603050405020304" pitchFamily="18" charset="0"/>
                <a:cs typeface="Times New Roman" panose="02020603050405020304" pitchFamily="18" charset="0"/>
              </a:rPr>
              <a:t>Συνeπειες του πραξικοπhματος του 1935</a:t>
            </a:r>
            <a:br>
              <a:rPr lang="en-GR" sz="2000" kern="100" dirty="0">
                <a:effectLst/>
                <a:latin typeface="Aptos" panose="020B0004020202020204" pitchFamily="34" charset="0"/>
                <a:ea typeface="Aptos" panose="020B0004020202020204" pitchFamily="34" charset="0"/>
                <a:cs typeface="Times New Roman" panose="02020603050405020304" pitchFamily="18" charset="0"/>
              </a:rPr>
            </a:br>
            <a:endParaRPr lang="en-GR" sz="2000" dirty="0"/>
          </a:p>
        </p:txBody>
      </p:sp>
      <p:sp>
        <p:nvSpPr>
          <p:cNvPr id="3" name="Content Placeholder 2">
            <a:extLst>
              <a:ext uri="{FF2B5EF4-FFF2-40B4-BE49-F238E27FC236}">
                <a16:creationId xmlns:a16="http://schemas.microsoft.com/office/drawing/2014/main" id="{13ACFBB1-3DF4-4ED3-BB5C-1488FF2F8F05}"/>
              </a:ext>
            </a:extLst>
          </p:cNvPr>
          <p:cNvSpPr>
            <a:spLocks noGrp="1"/>
          </p:cNvSpPr>
          <p:nvPr>
            <p:ph idx="1"/>
          </p:nvPr>
        </p:nvSpPr>
        <p:spPr>
          <a:xfrm>
            <a:off x="1706062" y="2291262"/>
            <a:ext cx="8779512" cy="2879256"/>
          </a:xfrm>
        </p:spPr>
        <p:txBody>
          <a:bodyPr>
            <a:normAutofit/>
          </a:bodyPr>
          <a:lstStyle/>
          <a:p>
            <a:pPr marL="342900" lvl="0" indent="-342900">
              <a:lnSpc>
                <a:spcPct val="90000"/>
              </a:lnSpc>
              <a:spcAft>
                <a:spcPts val="800"/>
              </a:spcAft>
              <a:buSzPts val="1000"/>
              <a:buFont typeface="Symbol" pitchFamily="2" charset="2"/>
              <a:buChar char=""/>
              <a:tabLst>
                <a:tab pos="457200" algn="l"/>
              </a:tabLst>
            </a:pPr>
            <a:r>
              <a:rPr lang="en-GR" sz="1500" kern="0">
                <a:solidFill>
                  <a:srgbClr val="404040"/>
                </a:solidFill>
                <a:effectLst/>
                <a:latin typeface="Georgia" panose="02040502050405020303" pitchFamily="18" charset="0"/>
                <a:ea typeface="Times New Roman" panose="02020603050405020304" pitchFamily="18" charset="0"/>
                <a:cs typeface="Times New Roman" panose="02020603050405020304" pitchFamily="18" charset="0"/>
              </a:rPr>
              <a:t>αντικατάσταση του Συντάγματος του 1927 από εκείνο του 1911.</a:t>
            </a:r>
            <a:endParaRPr lang="en-GR" sz="1500" kern="100">
              <a:solidFill>
                <a:srgbClr val="404040"/>
              </a:solidFill>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90000"/>
              </a:lnSpc>
              <a:spcAft>
                <a:spcPts val="800"/>
              </a:spcAft>
              <a:buSzPts val="1000"/>
              <a:buFont typeface="Symbol" pitchFamily="2" charset="2"/>
              <a:buChar char=""/>
              <a:tabLst>
                <a:tab pos="457200" algn="l"/>
              </a:tabLst>
            </a:pPr>
            <a:r>
              <a:rPr lang="en-GR" sz="1500" kern="0">
                <a:solidFill>
                  <a:srgbClr val="404040"/>
                </a:solidFill>
                <a:effectLst/>
                <a:latin typeface="Georgia" panose="02040502050405020303" pitchFamily="18" charset="0"/>
                <a:ea typeface="Times New Roman" panose="02020603050405020304" pitchFamily="18" charset="0"/>
                <a:cs typeface="Times New Roman" panose="02020603050405020304" pitchFamily="18" charset="0"/>
              </a:rPr>
              <a:t>επαναφορά του καθεστώτος της βασιλευόμενης δημοκρατίας: επανέρχεται ο έκπτωτος βασιλιάς Γεώργιος Β΄.</a:t>
            </a:r>
            <a:endParaRPr lang="en-GR" sz="1500" kern="100">
              <a:solidFill>
                <a:srgbClr val="404040"/>
              </a:solidFill>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90000"/>
              </a:lnSpc>
              <a:spcAft>
                <a:spcPts val="800"/>
              </a:spcAft>
              <a:buSzPts val="1000"/>
              <a:buFont typeface="Symbol" pitchFamily="2" charset="2"/>
              <a:buChar char=""/>
              <a:tabLst>
                <a:tab pos="457200" algn="l"/>
              </a:tabLst>
            </a:pPr>
            <a:r>
              <a:rPr lang="en-GR" sz="1500" kern="0">
                <a:solidFill>
                  <a:srgbClr val="404040"/>
                </a:solidFill>
                <a:effectLst/>
                <a:latin typeface="Georgia" panose="02040502050405020303" pitchFamily="18" charset="0"/>
                <a:ea typeface="Times New Roman" panose="02020603050405020304" pitchFamily="18" charset="0"/>
                <a:cs typeface="Times New Roman" panose="02020603050405020304" pitchFamily="18" charset="0"/>
              </a:rPr>
              <a:t>ο Ελευθέριος Βενιζέλος τάσσεται υπέρ της βασιλείας προσδοκώντας πολιτική ομαλότητα.</a:t>
            </a:r>
            <a:endParaRPr lang="en-GR" sz="1500" kern="100">
              <a:solidFill>
                <a:srgbClr val="404040"/>
              </a:solidFill>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90000"/>
              </a:lnSpc>
              <a:spcAft>
                <a:spcPts val="800"/>
              </a:spcAft>
              <a:buSzPts val="1000"/>
              <a:buFont typeface="Symbol" pitchFamily="2" charset="2"/>
              <a:buChar char=""/>
              <a:tabLst>
                <a:tab pos="457200" algn="l"/>
              </a:tabLst>
            </a:pPr>
            <a:r>
              <a:rPr lang="en-GR" sz="1500" kern="0">
                <a:solidFill>
                  <a:srgbClr val="404040"/>
                </a:solidFill>
                <a:effectLst/>
                <a:latin typeface="Georgia" panose="02040502050405020303" pitchFamily="18" charset="0"/>
                <a:ea typeface="Times New Roman" panose="02020603050405020304" pitchFamily="18" charset="0"/>
                <a:cs typeface="Times New Roman" panose="02020603050405020304" pitchFamily="18" charset="0"/>
              </a:rPr>
              <a:t>εκλογές Ιανουαρίου 1936: τα δύο μεγάλα κόμματα, Λαϊκό και Φιλελευθέρων, ισοψηφούν και αδυνατούν να συνεργαστούν.</a:t>
            </a:r>
            <a:endParaRPr lang="en-GR" sz="1500" kern="100">
              <a:solidFill>
                <a:srgbClr val="404040"/>
              </a:solidFill>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90000"/>
              </a:lnSpc>
              <a:spcAft>
                <a:spcPts val="800"/>
              </a:spcAft>
              <a:buSzPts val="1000"/>
              <a:buFont typeface="Symbol" pitchFamily="2" charset="2"/>
              <a:buChar char=""/>
              <a:tabLst>
                <a:tab pos="457200" algn="l"/>
              </a:tabLst>
            </a:pPr>
            <a:r>
              <a:rPr lang="en-GR" sz="1500" kern="0">
                <a:solidFill>
                  <a:srgbClr val="404040"/>
                </a:solidFill>
                <a:effectLst/>
                <a:latin typeface="Georgia" panose="02040502050405020303" pitchFamily="18" charset="0"/>
                <a:ea typeface="Times New Roman" panose="02020603050405020304" pitchFamily="18" charset="0"/>
                <a:cs typeface="Times New Roman" panose="02020603050405020304" pitchFamily="18" charset="0"/>
              </a:rPr>
              <a:t>το κοινοβουλευτικού πολίτευμα βρίσκεται σε κρίση και ο βασιλιάς παραδίδει την εξουσία στον Ιωάννη Μεταξά, που εγκαθιδρύει το καθεστώς της 4ης Αυγούστου 1936.</a:t>
            </a:r>
            <a:endParaRPr lang="en-GR" sz="1500" kern="100">
              <a:solidFill>
                <a:srgbClr val="404040"/>
              </a:solidFill>
              <a:effectLst/>
              <a:latin typeface="Aptos" panose="020B0004020202020204" pitchFamily="34" charset="0"/>
              <a:ea typeface="Aptos" panose="020B0004020202020204" pitchFamily="34" charset="0"/>
              <a:cs typeface="Times New Roman" panose="02020603050405020304" pitchFamily="18" charset="0"/>
            </a:endParaRPr>
          </a:p>
          <a:p>
            <a:pPr>
              <a:lnSpc>
                <a:spcPct val="90000"/>
              </a:lnSpc>
            </a:pPr>
            <a:endParaRPr lang="en-GR" sz="1500">
              <a:solidFill>
                <a:srgbClr val="404040"/>
              </a:solidFill>
            </a:endParaRPr>
          </a:p>
        </p:txBody>
      </p:sp>
    </p:spTree>
    <p:extLst>
      <p:ext uri="{BB962C8B-B14F-4D97-AF65-F5344CB8AC3E}">
        <p14:creationId xmlns:p14="http://schemas.microsoft.com/office/powerpoint/2010/main" val="212981593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500">
        <p14:reveal/>
      </p:transition>
    </mc:Choice>
    <mc:Fallback xmlns="">
      <p:transition spd="slow" advClick="0" advTm="300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26CD5-3BF5-09F2-6862-0F7E2491107E}"/>
              </a:ext>
            </a:extLst>
          </p:cNvPr>
          <p:cNvSpPr>
            <a:spLocks noGrp="1"/>
          </p:cNvSpPr>
          <p:nvPr>
            <p:ph type="title"/>
          </p:nvPr>
        </p:nvSpPr>
        <p:spPr>
          <a:xfrm>
            <a:off x="804672" y="978777"/>
            <a:ext cx="5925310" cy="1078624"/>
          </a:xfrm>
        </p:spPr>
        <p:txBody>
          <a:bodyPr>
            <a:normAutofit fontScale="90000"/>
          </a:bodyPr>
          <a:lstStyle/>
          <a:p>
            <a:r>
              <a:rPr lang="el-GR" sz="1900" b="1" kern="0" dirty="0" err="1">
                <a:latin typeface="Georgia" panose="02040502050405020303" pitchFamily="18" charset="0"/>
                <a:ea typeface="Times New Roman" panose="02020603050405020304" pitchFamily="18" charset="0"/>
                <a:cs typeface="Times New Roman" panose="02020603050405020304" pitchFamily="18" charset="0"/>
              </a:rPr>
              <a:t>ιωα</a:t>
            </a:r>
            <a:r>
              <a:rPr lang="en-GR" sz="1900" b="1" kern="0" dirty="0">
                <a:effectLst/>
                <a:latin typeface="Georgia" panose="02040502050405020303" pitchFamily="18" charset="0"/>
                <a:ea typeface="Times New Roman" panose="02020603050405020304" pitchFamily="18" charset="0"/>
                <a:cs typeface="Times New Roman" panose="02020603050405020304" pitchFamily="18" charset="0"/>
              </a:rPr>
              <a:t>ννης Μεταξa</a:t>
            </a:r>
            <a:r>
              <a:rPr lang="el-GR" sz="1900" b="1" kern="0" dirty="0">
                <a:effectLst/>
                <a:latin typeface="Georgia" panose="02040502050405020303" pitchFamily="18" charset="0"/>
                <a:ea typeface="Times New Roman" panose="02020603050405020304" pitchFamily="18" charset="0"/>
                <a:cs typeface="Times New Roman" panose="02020603050405020304" pitchFamily="18" charset="0"/>
              </a:rPr>
              <a:t>σ</a:t>
            </a:r>
            <a:br>
              <a:rPr lang="el-GR" sz="1900" b="1" kern="0" dirty="0">
                <a:effectLst/>
                <a:latin typeface="Georgia" panose="02040502050405020303" pitchFamily="18" charset="0"/>
                <a:ea typeface="Times New Roman" panose="02020603050405020304" pitchFamily="18" charset="0"/>
                <a:cs typeface="Times New Roman" panose="02020603050405020304" pitchFamily="18" charset="0"/>
              </a:rPr>
            </a:br>
            <a:r>
              <a:rPr lang="el-GR" sz="1900" b="1" kern="0" dirty="0">
                <a:effectLst/>
                <a:latin typeface="Georgia" panose="02040502050405020303" pitchFamily="18" charset="0"/>
                <a:ea typeface="Times New Roman" panose="02020603050405020304" pitchFamily="18" charset="0"/>
                <a:cs typeface="Times New Roman" panose="02020603050405020304" pitchFamily="18" charset="0"/>
              </a:rPr>
              <a:t>1871-1941</a:t>
            </a:r>
            <a:br>
              <a:rPr lang="en-GR" sz="1900" b="1" kern="0" dirty="0">
                <a:effectLst/>
                <a:latin typeface="Georgia" panose="02040502050405020303" pitchFamily="18" charset="0"/>
                <a:ea typeface="Times New Roman" panose="02020603050405020304" pitchFamily="18" charset="0"/>
                <a:cs typeface="Times New Roman" panose="02020603050405020304" pitchFamily="18" charset="0"/>
              </a:rPr>
            </a:br>
            <a:br>
              <a:rPr lang="en-GR" sz="1900" kern="100" dirty="0">
                <a:effectLst/>
                <a:latin typeface="Aptos" panose="020B0004020202020204" pitchFamily="34" charset="0"/>
                <a:ea typeface="Aptos" panose="020B0004020202020204" pitchFamily="34" charset="0"/>
                <a:cs typeface="Times New Roman" panose="02020603050405020304" pitchFamily="18" charset="0"/>
              </a:rPr>
            </a:br>
            <a:endParaRPr lang="en-GR" sz="1900" dirty="0"/>
          </a:p>
        </p:txBody>
      </p:sp>
      <p:sp>
        <p:nvSpPr>
          <p:cNvPr id="3" name="Content Placeholder 2">
            <a:extLst>
              <a:ext uri="{FF2B5EF4-FFF2-40B4-BE49-F238E27FC236}">
                <a16:creationId xmlns:a16="http://schemas.microsoft.com/office/drawing/2014/main" id="{AADD0DFF-487D-E9F0-1172-1B456107DE5A}"/>
              </a:ext>
            </a:extLst>
          </p:cNvPr>
          <p:cNvSpPr>
            <a:spLocks noGrp="1"/>
          </p:cNvSpPr>
          <p:nvPr>
            <p:ph idx="1"/>
          </p:nvPr>
        </p:nvSpPr>
        <p:spPr>
          <a:xfrm>
            <a:off x="804672" y="2640692"/>
            <a:ext cx="5925310" cy="3255252"/>
          </a:xfrm>
        </p:spPr>
        <p:txBody>
          <a:bodyPr>
            <a:normAutofit/>
          </a:bodyPr>
          <a:lstStyle/>
          <a:p>
            <a:pPr marL="342900" lvl="0" indent="-342900">
              <a:lnSpc>
                <a:spcPct val="90000"/>
              </a:lnSpc>
              <a:spcAft>
                <a:spcPts val="800"/>
              </a:spcAft>
              <a:buSzPts val="1000"/>
              <a:buFont typeface="Symbol" pitchFamily="2" charset="2"/>
              <a:buChar char=""/>
              <a:tabLst>
                <a:tab pos="457200" algn="l"/>
              </a:tabLst>
            </a:pPr>
            <a:r>
              <a:rPr lang="en-GR" sz="1500" kern="0" dirty="0">
                <a:effectLst/>
                <a:latin typeface="Georgia" panose="02040502050405020303" pitchFamily="18" charset="0"/>
                <a:ea typeface="Times New Roman" panose="02020603050405020304" pitchFamily="18" charset="0"/>
                <a:cs typeface="Times New Roman" panose="02020603050405020304" pitchFamily="18" charset="0"/>
              </a:rPr>
              <a:t>καταλύει τους δημοκρατικούς θεσμούς και κυβερνά ως δικτάτορας.</a:t>
            </a:r>
            <a:endParaRPr lang="en-GR" sz="15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90000"/>
              </a:lnSpc>
              <a:spcAft>
                <a:spcPts val="800"/>
              </a:spcAft>
              <a:buSzPts val="1000"/>
              <a:buFont typeface="Symbol" pitchFamily="2" charset="2"/>
              <a:buChar char=""/>
              <a:tabLst>
                <a:tab pos="457200" algn="l"/>
              </a:tabLst>
            </a:pPr>
            <a:r>
              <a:rPr lang="en-GR" sz="1500" kern="0" dirty="0">
                <a:effectLst/>
                <a:latin typeface="Georgia" panose="02040502050405020303" pitchFamily="18" charset="0"/>
                <a:ea typeface="Times New Roman" panose="02020603050405020304" pitchFamily="18" charset="0"/>
                <a:cs typeface="Times New Roman" panose="02020603050405020304" pitchFamily="18" charset="0"/>
              </a:rPr>
              <a:t>η αντίδραση είναι πολύ χλιαρή, παρόλο που οι Έλληνες ψηφοφόροι είναι στο μεγαλύτερο ποσοστό φιλελεύθεροι, γιατί:</a:t>
            </a:r>
            <a:endParaRPr lang="en-GR" sz="15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90000"/>
              </a:lnSpc>
              <a:spcAft>
                <a:spcPts val="800"/>
              </a:spcAft>
              <a:buSzPts val="1000"/>
              <a:buFont typeface="Symbol" pitchFamily="2" charset="2"/>
              <a:buChar char=""/>
              <a:tabLst>
                <a:tab pos="457200" algn="l"/>
              </a:tabLst>
            </a:pPr>
            <a:r>
              <a:rPr lang="en-GR" sz="1500" kern="0" dirty="0">
                <a:effectLst/>
                <a:latin typeface="Georgia" panose="02040502050405020303" pitchFamily="18" charset="0"/>
                <a:ea typeface="Times New Roman" panose="02020603050405020304" pitchFamily="18" charset="0"/>
                <a:cs typeface="Times New Roman" panose="02020603050405020304" pitchFamily="18" charset="0"/>
              </a:rPr>
              <a:t>παρόμοια αυταρχικά καθεστώτα άνθιζαν στην Ευρώπη.</a:t>
            </a:r>
            <a:endParaRPr lang="en-GR" sz="15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90000"/>
              </a:lnSpc>
              <a:spcAft>
                <a:spcPts val="800"/>
              </a:spcAft>
              <a:buSzPts val="1000"/>
              <a:buFont typeface="Symbol" pitchFamily="2" charset="2"/>
              <a:buChar char=""/>
              <a:tabLst>
                <a:tab pos="457200" algn="l"/>
              </a:tabLst>
            </a:pPr>
            <a:r>
              <a:rPr lang="en-GR" sz="1500" kern="0" dirty="0">
                <a:effectLst/>
                <a:latin typeface="Georgia" panose="02040502050405020303" pitchFamily="18" charset="0"/>
                <a:ea typeface="Times New Roman" panose="02020603050405020304" pitchFamily="18" charset="0"/>
                <a:cs typeface="Times New Roman" panose="02020603050405020304" pitchFamily="18" charset="0"/>
              </a:rPr>
              <a:t>τα μέσα στήριξης μιας ενδεχόμενης αντίδρασης ήταν ισχνά.</a:t>
            </a:r>
            <a:endParaRPr lang="en-GR" sz="15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90000"/>
              </a:lnSpc>
              <a:spcAft>
                <a:spcPts val="800"/>
              </a:spcAft>
              <a:buSzPts val="1000"/>
              <a:buFont typeface="Symbol" pitchFamily="2" charset="2"/>
              <a:buChar char=""/>
              <a:tabLst>
                <a:tab pos="457200" algn="l"/>
              </a:tabLst>
            </a:pPr>
            <a:r>
              <a:rPr lang="en-GR" sz="1500" kern="0" dirty="0">
                <a:effectLst/>
                <a:latin typeface="Georgia" panose="02040502050405020303" pitchFamily="18" charset="0"/>
                <a:ea typeface="Times New Roman" panose="02020603050405020304" pitchFamily="18" charset="0"/>
                <a:cs typeface="Times New Roman" panose="02020603050405020304" pitchFamily="18" charset="0"/>
              </a:rPr>
              <a:t>οι σημαντικότεροι πολιτικοί ηγέτες της περιόδου (Βενιζέλος, Τσαλδάρης, Παπαναστασίου και Μιχαλακόπουλος) είχαν πεθάνει.</a:t>
            </a:r>
            <a:endParaRPr lang="en-GR" sz="15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90000"/>
              </a:lnSpc>
            </a:pPr>
            <a:endParaRPr lang="en-GR" sz="1500" dirty="0"/>
          </a:p>
        </p:txBody>
      </p:sp>
      <p:pic>
        <p:nvPicPr>
          <p:cNvPr id="4097" name="Picture 2" descr="A group of people standing on stairs&#10;&#10;AI-generated content may be incorrect.">
            <a:extLst>
              <a:ext uri="{FF2B5EF4-FFF2-40B4-BE49-F238E27FC236}">
                <a16:creationId xmlns:a16="http://schemas.microsoft.com/office/drawing/2014/main" id="{0A7C1C8A-4733-DADC-00CC-5E46FD1F47BD}"/>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l="39974" r="16223" b="-1"/>
          <a:stretch>
            <a:fillRect/>
          </a:stretch>
        </p:blipFill>
        <p:spPr bwMode="auto">
          <a:xfrm>
            <a:off x="7494494" y="10"/>
            <a:ext cx="4697505" cy="685799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2">
            <a:extLst>
              <a:ext uri="{FF2B5EF4-FFF2-40B4-BE49-F238E27FC236}">
                <a16:creationId xmlns:a16="http://schemas.microsoft.com/office/drawing/2014/main" id="{9319CB39-5832-6DEC-1476-6ADFCA02B644}"/>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R"/>
          </a:p>
        </p:txBody>
      </p:sp>
    </p:spTree>
    <p:extLst>
      <p:ext uri="{BB962C8B-B14F-4D97-AF65-F5344CB8AC3E}">
        <p14:creationId xmlns:p14="http://schemas.microsoft.com/office/powerpoint/2010/main" val="2302656228"/>
      </p:ext>
    </p:extLst>
  </p:cSld>
  <p:clrMapOvr>
    <a:masterClrMapping/>
  </p:clrMapOvr>
  <mc:AlternateContent xmlns:mc="http://schemas.openxmlformats.org/markup-compatibility/2006" xmlns:p14="http://schemas.microsoft.com/office/powerpoint/2010/main">
    <mc:Choice Requires="p14">
      <p:transition spd="slow" p14:dur="3500">
        <p14:reveal/>
      </p:transition>
    </mc:Choice>
    <mc:Fallback xmlns="">
      <p:transition spd="slow" advClick="0" advTm="3000">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CACE8-2D33-781B-8CE6-1D19CAA42B81}"/>
              </a:ext>
            </a:extLst>
          </p:cNvPr>
          <p:cNvSpPr>
            <a:spLocks noGrp="1"/>
          </p:cNvSpPr>
          <p:nvPr>
            <p:ph type="title"/>
          </p:nvPr>
        </p:nvSpPr>
        <p:spPr>
          <a:xfrm>
            <a:off x="804672" y="978776"/>
            <a:ext cx="5925310" cy="1174991"/>
          </a:xfrm>
        </p:spPr>
        <p:txBody>
          <a:bodyPr>
            <a:normAutofit fontScale="90000"/>
          </a:bodyPr>
          <a:lstStyle/>
          <a:p>
            <a:r>
              <a:rPr lang="en-GR" sz="2400" b="1" kern="0" dirty="0">
                <a:effectLst/>
                <a:latin typeface="Georgia" panose="02040502050405020303" pitchFamily="18" charset="0"/>
                <a:ea typeface="Times New Roman" panose="02020603050405020304" pitchFamily="18" charset="0"/>
                <a:cs typeface="Times New Roman" panose="02020603050405020304" pitchFamily="18" charset="0"/>
              </a:rPr>
              <a:t>Ο ΥΠΟΛΟΙΠΟΣ ΚΟΣΜΟΣ</a:t>
            </a:r>
            <a:br>
              <a:rPr lang="en-GR" sz="2400" b="1" kern="0" dirty="0">
                <a:effectLst/>
                <a:latin typeface="Georgia" panose="02040502050405020303" pitchFamily="18" charset="0"/>
                <a:ea typeface="Times New Roman" panose="02020603050405020304" pitchFamily="18" charset="0"/>
                <a:cs typeface="Times New Roman" panose="02020603050405020304" pitchFamily="18" charset="0"/>
              </a:rPr>
            </a:br>
            <a:br>
              <a:rPr lang="en-GR" sz="2400" kern="100" dirty="0">
                <a:effectLst/>
                <a:latin typeface="Aptos" panose="020B0004020202020204" pitchFamily="34" charset="0"/>
                <a:ea typeface="Aptos" panose="020B0004020202020204" pitchFamily="34" charset="0"/>
                <a:cs typeface="Times New Roman" panose="02020603050405020304" pitchFamily="18" charset="0"/>
              </a:rPr>
            </a:br>
            <a:endParaRPr lang="en-GR" sz="2400" dirty="0"/>
          </a:p>
        </p:txBody>
      </p:sp>
      <p:sp>
        <p:nvSpPr>
          <p:cNvPr id="3" name="Content Placeholder 2">
            <a:extLst>
              <a:ext uri="{FF2B5EF4-FFF2-40B4-BE49-F238E27FC236}">
                <a16:creationId xmlns:a16="http://schemas.microsoft.com/office/drawing/2014/main" id="{BE629921-727A-8BE9-A215-9F53C085E1F1}"/>
              </a:ext>
            </a:extLst>
          </p:cNvPr>
          <p:cNvSpPr>
            <a:spLocks noGrp="1"/>
          </p:cNvSpPr>
          <p:nvPr>
            <p:ph idx="1"/>
          </p:nvPr>
        </p:nvSpPr>
        <p:spPr>
          <a:xfrm>
            <a:off x="804671" y="2640692"/>
            <a:ext cx="6420881" cy="3238532"/>
          </a:xfrm>
        </p:spPr>
        <p:txBody>
          <a:bodyPr>
            <a:normAutofit fontScale="92500" lnSpcReduction="20000"/>
          </a:bodyPr>
          <a:lstStyle/>
          <a:p>
            <a:r>
              <a:rPr lang="en-GR" dirty="0"/>
              <a:t>Οι Ηνωμένες Πολιτείες ξεπερνούν τις οικονομικές και κοινωνικές δυσκολίες που αντιμετώπισαν κατά τη διεθνή κρίση. Τα μέτρα προέδρου Χούβερ (ρεπουμπλικάνος) είναι ανεπαρκή. Ο διάδοχός του Φραγκλίνος Ρούζβελτ (δημοκρατικός) εφαρμόζει από τον Μάρτιο του 1933 τολμηρή πολιτική, το </a:t>
            </a:r>
            <a:r>
              <a:rPr lang="en-GR" b="1" dirty="0"/>
              <a:t>«New Deal»</a:t>
            </a:r>
            <a:r>
              <a:rPr lang="en-GR" dirty="0"/>
              <a:t>:</a:t>
            </a:r>
          </a:p>
          <a:p>
            <a:r>
              <a:rPr lang="en-GR" i="1" dirty="0"/>
              <a:t>Ο όρος χρησιμοποιήθηκε από τον ίδιο τον Φ. Ρούζβελτ κατά την ανάληψη της προεδρίας των ΗΠΑ και αποδίδει το σχέδιο ανόρθωσης της αμερικανικής οικονομίας που εφαρμόστηκε από τον Αμερικανό πρόεδρο μετά τη διεθνή οικονομική κρίση του 1929-1932. Η πολιτική αυτή είχε ως κύριο χαρακτηριστικό τον κρατικό παρεμβατισμό στις φιλελεύθερες οικονομικές δομές της κοινωνίας, με σκοπό την αύξηση της παραγωγής και τη μείωση της ανεργίας.</a:t>
            </a:r>
          </a:p>
          <a:p>
            <a:endParaRPr lang="en-GR" dirty="0"/>
          </a:p>
          <a:p>
            <a:pPr>
              <a:lnSpc>
                <a:spcPct val="90000"/>
              </a:lnSpc>
            </a:pPr>
            <a:endParaRPr lang="en-GR" sz="700" dirty="0"/>
          </a:p>
        </p:txBody>
      </p:sp>
      <p:pic>
        <p:nvPicPr>
          <p:cNvPr id="5125" name="Picture 1" descr="A person in a suit sitting in a chair&#10;&#10;AI-generated content may be incorrect.">
            <a:extLst>
              <a:ext uri="{FF2B5EF4-FFF2-40B4-BE49-F238E27FC236}">
                <a16:creationId xmlns:a16="http://schemas.microsoft.com/office/drawing/2014/main" id="{D794F3A8-D557-8EA9-DA72-D7499615FC6E}"/>
              </a:ext>
            </a:extLst>
          </p:cNvPr>
          <p:cNvPicPr>
            <a:picLocks noChangeAspect="1" noChangeArrowheads="1"/>
          </p:cNvPicPr>
          <p:nvPr/>
        </p:nvPicPr>
        <p:blipFill>
          <a:blip r:embed="rId3" r:link="rId4">
            <a:extLst>
              <a:ext uri="{28A0092B-C50C-407E-A947-70E740481C1C}">
                <a14:useLocalDpi xmlns:a14="http://schemas.microsoft.com/office/drawing/2010/main" val="0"/>
              </a:ext>
            </a:extLst>
          </a:blip>
          <a:srcRect l="7949" r="7950"/>
          <a:stretch>
            <a:fillRect/>
          </a:stretch>
        </p:blipFill>
        <p:spPr bwMode="auto">
          <a:xfrm>
            <a:off x="7534654" y="10"/>
            <a:ext cx="4657345" cy="685799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2">
            <a:extLst>
              <a:ext uri="{FF2B5EF4-FFF2-40B4-BE49-F238E27FC236}">
                <a16:creationId xmlns:a16="http://schemas.microsoft.com/office/drawing/2014/main" id="{C94982FB-5726-DA0D-058E-0207BC12C5E8}"/>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R"/>
          </a:p>
        </p:txBody>
      </p:sp>
      <p:sp>
        <p:nvSpPr>
          <p:cNvPr id="7" name="Rectangle 6">
            <a:extLst>
              <a:ext uri="{FF2B5EF4-FFF2-40B4-BE49-F238E27FC236}">
                <a16:creationId xmlns:a16="http://schemas.microsoft.com/office/drawing/2014/main" id="{7E30A556-F5C4-EF43-38EB-B058859B20B4}"/>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R"/>
          </a:p>
        </p:txBody>
      </p:sp>
    </p:spTree>
    <p:extLst>
      <p:ext uri="{BB962C8B-B14F-4D97-AF65-F5344CB8AC3E}">
        <p14:creationId xmlns:p14="http://schemas.microsoft.com/office/powerpoint/2010/main" val="1675008917"/>
      </p:ext>
    </p:extLst>
  </p:cSld>
  <p:clrMapOvr>
    <a:masterClrMapping/>
  </p:clrMapOvr>
  <mc:AlternateContent xmlns:mc="http://schemas.openxmlformats.org/markup-compatibility/2006" xmlns:p14="http://schemas.microsoft.com/office/powerpoint/2010/main">
    <mc:Choice Requires="p14">
      <p:transition spd="slow" p14:dur="3500">
        <p14:reveal/>
      </p:transition>
    </mc:Choice>
    <mc:Fallback xmlns="">
      <p:transition spd="slow" advClick="0" advTm="3000">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19263E-BA89-DA07-722B-35A07C452427}"/>
              </a:ext>
            </a:extLst>
          </p:cNvPr>
          <p:cNvSpPr>
            <a:spLocks noGrp="1"/>
          </p:cNvSpPr>
          <p:nvPr>
            <p:ph idx="1"/>
          </p:nvPr>
        </p:nvSpPr>
        <p:spPr>
          <a:xfrm>
            <a:off x="803243" y="2638044"/>
            <a:ext cx="5963317" cy="3263206"/>
          </a:xfrm>
        </p:spPr>
        <p:txBody>
          <a:bodyPr>
            <a:normAutofit/>
          </a:bodyPr>
          <a:lstStyle/>
          <a:p>
            <a:pPr marL="0" lvl="0" indent="0">
              <a:lnSpc>
                <a:spcPct val="90000"/>
              </a:lnSpc>
              <a:buNone/>
            </a:pPr>
            <a:r>
              <a:rPr lang="en-GR" sz="1400" dirty="0"/>
              <a:t>O Roosevelt</a:t>
            </a:r>
            <a:r>
              <a:rPr lang="en-GR" sz="1400" baseline="0" dirty="0"/>
              <a:t> </a:t>
            </a:r>
            <a:r>
              <a:rPr lang="en-GR" sz="1400" dirty="0"/>
              <a:t>αναδιοργανώνει το τραπεζικό σύστημα  αποδεσμεύει το δολάριο από τον </a:t>
            </a:r>
            <a:r>
              <a:rPr lang="en-GR" sz="1400" b="1" dirty="0"/>
              <a:t>κανόνα του χρυσού</a:t>
            </a:r>
            <a:r>
              <a:rPr lang="en-GR" sz="1400" dirty="0"/>
              <a:t>, </a:t>
            </a:r>
          </a:p>
          <a:p>
            <a:pPr>
              <a:lnSpc>
                <a:spcPct val="90000"/>
              </a:lnSpc>
            </a:pPr>
            <a:r>
              <a:rPr lang="en-GR" sz="1400" i="1" dirty="0"/>
              <a:t>Η κάλυψη του χαρτονομίσματος με αποθέματα χρυσού. Υιοθετήθηκε αρχικά στη Βρετανία το 1821. Ακολούθησαν η Γαλλία, η Γερμανία και οι ΗΠΑ κατά τη δεκαετία του 1870, ενώ από την τελευταία δεκαετία του 19ου αιώνα γενικεύτηκε σε όλο τον κόσμο. Ο «κανόνας χρυσού» εγκαταλείφθηκε κατά την περίοδο της μεγάλης ύφεσης, μετά το Κραχ του χρηματιστηρίου της Νέας Υόρκης.</a:t>
            </a:r>
            <a:endParaRPr lang="en-GR" sz="1400" dirty="0"/>
          </a:p>
          <a:p>
            <a:pPr lvl="0">
              <a:lnSpc>
                <a:spcPct val="90000"/>
              </a:lnSpc>
            </a:pPr>
            <a:r>
              <a:rPr lang="en-GR" sz="1400" dirty="0"/>
              <a:t>μειώνει την παραγωγή και αυξάνει την τιμή των αγροτικών προϊόντων, </a:t>
            </a:r>
          </a:p>
          <a:p>
            <a:pPr lvl="0">
              <a:lnSpc>
                <a:spcPct val="90000"/>
              </a:lnSpc>
            </a:pPr>
            <a:r>
              <a:rPr lang="en-GR" sz="1400" dirty="0"/>
              <a:t>βελτιώνει τους μισθούς, </a:t>
            </a:r>
          </a:p>
          <a:p>
            <a:pPr lvl="0">
              <a:lnSpc>
                <a:spcPct val="90000"/>
              </a:lnSpc>
            </a:pPr>
            <a:r>
              <a:rPr lang="en-GR" sz="1400" dirty="0"/>
              <a:t>λαμβάνει κοινωνικά μέτρα υπέρ των εργαζομένων, </a:t>
            </a:r>
          </a:p>
          <a:p>
            <a:pPr lvl="0">
              <a:lnSpc>
                <a:spcPct val="90000"/>
              </a:lnSpc>
            </a:pPr>
            <a:r>
              <a:rPr lang="en-GR" sz="1400" dirty="0"/>
              <a:t>προγραμματίζει σειρά μεγάλων έργων και μειώνει έτσι την ανεργία.</a:t>
            </a:r>
          </a:p>
          <a:p>
            <a:pPr>
              <a:lnSpc>
                <a:spcPct val="90000"/>
              </a:lnSpc>
            </a:pPr>
            <a:endParaRPr lang="en-GR" sz="1400" dirty="0"/>
          </a:p>
        </p:txBody>
      </p:sp>
      <p:sp>
        <p:nvSpPr>
          <p:cNvPr id="17" name="Rectangle 16">
            <a:extLst>
              <a:ext uri="{FF2B5EF4-FFF2-40B4-BE49-F238E27FC236}">
                <a16:creationId xmlns:a16="http://schemas.microsoft.com/office/drawing/2014/main" id="{7E1A56F0-E6E0-4BBC-BD3E-AFD89D4205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86706" y="964692"/>
            <a:ext cx="3986784" cy="4936558"/>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D8977815-C310-4AC9-8D94-E352EBC27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1298" y="1128683"/>
            <a:ext cx="3657600" cy="460857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close-up of a painting&#10;&#10;AI-generated content may be incorrect.">
            <a:extLst>
              <a:ext uri="{FF2B5EF4-FFF2-40B4-BE49-F238E27FC236}">
                <a16:creationId xmlns:a16="http://schemas.microsoft.com/office/drawing/2014/main" id="{75C98600-3223-5155-0191-63A17D83C85E}"/>
              </a:ext>
            </a:extLst>
          </p:cNvPr>
          <p:cNvPicPr>
            <a:picLocks noChangeAspect="1"/>
          </p:cNvPicPr>
          <p:nvPr/>
        </p:nvPicPr>
        <p:blipFill>
          <a:blip r:embed="rId3"/>
          <a:stretch>
            <a:fillRect/>
          </a:stretch>
        </p:blipFill>
        <p:spPr>
          <a:xfrm>
            <a:off x="7715890" y="2184815"/>
            <a:ext cx="3328416" cy="2496312"/>
          </a:xfrm>
          <a:prstGeom prst="rect">
            <a:avLst/>
          </a:prstGeom>
        </p:spPr>
      </p:pic>
    </p:spTree>
    <p:extLst>
      <p:ext uri="{BB962C8B-B14F-4D97-AF65-F5344CB8AC3E}">
        <p14:creationId xmlns:p14="http://schemas.microsoft.com/office/powerpoint/2010/main" val="1566721855"/>
      </p:ext>
    </p:extLst>
  </p:cSld>
  <p:clrMapOvr>
    <a:masterClrMapping/>
  </p:clrMapOvr>
  <mc:AlternateContent xmlns:mc="http://schemas.openxmlformats.org/markup-compatibility/2006" xmlns:p14="http://schemas.microsoft.com/office/powerpoint/2010/main">
    <mc:Choice Requires="p14">
      <p:transition spd="slow" p14:dur="3500">
        <p14:reveal/>
      </p:transition>
    </mc:Choice>
    <mc:Fallback xmlns="">
      <p:transition spd="slow" advClick="0" advTm="3000">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3018EC3-9B63-4B5E-9338-4BBA966AEE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6D0A5DB-7364-4D8D-A843-EFD9D3690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4ABBA08-64A1-EBDB-B1C0-D6A2E6CF76E4}"/>
              </a:ext>
            </a:extLst>
          </p:cNvPr>
          <p:cNvSpPr>
            <a:spLocks noGrp="1"/>
          </p:cNvSpPr>
          <p:nvPr>
            <p:ph type="title"/>
          </p:nvPr>
        </p:nvSpPr>
        <p:spPr>
          <a:xfrm>
            <a:off x="643467" y="2681103"/>
            <a:ext cx="3363974" cy="1495794"/>
          </a:xfrm>
          <a:solidFill>
            <a:schemeClr val="tx2">
              <a:lumMod val="60000"/>
              <a:lumOff val="40000"/>
              <a:alpha val="15000"/>
            </a:schemeClr>
          </a:solidFill>
          <a:ln>
            <a:solidFill>
              <a:schemeClr val="bg1"/>
            </a:solidFill>
          </a:ln>
        </p:spPr>
        <p:txBody>
          <a:bodyPr wrap="square">
            <a:normAutofit/>
          </a:bodyPr>
          <a:lstStyle/>
          <a:p>
            <a:r>
              <a:rPr lang="el-GR" dirty="0" err="1">
                <a:solidFill>
                  <a:schemeClr val="bg1"/>
                </a:solidFill>
              </a:rPr>
              <a:t>συνεπειεσ</a:t>
            </a:r>
            <a:endParaRPr lang="en-GR" dirty="0">
              <a:solidFill>
                <a:schemeClr val="bg1"/>
              </a:solidFill>
            </a:endParaRPr>
          </a:p>
        </p:txBody>
      </p:sp>
      <p:graphicFrame>
        <p:nvGraphicFramePr>
          <p:cNvPr id="5" name="Content Placeholder 2">
            <a:extLst>
              <a:ext uri="{FF2B5EF4-FFF2-40B4-BE49-F238E27FC236}">
                <a16:creationId xmlns:a16="http://schemas.microsoft.com/office/drawing/2014/main" id="{DFF62261-1AF9-65E7-BC7B-FF2E1A555864}"/>
              </a:ext>
            </a:extLst>
          </p:cNvPr>
          <p:cNvGraphicFramePr>
            <a:graphicFrameLocks noGrp="1"/>
          </p:cNvGraphicFramePr>
          <p:nvPr>
            <p:ph idx="1"/>
            <p:extLst>
              <p:ext uri="{D42A27DB-BD31-4B8C-83A1-F6EECF244321}">
                <p14:modId xmlns:p14="http://schemas.microsoft.com/office/powerpoint/2010/main" val="3909394347"/>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5123587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500">
        <p14:reveal/>
      </p:transition>
    </mc:Choice>
    <mc:Fallback xmlns="">
      <p:transition spd="slow" advClick="0" advTm="3000">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23E9BD-CE88-13C1-2011-0326B1E41BA8}"/>
              </a:ext>
            </a:extLst>
          </p:cNvPr>
          <p:cNvSpPr>
            <a:spLocks noGrp="1"/>
          </p:cNvSpPr>
          <p:nvPr>
            <p:ph type="title"/>
          </p:nvPr>
        </p:nvSpPr>
        <p:spPr>
          <a:xfrm>
            <a:off x="2231136" y="467418"/>
            <a:ext cx="7729728" cy="1188720"/>
          </a:xfrm>
          <a:solidFill>
            <a:schemeClr val="bg1"/>
          </a:solidFill>
        </p:spPr>
        <p:txBody>
          <a:bodyPr>
            <a:normAutofit/>
          </a:bodyPr>
          <a:lstStyle/>
          <a:p>
            <a:r>
              <a:rPr lang="en-GR" b="1" kern="0">
                <a:effectLst/>
                <a:latin typeface="Georgia" panose="02040502050405020303" pitchFamily="18" charset="0"/>
                <a:ea typeface="Times New Roman" panose="02020603050405020304" pitchFamily="18" charset="0"/>
                <a:cs typeface="Times New Roman" panose="02020603050405020304" pitchFamily="18" charset="0"/>
              </a:rPr>
              <a:t>Διεθνε</a:t>
            </a:r>
            <a:r>
              <a:rPr lang="el-GR" b="1" kern="0">
                <a:effectLst/>
                <a:latin typeface="Georgia" panose="02040502050405020303" pitchFamily="18" charset="0"/>
                <a:ea typeface="Times New Roman" panose="02020603050405020304" pitchFamily="18" charset="0"/>
                <a:cs typeface="Times New Roman" panose="02020603050405020304" pitchFamily="18" charset="0"/>
              </a:rPr>
              <a:t>Ι</a:t>
            </a:r>
            <a:r>
              <a:rPr lang="en-GR" b="1" kern="0">
                <a:effectLst/>
                <a:latin typeface="Georgia" panose="02040502050405020303" pitchFamily="18" charset="0"/>
                <a:ea typeface="Times New Roman" panose="02020603050405020304" pitchFamily="18" charset="0"/>
                <a:cs typeface="Times New Roman" panose="02020603050405020304" pitchFamily="18" charset="0"/>
              </a:rPr>
              <a:t>ς σχ</a:t>
            </a:r>
            <a:r>
              <a:rPr lang="el-GR" b="1" kern="0">
                <a:effectLst/>
                <a:latin typeface="Georgia" panose="02040502050405020303" pitchFamily="18" charset="0"/>
                <a:ea typeface="Times New Roman" panose="02020603050405020304" pitchFamily="18" charset="0"/>
                <a:cs typeface="Times New Roman" panose="02020603050405020304" pitchFamily="18" charset="0"/>
              </a:rPr>
              <a:t>Ε</a:t>
            </a:r>
            <a:r>
              <a:rPr lang="en-GR" b="1" kern="0">
                <a:effectLst/>
                <a:latin typeface="Georgia" panose="02040502050405020303" pitchFamily="18" charset="0"/>
                <a:ea typeface="Times New Roman" panose="02020603050405020304" pitchFamily="18" charset="0"/>
                <a:cs typeface="Times New Roman" panose="02020603050405020304" pitchFamily="18" charset="0"/>
              </a:rPr>
              <a:t>σεις</a:t>
            </a:r>
            <a:br>
              <a:rPr lang="en-GR" kern="100">
                <a:effectLst/>
                <a:latin typeface="Aptos" panose="020B0004020202020204" pitchFamily="34" charset="0"/>
                <a:ea typeface="Aptos" panose="020B0004020202020204" pitchFamily="34" charset="0"/>
                <a:cs typeface="Times New Roman" panose="02020603050405020304" pitchFamily="18" charset="0"/>
              </a:rPr>
            </a:br>
            <a:endParaRPr lang="en-GR" dirty="0"/>
          </a:p>
        </p:txBody>
      </p:sp>
      <p:sp>
        <p:nvSpPr>
          <p:cNvPr id="3" name="Content Placeholder 2">
            <a:extLst>
              <a:ext uri="{FF2B5EF4-FFF2-40B4-BE49-F238E27FC236}">
                <a16:creationId xmlns:a16="http://schemas.microsoft.com/office/drawing/2014/main" id="{E9E6A92C-4EB6-2D3F-4350-E1CD05306874}"/>
              </a:ext>
            </a:extLst>
          </p:cNvPr>
          <p:cNvSpPr>
            <a:spLocks noGrp="1"/>
          </p:cNvSpPr>
          <p:nvPr>
            <p:ph idx="1"/>
          </p:nvPr>
        </p:nvSpPr>
        <p:spPr>
          <a:xfrm>
            <a:off x="1706062" y="2291262"/>
            <a:ext cx="8779512" cy="2879256"/>
          </a:xfrm>
        </p:spPr>
        <p:txBody>
          <a:bodyPr>
            <a:normAutofit/>
          </a:bodyPr>
          <a:lstStyle/>
          <a:p>
            <a:pPr marL="342900" lvl="0" indent="-342900">
              <a:spcAft>
                <a:spcPts val="800"/>
              </a:spcAft>
              <a:buSzPts val="1000"/>
              <a:buFont typeface="Symbol" pitchFamily="2" charset="2"/>
              <a:buChar char=""/>
              <a:tabLst>
                <a:tab pos="457200" algn="l"/>
              </a:tabLst>
            </a:pPr>
            <a:r>
              <a:rPr lang="en-GR" kern="0" dirty="0">
                <a:solidFill>
                  <a:srgbClr val="404040"/>
                </a:solidFill>
                <a:effectLst/>
                <a:latin typeface="Georgia" panose="02040502050405020303" pitchFamily="18" charset="0"/>
                <a:ea typeface="Times New Roman" panose="02020603050405020304" pitchFamily="18" charset="0"/>
                <a:cs typeface="Times New Roman" panose="02020603050405020304" pitchFamily="18" charset="0"/>
              </a:rPr>
              <a:t>βελτίωσε τις σχέσεις της χώρας του με τα κράτη της Κεντρικής και της Νότιας Αμερικής, εφαρμόζοντας πολιτική «καλής θέλησης»</a:t>
            </a:r>
            <a:endParaRPr lang="en-GR" kern="100" dirty="0">
              <a:solidFill>
                <a:srgbClr val="404040"/>
              </a:solidFill>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spcAft>
                <a:spcPts val="800"/>
              </a:spcAft>
              <a:buSzPts val="1000"/>
              <a:buFont typeface="Symbol" pitchFamily="2" charset="2"/>
              <a:buChar char=""/>
              <a:tabLst>
                <a:tab pos="457200" algn="l"/>
              </a:tabLst>
            </a:pPr>
            <a:r>
              <a:rPr lang="en-GR" kern="0" dirty="0">
                <a:solidFill>
                  <a:srgbClr val="404040"/>
                </a:solidFill>
                <a:effectLst/>
                <a:latin typeface="Georgia" panose="02040502050405020303" pitchFamily="18" charset="0"/>
                <a:ea typeface="Times New Roman" panose="02020603050405020304" pitchFamily="18" charset="0"/>
                <a:cs typeface="Times New Roman" panose="02020603050405020304" pitchFamily="18" charset="0"/>
              </a:rPr>
              <a:t>καταπολέμησε την ψυχολογία του «απομονωτισμού» και της ουδετεροφιλίας των Αμερικανών, επειδή βλέπει την άνθηση των ολοκληρωτικών καθεστώτων.</a:t>
            </a:r>
            <a:endParaRPr lang="en-GR" kern="100" dirty="0">
              <a:solidFill>
                <a:srgbClr val="404040"/>
              </a:solidFill>
              <a:effectLst/>
              <a:latin typeface="Aptos" panose="020B0004020202020204" pitchFamily="34" charset="0"/>
              <a:ea typeface="Aptos" panose="020B0004020202020204" pitchFamily="34" charset="0"/>
              <a:cs typeface="Times New Roman" panose="02020603050405020304" pitchFamily="18" charset="0"/>
            </a:endParaRPr>
          </a:p>
          <a:p>
            <a:endParaRPr lang="en-GR" dirty="0">
              <a:solidFill>
                <a:srgbClr val="404040"/>
              </a:solidFill>
            </a:endParaRPr>
          </a:p>
        </p:txBody>
      </p:sp>
    </p:spTree>
    <p:extLst>
      <p:ext uri="{BB962C8B-B14F-4D97-AF65-F5344CB8AC3E}">
        <p14:creationId xmlns:p14="http://schemas.microsoft.com/office/powerpoint/2010/main" val="62404701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500">
        <p14:reveal/>
      </p:transition>
    </mc:Choice>
    <mc:Fallback xmlns="">
      <p:transition spd="slow" advClick="0" advTm="3000">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3018EC3-9B63-4B5E-9338-4BBA966AEE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6D0A5DB-7364-4D8D-A843-EFD9D3690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5D81746-6780-B3AD-7686-575C282A7729}"/>
              </a:ext>
            </a:extLst>
          </p:cNvPr>
          <p:cNvSpPr>
            <a:spLocks noGrp="1"/>
          </p:cNvSpPr>
          <p:nvPr>
            <p:ph type="title"/>
          </p:nvPr>
        </p:nvSpPr>
        <p:spPr>
          <a:xfrm>
            <a:off x="643467" y="2681103"/>
            <a:ext cx="3363974" cy="1495794"/>
          </a:xfrm>
          <a:solidFill>
            <a:schemeClr val="tx2">
              <a:lumMod val="60000"/>
              <a:lumOff val="40000"/>
              <a:alpha val="15000"/>
            </a:schemeClr>
          </a:solidFill>
          <a:ln>
            <a:solidFill>
              <a:schemeClr val="bg1"/>
            </a:solidFill>
          </a:ln>
        </p:spPr>
        <p:txBody>
          <a:bodyPr wrap="square">
            <a:normAutofit/>
          </a:bodyPr>
          <a:lstStyle/>
          <a:p>
            <a:r>
              <a:rPr lang="el-GR" sz="2200">
                <a:solidFill>
                  <a:schemeClr val="bg1"/>
                </a:solidFill>
              </a:rPr>
              <a:t>ΟΛΟΚΛΗΡΩΤΙΣΜΟΣ</a:t>
            </a:r>
            <a:endParaRPr lang="en-GR" sz="2200">
              <a:solidFill>
                <a:schemeClr val="bg1"/>
              </a:solidFill>
            </a:endParaRPr>
          </a:p>
        </p:txBody>
      </p:sp>
      <p:graphicFrame>
        <p:nvGraphicFramePr>
          <p:cNvPr id="6" name="Content Placeholder 2">
            <a:extLst>
              <a:ext uri="{FF2B5EF4-FFF2-40B4-BE49-F238E27FC236}">
                <a16:creationId xmlns:a16="http://schemas.microsoft.com/office/drawing/2014/main" id="{D6D49411-CE55-3702-2A7C-19D99F90F0D8}"/>
              </a:ext>
            </a:extLst>
          </p:cNvPr>
          <p:cNvGraphicFramePr>
            <a:graphicFrameLocks noGrp="1"/>
          </p:cNvGraphicFramePr>
          <p:nvPr>
            <p:ph idx="1"/>
            <p:extLst>
              <p:ext uri="{D42A27DB-BD31-4B8C-83A1-F6EECF244321}">
                <p14:modId xmlns:p14="http://schemas.microsoft.com/office/powerpoint/2010/main" val="975533686"/>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1244739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500">
        <p14:reveal/>
      </p:transition>
    </mc:Choice>
    <mc:Fallback xmlns="">
      <p:transition spd="slow" advClick="0" advTm="3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3018EC3-9B63-4B5E-9338-4BBA966AEE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D6D0A5DB-7364-4D8D-A843-EFD9D3690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1B9BF29C-91EF-07D5-C845-DBB05E2DDAF5}"/>
              </a:ext>
            </a:extLst>
          </p:cNvPr>
          <p:cNvSpPr>
            <a:spLocks noGrp="1"/>
          </p:cNvSpPr>
          <p:nvPr>
            <p:ph type="title"/>
          </p:nvPr>
        </p:nvSpPr>
        <p:spPr>
          <a:xfrm>
            <a:off x="643467" y="2681103"/>
            <a:ext cx="3363974" cy="1495794"/>
          </a:xfrm>
          <a:solidFill>
            <a:schemeClr val="tx2">
              <a:lumMod val="60000"/>
              <a:lumOff val="40000"/>
              <a:alpha val="15000"/>
            </a:schemeClr>
          </a:solidFill>
          <a:ln>
            <a:solidFill>
              <a:schemeClr val="bg1"/>
            </a:solidFill>
          </a:ln>
        </p:spPr>
        <p:style>
          <a:lnRef idx="2">
            <a:schemeClr val="accent2"/>
          </a:lnRef>
          <a:fillRef idx="1">
            <a:schemeClr val="lt1"/>
          </a:fillRef>
          <a:effectRef idx="0">
            <a:schemeClr val="accent2"/>
          </a:effectRef>
          <a:fontRef idx="minor">
            <a:schemeClr val="dk1"/>
          </a:fontRef>
        </p:style>
        <p:txBody>
          <a:bodyPr wrap="square">
            <a:normAutofit/>
          </a:bodyPr>
          <a:lstStyle/>
          <a:p>
            <a:r>
              <a:rPr lang="en-GR" sz="2600" b="1" kern="0" dirty="0">
                <a:solidFill>
                  <a:schemeClr val="bg1"/>
                </a:solidFill>
                <a:effectLst/>
                <a:latin typeface="Georgia" panose="02040502050405020303" pitchFamily="18" charset="0"/>
                <a:ea typeface="Times New Roman" panose="02020603050405020304" pitchFamily="18" charset="0"/>
                <a:cs typeface="Times New Roman" panose="02020603050405020304" pitchFamily="18" charset="0"/>
              </a:rPr>
              <a:t>Η ΔΕΚΑΕΤΙΑ 1920-1930</a:t>
            </a:r>
            <a:br>
              <a:rPr lang="en-GR" sz="2600"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rPr>
            </a:br>
            <a:endParaRPr lang="en-GR" sz="2600" dirty="0">
              <a:solidFill>
                <a:schemeClr val="bg1"/>
              </a:solidFill>
            </a:endParaRPr>
          </a:p>
        </p:txBody>
      </p:sp>
      <p:graphicFrame>
        <p:nvGraphicFramePr>
          <p:cNvPr id="7" name="Content Placeholder 4">
            <a:extLst>
              <a:ext uri="{FF2B5EF4-FFF2-40B4-BE49-F238E27FC236}">
                <a16:creationId xmlns:a16="http://schemas.microsoft.com/office/drawing/2014/main" id="{1E30C13C-3A80-082C-502D-707345E25859}"/>
              </a:ext>
            </a:extLst>
          </p:cNvPr>
          <p:cNvGraphicFramePr>
            <a:graphicFrameLocks noGrp="1"/>
          </p:cNvGraphicFramePr>
          <p:nvPr>
            <p:ph idx="1"/>
            <p:extLst>
              <p:ext uri="{D42A27DB-BD31-4B8C-83A1-F6EECF244321}">
                <p14:modId xmlns:p14="http://schemas.microsoft.com/office/powerpoint/2010/main" val="259183562"/>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2625993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500">
        <p14:reveal/>
      </p:transition>
    </mc:Choice>
    <mc:Fallback xmlns="">
      <p:transition spd="slow" advClick="0" advTm="3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D51858-1896-432D-BDF8-EF63766A8F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38255" cy="6858000"/>
          </a:xfrm>
          <a:prstGeom prst="rect">
            <a:avLst/>
          </a:prstGeom>
          <a:solidFill>
            <a:schemeClr val="bg2">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D2F91CD-8F30-E9B9-933A-F03014E29D80}"/>
              </a:ext>
            </a:extLst>
          </p:cNvPr>
          <p:cNvSpPr>
            <a:spLocks noGrp="1"/>
          </p:cNvSpPr>
          <p:nvPr>
            <p:ph type="title"/>
          </p:nvPr>
        </p:nvSpPr>
        <p:spPr>
          <a:xfrm>
            <a:off x="640080" y="2530231"/>
            <a:ext cx="3401568" cy="1495794"/>
          </a:xfrm>
          <a:solidFill>
            <a:schemeClr val="bg2">
              <a:lumMod val="60000"/>
              <a:lumOff val="40000"/>
              <a:alpha val="15000"/>
            </a:schemeClr>
          </a:solidFill>
          <a:ln>
            <a:solidFill>
              <a:schemeClr val="tx1">
                <a:lumMod val="85000"/>
                <a:lumOff val="15000"/>
              </a:schemeClr>
            </a:solidFill>
          </a:ln>
        </p:spPr>
        <p:txBody>
          <a:bodyPr>
            <a:normAutofit/>
          </a:bodyPr>
          <a:lstStyle/>
          <a:p>
            <a:r>
              <a:rPr lang="el-GR" dirty="0" err="1"/>
              <a:t>σοσιαλισμοσ</a:t>
            </a:r>
            <a:endParaRPr lang="en-GR" dirty="0"/>
          </a:p>
        </p:txBody>
      </p:sp>
      <p:sp useBgFill="1">
        <p:nvSpPr>
          <p:cNvPr id="11" name="Rectangle 10">
            <a:extLst>
              <a:ext uri="{FF2B5EF4-FFF2-40B4-BE49-F238E27FC236}">
                <a16:creationId xmlns:a16="http://schemas.microsoft.com/office/drawing/2014/main" id="{A6F3C1DE-DEC1-4005-862C-F73DDF3FC2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3278" y="0"/>
            <a:ext cx="743872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FD8FC863-C8A3-9CAA-8A63-39CB23F9016C}"/>
              </a:ext>
            </a:extLst>
          </p:cNvPr>
          <p:cNvGraphicFramePr>
            <a:graphicFrameLocks noGrp="1"/>
          </p:cNvGraphicFramePr>
          <p:nvPr>
            <p:ph idx="1"/>
            <p:extLst>
              <p:ext uri="{D42A27DB-BD31-4B8C-83A1-F6EECF244321}">
                <p14:modId xmlns:p14="http://schemas.microsoft.com/office/powerpoint/2010/main" val="2649734863"/>
              </p:ext>
            </p:extLst>
          </p:nvPr>
        </p:nvGraphicFramePr>
        <p:xfrm>
          <a:off x="5397500" y="639763"/>
          <a:ext cx="6151563" cy="52768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28054514"/>
      </p:ext>
    </p:extLst>
  </p:cSld>
  <p:clrMapOvr>
    <a:masterClrMapping/>
  </p:clrMapOvr>
  <mc:AlternateContent xmlns:mc="http://schemas.openxmlformats.org/markup-compatibility/2006" xmlns:p14="http://schemas.microsoft.com/office/powerpoint/2010/main">
    <mc:Choice Requires="p14">
      <p:transition spd="slow" p14:dur="3500">
        <p14:reveal/>
      </p:transition>
    </mc:Choice>
    <mc:Fallback xmlns="">
      <p:transition spd="slow" advClick="0" advTm="3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078" name="Rectangle 3077">
            <a:extLst>
              <a:ext uri="{FF2B5EF4-FFF2-40B4-BE49-F238E27FC236}">
                <a16:creationId xmlns:a16="http://schemas.microsoft.com/office/drawing/2014/main" id="{44BFFDDD-51A0-42FE-90D9-DBD172DBE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D7B649-CBA1-1B64-4D20-935880EFF01C}"/>
              </a:ext>
            </a:extLst>
          </p:cNvPr>
          <p:cNvSpPr>
            <a:spLocks noGrp="1"/>
          </p:cNvSpPr>
          <p:nvPr>
            <p:ph type="title"/>
          </p:nvPr>
        </p:nvSpPr>
        <p:spPr>
          <a:xfrm>
            <a:off x="6119732" y="1290025"/>
            <a:ext cx="5291327" cy="1188720"/>
          </a:xfrm>
          <a:solidFill>
            <a:srgbClr val="FFFFFF"/>
          </a:solidFill>
          <a:ln>
            <a:solidFill>
              <a:srgbClr val="404040"/>
            </a:solidFill>
          </a:ln>
        </p:spPr>
        <p:txBody>
          <a:bodyPr>
            <a:normAutofit/>
          </a:bodyPr>
          <a:lstStyle/>
          <a:p>
            <a:r>
              <a:rPr lang="en-GB" dirty="0">
                <a:solidFill>
                  <a:srgbClr val="262626"/>
                </a:solidFill>
              </a:rPr>
              <a:t>B</a:t>
            </a:r>
            <a:r>
              <a:rPr lang="en-GR" dirty="0">
                <a:solidFill>
                  <a:srgbClr val="262626"/>
                </a:solidFill>
              </a:rPr>
              <a:t>enito mussolini</a:t>
            </a:r>
            <a:br>
              <a:rPr lang="en-GR" dirty="0">
                <a:solidFill>
                  <a:srgbClr val="262626"/>
                </a:solidFill>
              </a:rPr>
            </a:br>
            <a:endParaRPr lang="en-GR" dirty="0">
              <a:solidFill>
                <a:srgbClr val="262626"/>
              </a:solidFill>
            </a:endParaRPr>
          </a:p>
        </p:txBody>
      </p:sp>
      <p:sp>
        <p:nvSpPr>
          <p:cNvPr id="3080" name="Rectangle 3079">
            <a:extLst>
              <a:ext uri="{FF2B5EF4-FFF2-40B4-BE49-F238E27FC236}">
                <a16:creationId xmlns:a16="http://schemas.microsoft.com/office/drawing/2014/main" id="{D8941760-A937-4588-B3B5-71900A1EE6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3665" y="640080"/>
            <a:ext cx="4017264" cy="5261170"/>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82" name="Rectangle 3081">
            <a:extLst>
              <a:ext uri="{FF2B5EF4-FFF2-40B4-BE49-F238E27FC236}">
                <a16:creationId xmlns:a16="http://schemas.microsoft.com/office/drawing/2014/main" id="{B289E4BB-D87A-4299-8D79-0AA3481BB7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9781" y="806357"/>
            <a:ext cx="3685032" cy="492861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73" name="Picture 3" descr="A person in a military uniform&#10;&#10;AI-generated content may be incorrect.">
            <a:extLst>
              <a:ext uri="{FF2B5EF4-FFF2-40B4-BE49-F238E27FC236}">
                <a16:creationId xmlns:a16="http://schemas.microsoft.com/office/drawing/2014/main" id="{7CC181FE-4995-5D30-9F49-0B0E8CE5BB28}"/>
              </a:ext>
            </a:extLst>
          </p:cNvPr>
          <p:cNvPicPr>
            <a:picLocks noChangeAspect="1" noChangeArrowheads="1"/>
          </p:cNvPicPr>
          <p:nvPr/>
        </p:nvPicPr>
        <p:blipFill>
          <a:blip r:embed="rId3" r:link="rId4">
            <a:extLst>
              <a:ext uri="{28A0092B-C50C-407E-A947-70E740481C1C}">
                <a14:useLocalDpi xmlns:a14="http://schemas.microsoft.com/office/drawing/2010/main" val="0"/>
              </a:ext>
            </a:extLst>
          </a:blip>
          <a:stretch>
            <a:fillRect/>
          </a:stretch>
        </p:blipFill>
        <p:spPr bwMode="auto">
          <a:xfrm>
            <a:off x="994373" y="1139968"/>
            <a:ext cx="3355848" cy="426139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33B64D91-D3C9-F15E-FBAC-4C6535189266}"/>
              </a:ext>
            </a:extLst>
          </p:cNvPr>
          <p:cNvSpPr>
            <a:spLocks noGrp="1"/>
          </p:cNvSpPr>
          <p:nvPr>
            <p:ph idx="1"/>
          </p:nvPr>
        </p:nvSpPr>
        <p:spPr>
          <a:xfrm>
            <a:off x="6119732" y="2858703"/>
            <a:ext cx="5285791" cy="3042547"/>
          </a:xfrm>
        </p:spPr>
        <p:txBody>
          <a:bodyPr>
            <a:normAutofit/>
          </a:bodyPr>
          <a:lstStyle/>
          <a:p>
            <a:r>
              <a:rPr lang="en-GB" b="1" dirty="0">
                <a:solidFill>
                  <a:srgbClr val="FFFFFF"/>
                </a:solidFill>
                <a:effectLst/>
                <a:latin typeface="Georgia" panose="02040502050405020303" pitchFamily="18" charset="0"/>
              </a:rPr>
              <a:t>Benito </a:t>
            </a:r>
            <a:r>
              <a:rPr lang="en-GB" b="1" dirty="0" err="1">
                <a:solidFill>
                  <a:srgbClr val="FFFFFF"/>
                </a:solidFill>
                <a:effectLst/>
                <a:latin typeface="Georgia" panose="02040502050405020303" pitchFamily="18" charset="0"/>
              </a:rPr>
              <a:t>Amilcare</a:t>
            </a:r>
            <a:r>
              <a:rPr lang="en-GB" b="1" dirty="0">
                <a:solidFill>
                  <a:srgbClr val="FFFFFF"/>
                </a:solidFill>
                <a:effectLst/>
                <a:latin typeface="Georgia" panose="02040502050405020303" pitchFamily="18" charset="0"/>
              </a:rPr>
              <a:t> Andrea Mussolini</a:t>
            </a:r>
            <a:r>
              <a:rPr lang="en-GB" dirty="0">
                <a:solidFill>
                  <a:srgbClr val="FFFFFF"/>
                </a:solidFill>
                <a:effectLst/>
                <a:latin typeface="Georgia" panose="02040502050405020303" pitchFamily="18" charset="0"/>
              </a:rPr>
              <a:t> (1883–1945) </a:t>
            </a:r>
            <a:r>
              <a:rPr lang="el-GR" dirty="0">
                <a:solidFill>
                  <a:srgbClr val="FFFFFF"/>
                </a:solidFill>
                <a:effectLst/>
                <a:latin typeface="Georgia" panose="02040502050405020303" pitchFamily="18" charset="0"/>
              </a:rPr>
              <a:t>Ιταλός πολιτικός και ιδρυτής του φασιστικού κόμματος, ηγούμενος της Ιταλίας από το 1922 έως το 1943. Ο όρος φασισμός προέρχεται από την ιταλική λέξη </a:t>
            </a:r>
            <a:r>
              <a:rPr lang="en-GB" dirty="0">
                <a:solidFill>
                  <a:srgbClr val="FFFFFF"/>
                </a:solidFill>
                <a:effectLst/>
                <a:latin typeface="Georgia" panose="02040502050405020303" pitchFamily="18" charset="0"/>
              </a:rPr>
              <a:t>Fascismo, </a:t>
            </a:r>
            <a:r>
              <a:rPr lang="el-GR" dirty="0">
                <a:solidFill>
                  <a:srgbClr val="FFFFFF"/>
                </a:solidFill>
                <a:effectLst/>
                <a:latin typeface="Georgia" panose="02040502050405020303" pitchFamily="18" charset="0"/>
              </a:rPr>
              <a:t>η οποία έχει ρίζες στη λατινική </a:t>
            </a:r>
            <a:r>
              <a:rPr lang="en-GB" dirty="0">
                <a:solidFill>
                  <a:srgbClr val="FFFFFF"/>
                </a:solidFill>
                <a:effectLst/>
                <a:latin typeface="Georgia" panose="02040502050405020303" pitchFamily="18" charset="0"/>
              </a:rPr>
              <a:t>fasces (</a:t>
            </a:r>
            <a:r>
              <a:rPr lang="el-GR" dirty="0">
                <a:solidFill>
                  <a:srgbClr val="FFFFFF"/>
                </a:solidFill>
                <a:effectLst/>
                <a:latin typeface="Georgia" panose="02040502050405020303" pitchFamily="18" charset="0"/>
              </a:rPr>
              <a:t>ενικός: </a:t>
            </a:r>
            <a:r>
              <a:rPr lang="en-GB" dirty="0" err="1">
                <a:solidFill>
                  <a:srgbClr val="FFFFFF"/>
                </a:solidFill>
                <a:effectLst/>
                <a:latin typeface="Georgia" panose="02040502050405020303" pitchFamily="18" charset="0"/>
              </a:rPr>
              <a:t>fascis</a:t>
            </a:r>
            <a:r>
              <a:rPr lang="en-GB" dirty="0">
                <a:solidFill>
                  <a:srgbClr val="FFFFFF"/>
                </a:solidFill>
                <a:effectLst/>
                <a:latin typeface="Georgia" panose="02040502050405020303" pitchFamily="18" charset="0"/>
              </a:rPr>
              <a:t>), </a:t>
            </a:r>
            <a:r>
              <a:rPr lang="el-GR" dirty="0">
                <a:solidFill>
                  <a:srgbClr val="FFFFFF"/>
                </a:solidFill>
                <a:effectLst/>
                <a:latin typeface="Georgia" panose="02040502050405020303" pitchFamily="18" charset="0"/>
              </a:rPr>
              <a:t>ένα αρχαίο ρωμαϊκό σύμβολο εξουσίας που απεικόνιζε «δέσμες ράβδων γύρω από έναν </a:t>
            </a:r>
            <a:r>
              <a:rPr lang="el-GR" dirty="0" err="1">
                <a:solidFill>
                  <a:srgbClr val="FFFFFF"/>
                </a:solidFill>
                <a:effectLst/>
                <a:latin typeface="Georgia" panose="02040502050405020303" pitchFamily="18" charset="0"/>
              </a:rPr>
              <a:t>πέλεκυ</a:t>
            </a:r>
            <a:r>
              <a:rPr lang="el-GR" dirty="0">
                <a:solidFill>
                  <a:srgbClr val="FFFFFF"/>
                </a:solidFill>
                <a:effectLst/>
                <a:latin typeface="Georgia" panose="02040502050405020303" pitchFamily="18" charset="0"/>
              </a:rPr>
              <a:t>».</a:t>
            </a:r>
            <a:endParaRPr lang="en-GR" dirty="0">
              <a:solidFill>
                <a:srgbClr val="FFFFFF"/>
              </a:solidFill>
            </a:endParaRPr>
          </a:p>
        </p:txBody>
      </p:sp>
      <p:sp>
        <p:nvSpPr>
          <p:cNvPr id="4" name="Rectangle 2">
            <a:extLst>
              <a:ext uri="{FF2B5EF4-FFF2-40B4-BE49-F238E27FC236}">
                <a16:creationId xmlns:a16="http://schemas.microsoft.com/office/drawing/2014/main" id="{FF86903C-C29E-1889-24A5-FE1C06953629}"/>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R"/>
          </a:p>
        </p:txBody>
      </p:sp>
    </p:spTree>
    <p:extLst>
      <p:ext uri="{BB962C8B-B14F-4D97-AF65-F5344CB8AC3E}">
        <p14:creationId xmlns:p14="http://schemas.microsoft.com/office/powerpoint/2010/main" val="3002513907"/>
      </p:ext>
    </p:extLst>
  </p:cSld>
  <p:clrMapOvr>
    <a:masterClrMapping/>
  </p:clrMapOvr>
  <mc:AlternateContent xmlns:mc="http://schemas.openxmlformats.org/markup-compatibility/2006" xmlns:p14="http://schemas.microsoft.com/office/powerpoint/2010/main">
    <mc:Choice Requires="p14">
      <p:transition spd="slow" p14:dur="3500">
        <p14:reveal/>
      </p:transition>
    </mc:Choice>
    <mc:Fallback xmlns="">
      <p:transition spd="slow" advClick="0" advTm="3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A2EB4-D809-AB7C-7CD0-29B1902C143B}"/>
              </a:ext>
            </a:extLst>
          </p:cNvPr>
          <p:cNvSpPr>
            <a:spLocks noGrp="1"/>
          </p:cNvSpPr>
          <p:nvPr>
            <p:ph type="title"/>
          </p:nvPr>
        </p:nvSpPr>
        <p:spPr>
          <a:xfrm>
            <a:off x="2231136" y="964692"/>
            <a:ext cx="7729728" cy="1188720"/>
          </a:xfrm>
        </p:spPr>
        <p:txBody>
          <a:bodyPr>
            <a:normAutofit/>
          </a:bodyPr>
          <a:lstStyle/>
          <a:p>
            <a:r>
              <a:rPr lang="el-GR" dirty="0" err="1"/>
              <a:t>φασισμοσ</a:t>
            </a:r>
            <a:endParaRPr lang="en-GR" dirty="0"/>
          </a:p>
        </p:txBody>
      </p:sp>
      <p:graphicFrame>
        <p:nvGraphicFramePr>
          <p:cNvPr id="5" name="Content Placeholder 2">
            <a:extLst>
              <a:ext uri="{FF2B5EF4-FFF2-40B4-BE49-F238E27FC236}">
                <a16:creationId xmlns:a16="http://schemas.microsoft.com/office/drawing/2014/main" id="{1E576FDB-8872-472A-6391-47A58BEB10DF}"/>
              </a:ext>
            </a:extLst>
          </p:cNvPr>
          <p:cNvGraphicFramePr>
            <a:graphicFrameLocks noGrp="1"/>
          </p:cNvGraphicFramePr>
          <p:nvPr>
            <p:ph idx="1"/>
            <p:extLst>
              <p:ext uri="{D42A27DB-BD31-4B8C-83A1-F6EECF244321}">
                <p14:modId xmlns:p14="http://schemas.microsoft.com/office/powerpoint/2010/main" val="3231910634"/>
              </p:ext>
            </p:extLst>
          </p:nvPr>
        </p:nvGraphicFramePr>
        <p:xfrm>
          <a:off x="946984" y="2638425"/>
          <a:ext cx="10298034" cy="31019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55721600"/>
      </p:ext>
    </p:extLst>
  </p:cSld>
  <p:clrMapOvr>
    <a:masterClrMapping/>
  </p:clrMapOvr>
  <mc:AlternateContent xmlns:mc="http://schemas.openxmlformats.org/markup-compatibility/2006" xmlns:p14="http://schemas.microsoft.com/office/powerpoint/2010/main">
    <mc:Choice Requires="p14">
      <p:transition spd="slow" p14:dur="3500">
        <p14:reveal/>
      </p:transition>
    </mc:Choice>
    <mc:Fallback xmlns="">
      <p:transition spd="slow" advClick="0" advTm="3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D51858-1896-432D-BDF8-EF63766A8F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38255" cy="6858000"/>
          </a:xfrm>
          <a:prstGeom prst="rect">
            <a:avLst/>
          </a:prstGeom>
          <a:solidFill>
            <a:schemeClr val="bg2">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A6F3C1DE-DEC1-4005-862C-F73DDF3FC2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3278" y="0"/>
            <a:ext cx="743872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extBox 2">
            <a:extLst>
              <a:ext uri="{FF2B5EF4-FFF2-40B4-BE49-F238E27FC236}">
                <a16:creationId xmlns:a16="http://schemas.microsoft.com/office/drawing/2014/main" id="{B905747D-F046-89F0-36EB-3CB555D2087C}"/>
              </a:ext>
            </a:extLst>
          </p:cNvPr>
          <p:cNvGraphicFramePr/>
          <p:nvPr>
            <p:extLst>
              <p:ext uri="{D42A27DB-BD31-4B8C-83A1-F6EECF244321}">
                <p14:modId xmlns:p14="http://schemas.microsoft.com/office/powerpoint/2010/main" val="1586022791"/>
              </p:ext>
            </p:extLst>
          </p:nvPr>
        </p:nvGraphicFramePr>
        <p:xfrm>
          <a:off x="5397500" y="639763"/>
          <a:ext cx="6151563" cy="5276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529220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D51858-1896-432D-BDF8-EF63766A8F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38255" cy="6858000"/>
          </a:xfrm>
          <a:prstGeom prst="rect">
            <a:avLst/>
          </a:prstGeom>
          <a:solidFill>
            <a:schemeClr val="bg2">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A6F3C1DE-DEC1-4005-862C-F73DDF3FC2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3278" y="0"/>
            <a:ext cx="743872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extBox 2">
            <a:extLst>
              <a:ext uri="{FF2B5EF4-FFF2-40B4-BE49-F238E27FC236}">
                <a16:creationId xmlns:a16="http://schemas.microsoft.com/office/drawing/2014/main" id="{0FA4B2B2-2264-7F26-35D2-B03A6BAF409E}"/>
              </a:ext>
            </a:extLst>
          </p:cNvPr>
          <p:cNvGraphicFramePr/>
          <p:nvPr>
            <p:extLst>
              <p:ext uri="{D42A27DB-BD31-4B8C-83A1-F6EECF244321}">
                <p14:modId xmlns:p14="http://schemas.microsoft.com/office/powerpoint/2010/main" val="35817551"/>
              </p:ext>
            </p:extLst>
          </p:nvPr>
        </p:nvGraphicFramePr>
        <p:xfrm>
          <a:off x="5397500" y="639763"/>
          <a:ext cx="6151563" cy="5276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33781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3018EC3-9B63-4B5E-9338-4BBA966AEE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6D0A5DB-7364-4D8D-A843-EFD9D3690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14FF5B-5E6B-FE50-B93A-FA30CDAB7B38}"/>
              </a:ext>
            </a:extLst>
          </p:cNvPr>
          <p:cNvSpPr>
            <a:spLocks noGrp="1"/>
          </p:cNvSpPr>
          <p:nvPr>
            <p:ph type="title"/>
          </p:nvPr>
        </p:nvSpPr>
        <p:spPr>
          <a:xfrm>
            <a:off x="643467" y="2681103"/>
            <a:ext cx="3363974" cy="1495794"/>
          </a:xfrm>
          <a:solidFill>
            <a:schemeClr val="tx2">
              <a:lumMod val="60000"/>
              <a:lumOff val="40000"/>
              <a:alpha val="15000"/>
            </a:schemeClr>
          </a:solidFill>
          <a:ln>
            <a:solidFill>
              <a:schemeClr val="bg1"/>
            </a:solidFill>
          </a:ln>
        </p:spPr>
        <p:txBody>
          <a:bodyPr wrap="square">
            <a:normAutofit/>
          </a:bodyPr>
          <a:lstStyle/>
          <a:p>
            <a:r>
              <a:rPr lang="en-GR" sz="2000" b="1" kern="0">
                <a:solidFill>
                  <a:schemeClr val="bg1"/>
                </a:solidFill>
                <a:effectLst/>
                <a:latin typeface="Georgia" panose="02040502050405020303" pitchFamily="18" charset="0"/>
                <a:ea typeface="Times New Roman" panose="02020603050405020304" pitchFamily="18" charset="0"/>
                <a:cs typeface="Times New Roman" panose="02020603050405020304" pitchFamily="18" charset="0"/>
              </a:rPr>
              <a:t>Εσωτερικές εξελίξεις μετά τη Συνθήκη της Λωζάννης</a:t>
            </a:r>
            <a:r>
              <a:rPr lang="en-GR" sz="2000">
                <a:solidFill>
                  <a:schemeClr val="bg1"/>
                </a:solidFill>
                <a:effectLst/>
              </a:rPr>
              <a:t> </a:t>
            </a:r>
            <a:endParaRPr lang="en-GR" sz="2000">
              <a:solidFill>
                <a:schemeClr val="bg1"/>
              </a:solidFill>
            </a:endParaRPr>
          </a:p>
        </p:txBody>
      </p:sp>
      <p:graphicFrame>
        <p:nvGraphicFramePr>
          <p:cNvPr id="5" name="Content Placeholder 2">
            <a:extLst>
              <a:ext uri="{FF2B5EF4-FFF2-40B4-BE49-F238E27FC236}">
                <a16:creationId xmlns:a16="http://schemas.microsoft.com/office/drawing/2014/main" id="{18A61B46-03C8-A1B6-BB37-D1549B1BF835}"/>
              </a:ext>
            </a:extLst>
          </p:cNvPr>
          <p:cNvGraphicFramePr>
            <a:graphicFrameLocks noGrp="1"/>
          </p:cNvGraphicFramePr>
          <p:nvPr>
            <p:ph idx="1"/>
            <p:extLst>
              <p:ext uri="{D42A27DB-BD31-4B8C-83A1-F6EECF244321}">
                <p14:modId xmlns:p14="http://schemas.microsoft.com/office/powerpoint/2010/main" val="97626869"/>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6341578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500">
        <p14:reveal/>
      </p:transition>
    </mc:Choice>
    <mc:Fallback xmlns="">
      <p:transition spd="slow" advClick="0" advTm="3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D6A28-ED91-9FCC-963B-46FD73CFDC4F}"/>
              </a:ext>
            </a:extLst>
          </p:cNvPr>
          <p:cNvSpPr>
            <a:spLocks noGrp="1"/>
          </p:cNvSpPr>
          <p:nvPr>
            <p:ph type="title"/>
          </p:nvPr>
        </p:nvSpPr>
        <p:spPr>
          <a:xfrm>
            <a:off x="829781" y="2708804"/>
            <a:ext cx="3698803" cy="1440394"/>
          </a:xfrm>
          <a:noFill/>
          <a:ln>
            <a:solidFill>
              <a:schemeClr val="tx1"/>
            </a:solidFill>
          </a:ln>
        </p:spPr>
        <p:txBody>
          <a:bodyPr>
            <a:normAutofit/>
          </a:bodyPr>
          <a:lstStyle/>
          <a:p>
            <a:r>
              <a:rPr lang="en-GR" sz="1300" b="1" kern="0" dirty="0">
                <a:solidFill>
                  <a:schemeClr val="tx1"/>
                </a:solidFill>
                <a:effectLst/>
                <a:latin typeface="Georgia" panose="02040502050405020303" pitchFamily="18" charset="0"/>
                <a:ea typeface="Times New Roman" panose="02020603050405020304" pitchFamily="18" charset="0"/>
                <a:cs typeface="Times New Roman" panose="02020603050405020304" pitchFamily="18" charset="0"/>
              </a:rPr>
              <a:t>Η ΔΙΕΘΝΗΣ ΟΙΚΟΝΟΜΙΚΗ ΚΡΙΣΗ ΚΑΙ ΟΙ ΣΥΝΕΠΕΙΕΣ ΤΗΣ</a:t>
            </a:r>
            <a:br>
              <a:rPr lang="en-GR" sz="13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rPr>
            </a:br>
            <a:r>
              <a:rPr lang="en-GR" sz="1300" b="1" kern="0" dirty="0">
                <a:solidFill>
                  <a:schemeClr val="tx1"/>
                </a:solidFill>
                <a:effectLst/>
                <a:latin typeface="Georgia" panose="02040502050405020303" pitchFamily="18" charset="0"/>
                <a:ea typeface="Times New Roman" panose="02020603050405020304" pitchFamily="18" charset="0"/>
                <a:cs typeface="Times New Roman" panose="02020603050405020304" pitchFamily="18" charset="0"/>
              </a:rPr>
              <a:t>Η εκδήλωση και οι συνέπειες της κρίσης (1929-1932)</a:t>
            </a:r>
            <a:endParaRPr lang="en-GR" sz="1300" dirty="0">
              <a:solidFill>
                <a:schemeClr val="tx1"/>
              </a:solidFill>
            </a:endParaRPr>
          </a:p>
        </p:txBody>
      </p:sp>
      <p:sp>
        <p:nvSpPr>
          <p:cNvPr id="8" name="Rectangle 7">
            <a:extLst>
              <a:ext uri="{FF2B5EF4-FFF2-40B4-BE49-F238E27FC236}">
                <a16:creationId xmlns:a16="http://schemas.microsoft.com/office/drawing/2014/main" id="{FB403EBD-907E-4D59-98D4-A72CD1063C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15061" y="-2"/>
            <a:ext cx="6876939" cy="6858002"/>
          </a:xfrm>
          <a:prstGeom prst="rect">
            <a:avLst/>
          </a:prstGeom>
          <a:solidFill>
            <a:schemeClr val="tx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9FD2690-BE7B-F507-0C98-3D4E4D83BA70}"/>
              </a:ext>
            </a:extLst>
          </p:cNvPr>
          <p:cNvSpPr>
            <a:spLocks noGrp="1"/>
          </p:cNvSpPr>
          <p:nvPr>
            <p:ph idx="1"/>
          </p:nvPr>
        </p:nvSpPr>
        <p:spPr>
          <a:xfrm>
            <a:off x="6049182" y="802638"/>
            <a:ext cx="5408696" cy="5252722"/>
          </a:xfrm>
        </p:spPr>
        <p:style>
          <a:lnRef idx="2">
            <a:schemeClr val="accent2"/>
          </a:lnRef>
          <a:fillRef idx="1">
            <a:schemeClr val="lt1"/>
          </a:fillRef>
          <a:effectRef idx="0">
            <a:schemeClr val="accent2"/>
          </a:effectRef>
          <a:fontRef idx="minor">
            <a:schemeClr val="dk1"/>
          </a:fontRef>
        </p:style>
        <p:txBody>
          <a:bodyPr anchor="ctr">
            <a:normAutofit/>
          </a:bodyPr>
          <a:lstStyle/>
          <a:p>
            <a:pPr marL="0" marR="95250" indent="0">
              <a:spcAft>
                <a:spcPts val="750"/>
              </a:spcAft>
              <a:buNone/>
            </a:pPr>
            <a:endParaRPr lang="en-GR"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pPr marL="0" marR="95250" indent="0">
              <a:spcAft>
                <a:spcPts val="750"/>
              </a:spcAft>
              <a:buNone/>
            </a:pPr>
            <a:r>
              <a:rPr lang="en-GR" b="1" kern="0" dirty="0">
                <a:solidFill>
                  <a:schemeClr val="bg1"/>
                </a:solidFill>
                <a:effectLst/>
                <a:latin typeface="Georgia" panose="02040502050405020303" pitchFamily="18" charset="0"/>
                <a:ea typeface="Times New Roman" panose="02020603050405020304" pitchFamily="18" charset="0"/>
                <a:cs typeface="Times New Roman" panose="02020603050405020304" pitchFamily="18" charset="0"/>
              </a:rPr>
              <a:t>Αφετηρία </a:t>
            </a:r>
            <a:endParaRPr lang="el-GR" b="1" kern="100" dirty="0">
              <a:solidFill>
                <a:schemeClr val="bg1"/>
              </a:solidFill>
              <a:latin typeface="Aptos" panose="020B0004020202020204" pitchFamily="34" charset="0"/>
              <a:ea typeface="Times New Roman" panose="02020603050405020304" pitchFamily="18" charset="0"/>
              <a:cs typeface="Times New Roman" panose="02020603050405020304" pitchFamily="18" charset="0"/>
            </a:endParaRPr>
          </a:p>
          <a:p>
            <a:pPr marL="0" marR="95250" indent="0">
              <a:spcAft>
                <a:spcPts val="750"/>
              </a:spcAft>
              <a:buNone/>
            </a:pPr>
            <a:r>
              <a:rPr lang="en-GR" kern="0" dirty="0">
                <a:solidFill>
                  <a:schemeClr val="bg1"/>
                </a:solidFill>
                <a:effectLst/>
                <a:latin typeface="Georgia" panose="02040502050405020303" pitchFamily="18" charset="0"/>
                <a:ea typeface="Times New Roman" panose="02020603050405020304" pitchFamily="18" charset="0"/>
                <a:cs typeface="Times New Roman" panose="02020603050405020304" pitchFamily="18" charset="0"/>
              </a:rPr>
              <a:t>η αιφνίδια ραγδαία πτώση των τιμών στο χρηματιστήριο της Νέας Υόρκης. </a:t>
            </a:r>
            <a:endParaRPr lang="en-GR" kern="100" dirty="0">
              <a:solidFill>
                <a:schemeClr val="bg1"/>
              </a:solidFill>
              <a:effectLst/>
              <a:latin typeface="Aptos" panose="020B0004020202020204" pitchFamily="34" charset="0"/>
              <a:ea typeface="Aptos" panose="020B0004020202020204" pitchFamily="34" charset="0"/>
              <a:cs typeface="Times New Roman" panose="02020603050405020304" pitchFamily="18" charset="0"/>
            </a:endParaRPr>
          </a:p>
          <a:p>
            <a:endParaRPr lang="en-GR" dirty="0">
              <a:solidFill>
                <a:schemeClr val="bg1"/>
              </a:solidFill>
            </a:endParaRPr>
          </a:p>
        </p:txBody>
      </p:sp>
    </p:spTree>
    <p:extLst>
      <p:ext uri="{BB962C8B-B14F-4D97-AF65-F5344CB8AC3E}">
        <p14:creationId xmlns:p14="http://schemas.microsoft.com/office/powerpoint/2010/main" val="928328658"/>
      </p:ext>
    </p:extLst>
  </p:cSld>
  <p:clrMapOvr>
    <a:masterClrMapping/>
  </p:clrMapOvr>
  <mc:AlternateContent xmlns:mc="http://schemas.openxmlformats.org/markup-compatibility/2006" xmlns:p14="http://schemas.microsoft.com/office/powerpoint/2010/main">
    <mc:Choice Requires="p14">
      <p:transition spd="slow" p14:dur="3500">
        <p14:reveal/>
      </p:transition>
    </mc:Choice>
    <mc:Fallback xmlns="">
      <p:transition spd="slow" advClick="0" advTm="3000">
        <p:fade/>
      </p:transition>
    </mc:Fallback>
  </mc:AlternateContent>
</p:sld>
</file>

<file path=ppt/theme/theme1.xml><?xml version="1.0" encoding="utf-8"?>
<a:theme xmlns:a="http://schemas.openxmlformats.org/drawingml/2006/main" name="Δέμα">
  <a:themeElements>
    <a:clrScheme name="Πορτοκαλί κόκκινο">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Δέμα">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Δέμα">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0BDC4BB7-8AF9-46FD-8C32-AB93AC9C4100}"/>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{806694B4-A27B-1B44-B4C0-C47042BDD71F}tf10001120</Template>
  <TotalTime>2610</TotalTime>
  <Words>1245</Words>
  <Application>Microsoft Macintosh PowerPoint</Application>
  <PresentationFormat>Widescreen</PresentationFormat>
  <Paragraphs>97</Paragraphs>
  <Slides>19</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Aptos</vt:lpstr>
      <vt:lpstr>Arial</vt:lpstr>
      <vt:lpstr>Calibri</vt:lpstr>
      <vt:lpstr>Corbel</vt:lpstr>
      <vt:lpstr>Georgia</vt:lpstr>
      <vt:lpstr>Gill Sans MT</vt:lpstr>
      <vt:lpstr>Roboto</vt:lpstr>
      <vt:lpstr>Symbol</vt:lpstr>
      <vt:lpstr>Δέμα</vt:lpstr>
      <vt:lpstr>PowerPoint Presentation</vt:lpstr>
      <vt:lpstr>Η ΔΕΚΑΕΤΙΑ 1920-1930 </vt:lpstr>
      <vt:lpstr>σοσιαλισμοσ</vt:lpstr>
      <vt:lpstr>Benito mussolini </vt:lpstr>
      <vt:lpstr>φασισμοσ</vt:lpstr>
      <vt:lpstr>PowerPoint Presentation</vt:lpstr>
      <vt:lpstr>PowerPoint Presentation</vt:lpstr>
      <vt:lpstr>Εσωτερικές εξελίξεις μετά τη Συνθήκη της Λωζάννης </vt:lpstr>
      <vt:lpstr>Η ΔΙΕΘΝΗΣ ΟΙΚΟΝΟΜΙΚΗ ΚΡΙΣΗ ΚΑΙ ΟΙ ΣΥΝΕΠΕΙΕΣ ΤΗΣ Η εκδήλωση και οι συνέπειες της κρίσης (1929-1932)</vt:lpstr>
      <vt:lpstr>ΕΠΙΠΤΩΣΕΙΣ</vt:lpstr>
      <vt:lpstr>Ανοδος αντιδημοκρατικΩν πολιτικΩν προτΑσεων </vt:lpstr>
      <vt:lpstr>Η ΕΛΛΑΔΑ ΣΤΗΝ ΚΡΙΣΙΜΗ ΔΕΚΑΕΤΙΑ 1930-1940 </vt:lpstr>
      <vt:lpstr>Συνeπειες του πραξικοπhματος του 1935 </vt:lpstr>
      <vt:lpstr>ιωαννης Μεταξaσ 1871-1941  </vt:lpstr>
      <vt:lpstr>Ο ΥΠΟΛΟΙΠΟΣ ΚΟΣΜΟΣ  </vt:lpstr>
      <vt:lpstr>PowerPoint Presentation</vt:lpstr>
      <vt:lpstr>συνεπειεσ</vt:lpstr>
      <vt:lpstr>ΔιεθνεΙς σχΕσεις </vt:lpstr>
      <vt:lpstr>ΟΛΟΚΛΗΡΩΤΙΣΜΟΣ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Lia Papadaki</dc:creator>
  <cp:lastModifiedBy>Lia Papadaki</cp:lastModifiedBy>
  <cp:revision>83</cp:revision>
  <dcterms:created xsi:type="dcterms:W3CDTF">2018-12-11T06:44:05Z</dcterms:created>
  <dcterms:modified xsi:type="dcterms:W3CDTF">2025-02-04T20:20:35Z</dcterms:modified>
</cp:coreProperties>
</file>