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57" r:id="rId12"/>
    <p:sldId id="259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882FFA-D482-70FE-A71D-06555ED1C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DE1042-63F1-5B29-7CD6-0E3E414AF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970FC9-8D97-B920-8561-E54A808D2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BD5950-A920-BC27-2D60-86700624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35031E-F484-0E8E-4D26-03D2A222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439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3634F0-0791-B92F-AFDC-05B83BA3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DAABCE6-8861-C44F-33E4-552B7A31A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73A9E8F-3821-4CC3-B741-CEF8D4CD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8BD88F-CB5D-94DC-9535-4B81FF3A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BDB15D-3B1B-B0C4-8C40-EB51B1FD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7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CED356F-0C07-BE4A-0137-0FAC32937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8F9C73D-4C7C-CC3E-1D54-DB8C602C3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DC3A5C0-0BC2-4DD2-C208-784C7EDB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5CFB0A-8489-2E31-62E5-80ED09BBB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26E6FA3-1D98-4FF1-3739-AA6A7932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55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FA9F4C-43E6-2B66-75EC-AB95AD6F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F6D1B8-F911-9042-2506-08B3A01A0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B4178E-5C60-F6AB-30F2-C2A7C42D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F2AC2F-1526-FBAD-E3F2-2A4B0109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C700AD-76E5-59A0-07CA-EE4638D2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89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7C804F-25C0-2D1D-BB60-A016A299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F23BE4-B745-61A3-5D46-8E4CD0F2A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54D5275-7C89-CA06-0224-5C0585B1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3C17572-6C12-8340-9504-C7897A84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1AF30A-18DD-7494-6D7B-8337D5CC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15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EF29B-E8C6-0E1B-D205-C1BF3D7B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A0FAEF-E7A6-0582-5183-A373CAD1B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A10E3D-3708-5507-0A20-AF279274A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D72E4D-05A1-6B16-2145-8D528E3C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1E3BE75-FDD1-48F7-A8D6-58B4BDDF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A0054D6-DE69-9FA7-9F28-74046B2E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474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45E73F-618E-29E3-0669-ED6734D8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1D6A0B-D92C-FF85-545C-5336B0BCC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469309C-3BB9-F927-2AFF-A22301B7D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FAC732F-395D-FC78-EA8C-8618596F3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A1673C0-D8E4-0AA3-D56A-CF70FABB8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E4AE23D-0B71-BA1C-F708-4E2E0841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A6B838D-5E3A-D2C3-0253-6B321E53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AC856F6-8718-3F65-A676-E9F38433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527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905EFF-49C8-52C3-E8EA-382ED4FE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01E73BC-E8AD-92B5-7AF0-360342A1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9078ADD-FDC9-3573-299D-9FE93B12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405BA8-C28A-5BA8-AF6D-0543D1F2E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11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4205805-A235-6797-7995-8F068789F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265BA81-3A86-254D-EB24-269E799C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E33E47-CE02-3593-1189-66DB07210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59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57A63B-6A60-E508-50EB-CB31BA83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D3E3A0-F1F9-CAF8-983D-1C268BBD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CE76955-A2AD-ECB5-E87E-760300E8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AF872A-C6C9-8691-F295-D80A7CC1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DBFBDFF-9323-029E-5EBC-E0066839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9EC5578-9E49-7B84-7C13-A1E4A2DA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39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34C411-C2F4-BA02-95B4-AABE7A0E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432ED37-01B4-F0C5-5ACA-F7FC0D341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7F183B-559F-3036-13B9-78CEB6C97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6C64843-591E-E925-45C1-72CA9154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A53CC8-2868-76E6-836F-4473C96A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A99AF3F-5521-79D1-F4C5-539BA078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80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8C9198C-5693-8E4A-EC5D-9CCDBBB2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C4C893-C21A-6567-0BBA-39FFF9517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30AC7F5-4F58-F466-493C-ED084D97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BD6F8-D8DE-4255-88AB-529E7FE6D41C}" type="datetimeFigureOut">
              <a:rPr lang="el-GR" smtClean="0"/>
              <a:t>9/2/2025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53BEEC-D982-ADCA-9AAD-8FD3CE726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4DA70E-71F6-FB26-7DE8-14590CB4E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8F45-B2A8-4EBF-A1E3-8889E6B16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7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52C4CF-02D2-2C52-3952-E4FC8E43DD88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l-GR"/>
              <a:t>ΑΝΑΚΑΛΥΨΕΙΣ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91F0DB-654B-E2B6-BE88-FA6AD342E5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Πορτογάλοι και Ισπανοί θαλασσοπόροι </a:t>
            </a:r>
          </a:p>
          <a:p>
            <a:pPr lvl="0"/>
            <a:r>
              <a:rPr lang="el-GR" dirty="0"/>
              <a:t>Εξερευνητικά ταξίδια προς Ασία: στόχος </a:t>
            </a:r>
            <a:r>
              <a:rPr lang="el-GR" dirty="0">
                <a:solidFill>
                  <a:srgbClr val="00B0F0"/>
                </a:solidFill>
              </a:rPr>
              <a:t>η ανακάλυψη θαλάσσιου δρόμου προς τις Ινδίες</a:t>
            </a:r>
          </a:p>
          <a:p>
            <a:pPr lvl="0"/>
            <a:r>
              <a:rPr lang="el-GR" dirty="0"/>
              <a:t>Χρηματοδότης: πρίγκιπας Ερρίκος θαλασσοπόρος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A7CF68-E51E-D462-EA3A-860B443D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Ευρώπη μετά τις ανακαλύψεις</a:t>
            </a:r>
            <a:br>
              <a:rPr lang="el-GR" dirty="0"/>
            </a:br>
            <a:r>
              <a:rPr lang="el-GR" dirty="0"/>
              <a:t>αποτελέσματα στην </a:t>
            </a:r>
            <a:r>
              <a:rPr lang="el-GR" dirty="0">
                <a:solidFill>
                  <a:srgbClr val="FF0000"/>
                </a:solidFill>
              </a:rPr>
              <a:t>κοινωνία-σκέψη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197049-E123-77C7-756C-07A74AFE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Γέννηση της </a:t>
            </a:r>
            <a:r>
              <a:rPr lang="el-GR" dirty="0">
                <a:solidFill>
                  <a:srgbClr val="00B050"/>
                </a:solidFill>
              </a:rPr>
              <a:t>αστικής τάξης</a:t>
            </a:r>
          </a:p>
          <a:p>
            <a:r>
              <a:rPr lang="el-GR" dirty="0"/>
              <a:t>Άνοδος των τιμών : αρνητικές επιπτώσεις για εργάτες και ευγενείς</a:t>
            </a:r>
          </a:p>
          <a:p>
            <a:r>
              <a:rPr lang="el-GR" dirty="0"/>
              <a:t>Κοινωνία: γενικότερες ανακατατάξεις</a:t>
            </a:r>
          </a:p>
          <a:p>
            <a:r>
              <a:rPr lang="el-GR" dirty="0"/>
              <a:t>Ανάπτυξη επιστημονικών κλάδων: γεωγραφία</a:t>
            </a:r>
          </a:p>
          <a:p>
            <a:r>
              <a:rPr lang="el-GR" dirty="0"/>
              <a:t>                                                              αστρονομία</a:t>
            </a:r>
          </a:p>
          <a:p>
            <a:r>
              <a:rPr lang="el-GR" dirty="0"/>
              <a:t>                                                              μαθηματικά</a:t>
            </a:r>
          </a:p>
          <a:p>
            <a:r>
              <a:rPr lang="el-GR" dirty="0"/>
              <a:t>                                                               ζωολογία   βοτανική</a:t>
            </a:r>
          </a:p>
          <a:p>
            <a:r>
              <a:rPr lang="el-GR" dirty="0"/>
              <a:t>                                                              εθνογραφία</a:t>
            </a:r>
          </a:p>
        </p:txBody>
      </p:sp>
    </p:spTree>
    <p:extLst>
      <p:ext uri="{BB962C8B-B14F-4D97-AF65-F5344CB8AC3E}">
        <p14:creationId xmlns:p14="http://schemas.microsoft.com/office/powerpoint/2010/main" val="3175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E799562-DA15-EE55-B6BE-3A9426EC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16" y="511579"/>
            <a:ext cx="8045384" cy="55915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8E03370-121F-91A5-2955-23F673590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3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F0F5AF-4E7A-DCA4-281A-3FE076B00A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Βαρθολομαίος Ντιάζ: ακρωτήριο της Καλής Ελπίδας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id="{0381B96A-4D85-91D8-FDD5-B54BEFFB2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98" y="1690689"/>
            <a:ext cx="3448046" cy="4314825"/>
          </a:xfr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77E8F6E6-13CD-1098-3650-6F6F457ED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322" y="2253493"/>
            <a:ext cx="4348895" cy="326167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DF942BE3-C20B-AACE-072E-23E99E17C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649" y="1329565"/>
            <a:ext cx="2466978" cy="18478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57D425-E00B-86AE-A859-A4CBA23C2D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Βάσκο ντα Γκάμα: Κάλικουτ (Ινδία)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id="{8272D746-1DC3-97B8-7426-7BE60390B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133" y="2224726"/>
            <a:ext cx="4917734" cy="4025399"/>
          </a:xfr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219F674D-004A-FBEC-73AA-C957FDEA9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67" y="2224726"/>
            <a:ext cx="4354263" cy="27206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120CE378-E542-8070-D129-F0C3910A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072" y="4100041"/>
            <a:ext cx="1933571" cy="23621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4D886F-B73A-9F7F-ECD0-D9D203D442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Αλβαρέζ </a:t>
            </a:r>
            <a:r>
              <a:rPr lang="el-GR" dirty="0" err="1"/>
              <a:t>Καμπράλ</a:t>
            </a:r>
            <a:r>
              <a:rPr lang="el-GR" dirty="0"/>
              <a:t>: Βραζιλία (παρασύρθηκε πλέοντας προς τις Ινδίες)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id="{E70F1C50-26F1-15D7-9145-598CA157F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3989" y="2677317"/>
            <a:ext cx="1724028" cy="2647946"/>
          </a:xfr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BA541355-0829-97F4-6AD0-99B1ED369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751" y="2677317"/>
            <a:ext cx="4224262" cy="32582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Εικόνα 5">
            <a:extLst>
              <a:ext uri="{FF2B5EF4-FFF2-40B4-BE49-F238E27FC236}">
                <a16:creationId xmlns:a16="http://schemas.microsoft.com/office/drawing/2014/main" id="{9DE159F0-18BC-3D1A-F052-6CC187717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6" y="2646685"/>
            <a:ext cx="4492209" cy="336916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1DC77-0222-7AF5-0906-6390F71CF4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dirty="0"/>
              <a:t>Χριστόφορος Κολόμβος: έπλευσε δυτικά για να φτάσει στην Ασία(σφαιρικότητα) και έφτασε στην κεντρική </a:t>
            </a:r>
            <a:r>
              <a:rPr lang="el-GR" sz="4000" dirty="0">
                <a:solidFill>
                  <a:srgbClr val="0070C0"/>
                </a:solidFill>
              </a:rPr>
              <a:t>Αμερική (Σαν Σαλβαδόρ)</a:t>
            </a:r>
          </a:p>
        </p:txBody>
      </p:sp>
      <p:pic>
        <p:nvPicPr>
          <p:cNvPr id="3" name="Θέση περιεχομένου 6">
            <a:extLst>
              <a:ext uri="{FF2B5EF4-FFF2-40B4-BE49-F238E27FC236}">
                <a16:creationId xmlns:a16="http://schemas.microsoft.com/office/drawing/2014/main" id="{DA5A7029-10B0-A224-7094-76496ED3E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82" y="2234153"/>
            <a:ext cx="5519080" cy="3711586"/>
          </a:xfrm>
        </p:spPr>
      </p:pic>
      <p:pic>
        <p:nvPicPr>
          <p:cNvPr id="4" name="Εικόνα 7">
            <a:extLst>
              <a:ext uri="{FF2B5EF4-FFF2-40B4-BE49-F238E27FC236}">
                <a16:creationId xmlns:a16="http://schemas.microsoft.com/office/drawing/2014/main" id="{66DC043B-11B0-01FB-04B7-37F108FC8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985" y="2260076"/>
            <a:ext cx="1914525" cy="23907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68F44F-7279-46DB-C49D-C12C889F86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/>
              <a:t>Αμέρικο Βεσπόυτσι: Διαπίστωσε ότι πρόκειται για μια νέα Ήπειρο και προσπάθησε να τη χαρτογραφήσει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id="{1CD628D9-1C89-DBC6-68F5-DAFBC8E18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193" y="2590796"/>
            <a:ext cx="2724153" cy="1676396"/>
          </a:xfr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E0785A39-BA9C-3513-462C-82A84250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17" y="2590796"/>
            <a:ext cx="1828800" cy="250507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C10548-7BC9-683E-60ED-83B518F162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4000" dirty="0"/>
              <a:t>Μαγγελάνος : </a:t>
            </a:r>
            <a:r>
              <a:rPr lang="el-GR" sz="4000" dirty="0" err="1"/>
              <a:t>περίπλους</a:t>
            </a:r>
            <a:r>
              <a:rPr lang="el-GR" sz="4000" dirty="0"/>
              <a:t> της γης</a:t>
            </a:r>
            <a:br>
              <a:rPr lang="el-GR" sz="4000" dirty="0"/>
            </a:br>
            <a:r>
              <a:rPr lang="el-GR" sz="4000" dirty="0"/>
              <a:t>Δυτικά παρακάμπτοντας τη Ν. Αμερική </a:t>
            </a:r>
            <a:r>
              <a:rPr lang="el-GR" sz="4000" dirty="0">
                <a:solidFill>
                  <a:srgbClr val="0070C0"/>
                </a:solidFill>
              </a:rPr>
              <a:t>αποδείχθηκε η σφαιρικότητα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:a16="http://schemas.microsoft.com/office/drawing/2014/main" id="{07BD2E56-A967-E6A3-1E72-AFC4E9C5A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389" y="2206218"/>
            <a:ext cx="2705096" cy="1685925"/>
          </a:xfrm>
        </p:spPr>
      </p:pic>
      <p:pic>
        <p:nvPicPr>
          <p:cNvPr id="4" name="Εικόνα 4">
            <a:extLst>
              <a:ext uri="{FF2B5EF4-FFF2-40B4-BE49-F238E27FC236}">
                <a16:creationId xmlns:a16="http://schemas.microsoft.com/office/drawing/2014/main" id="{20569EDD-B2E4-4C72-7718-934664F82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5" y="2206218"/>
            <a:ext cx="6667503" cy="3047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E492DB-D466-7826-8486-58002F6E5D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Η Ευρώπη μετά τις ανακαλύψεις</a:t>
            </a:r>
            <a:br>
              <a:rPr lang="el-GR" dirty="0"/>
            </a:br>
            <a:r>
              <a:rPr lang="el-GR" dirty="0"/>
              <a:t>αποτελέσματα στην </a:t>
            </a:r>
            <a:r>
              <a:rPr lang="el-GR" dirty="0">
                <a:solidFill>
                  <a:srgbClr val="FF0000"/>
                </a:solidFill>
              </a:rPr>
              <a:t>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C89D7F-A540-F8BD-DB48-6D962DBEDEC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Το κέντρο της παγκόσμιας οικονομίας μετατοπίστηκε στον Ατλαντικό από τη Μεσόγειο</a:t>
            </a:r>
          </a:p>
          <a:p>
            <a:pPr lvl="0"/>
            <a:r>
              <a:rPr lang="el-GR" dirty="0"/>
              <a:t>Λιμάνια Σεβίλλης, Λισαβόνας, Αμβέρσας απέκτησαν τη μεγαλύτερη οικονομική δραστηριότητα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9D84247-88A4-B544-1A32-C688C046E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6" y="3524445"/>
            <a:ext cx="4953003" cy="342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Γραφή 5">
            <a:extLst>
              <a:ext uri="{FF2B5EF4-FFF2-40B4-BE49-F238E27FC236}">
                <a16:creationId xmlns:a16="http://schemas.microsoft.com/office/drawing/2014/main" id="{244A9E91-1985-22EA-E99D-16C182DA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513" y="5249213"/>
            <a:ext cx="181444" cy="201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Γραφή 4">
            <a:extLst>
              <a:ext uri="{FF2B5EF4-FFF2-40B4-BE49-F238E27FC236}">
                <a16:creationId xmlns:a16="http://schemas.microsoft.com/office/drawing/2014/main" id="{339F035D-B6E6-2B27-59E1-436449EA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148" y="6032927"/>
            <a:ext cx="266035" cy="243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Γραφή 6">
            <a:extLst>
              <a:ext uri="{FF2B5EF4-FFF2-40B4-BE49-F238E27FC236}">
                <a16:creationId xmlns:a16="http://schemas.microsoft.com/office/drawing/2014/main" id="{05984927-C7FA-40DC-3784-F8CB52C5D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709" y="6399775"/>
            <a:ext cx="311755" cy="2008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BB761-3EAC-C6E4-100E-9128BC18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Ευρώπη μετά τις ανακαλύψεις</a:t>
            </a:r>
            <a:br>
              <a:rPr lang="el-GR" dirty="0"/>
            </a:br>
            <a:r>
              <a:rPr lang="el-GR" dirty="0"/>
              <a:t>αποτελέσματα στην </a:t>
            </a:r>
            <a:r>
              <a:rPr lang="el-GR" dirty="0">
                <a:solidFill>
                  <a:srgbClr val="FF0000"/>
                </a:solidFill>
              </a:rPr>
              <a:t>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1ED2E6-6EF3-1C63-A487-2D7B36091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Εδραιώθηκε το νόμισμα ως μέτρο όλων των αξιών</a:t>
            </a:r>
          </a:p>
          <a:p>
            <a:r>
              <a:rPr lang="el-GR" dirty="0"/>
              <a:t>Τέθηκε η βάση του κεφαλαιοκρατικού συστήματος – υποχώρησε η φεουδαρχική δομή της οικονομίας: τα κεφάλαια επενδύονται σε τράπεζες, χρηματιστήρια, επιχειρήσεις</a:t>
            </a:r>
          </a:p>
          <a:p>
            <a:r>
              <a:rPr lang="el-GR" dirty="0"/>
              <a:t>Πρόοδος  </a:t>
            </a:r>
            <a:r>
              <a:rPr lang="el-GR" dirty="0">
                <a:solidFill>
                  <a:srgbClr val="0070C0"/>
                </a:solidFill>
              </a:rPr>
              <a:t>βιοτεχνίας</a:t>
            </a:r>
            <a:r>
              <a:rPr lang="el-GR" dirty="0"/>
              <a:t>: υφαντουργία, μεταξουργία, τυπογραφία</a:t>
            </a:r>
          </a:p>
          <a:p>
            <a:r>
              <a:rPr lang="el-GR" dirty="0" err="1">
                <a:solidFill>
                  <a:srgbClr val="0070C0"/>
                </a:solidFill>
              </a:rPr>
              <a:t>Γεωργία:</a:t>
            </a:r>
            <a:r>
              <a:rPr lang="el-GR" dirty="0" err="1"/>
              <a:t>Εμπλουτίστηκε</a:t>
            </a:r>
            <a:r>
              <a:rPr lang="el-GR" dirty="0"/>
              <a:t> η γεωργική παραγωγή- νέα προϊόντα</a:t>
            </a:r>
          </a:p>
          <a:p>
            <a:r>
              <a:rPr lang="el-GR" dirty="0"/>
              <a:t> Εισαγωγή μεγάλων ποσοτήτων πολύτιμων μετάλλων – πτώση της τιμής τους            Αυξήσεις στις τιμές των αγαθών </a:t>
            </a:r>
          </a:p>
        </p:txBody>
      </p:sp>
      <p:sp>
        <p:nvSpPr>
          <p:cNvPr id="4" name="Βέλος: Οδοντωτό δεξιό 3">
            <a:extLst>
              <a:ext uri="{FF2B5EF4-FFF2-40B4-BE49-F238E27FC236}">
                <a16:creationId xmlns:a16="http://schemas.microsoft.com/office/drawing/2014/main" id="{7478A69A-3B09-46EF-4215-95F1FD7EE573}"/>
              </a:ext>
            </a:extLst>
          </p:cNvPr>
          <p:cNvSpPr/>
          <p:nvPr/>
        </p:nvSpPr>
        <p:spPr>
          <a:xfrm>
            <a:off x="2856322" y="5214438"/>
            <a:ext cx="622169" cy="4571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64289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245</Words>
  <Application>Microsoft Office PowerPoint</Application>
  <PresentationFormat>Ευρεία οθόνη</PresentationFormat>
  <Paragraphs>28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ΑΝΑΚΑΛΥΨΕΙΣ</vt:lpstr>
      <vt:lpstr>Βαρθολομαίος Ντιάζ: ακρωτήριο της Καλής Ελπίδας</vt:lpstr>
      <vt:lpstr>Βάσκο ντα Γκάμα: Κάλικουτ (Ινδία)</vt:lpstr>
      <vt:lpstr>Αλβαρέζ Καμπράλ: Βραζιλία (παρασύρθηκε πλέοντας προς τις Ινδίες)</vt:lpstr>
      <vt:lpstr>Χριστόφορος Κολόμβος: έπλευσε δυτικά για να φτάσει στην Ασία(σφαιρικότητα) και έφτασε στην κεντρική Αμερική (Σαν Σαλβαδόρ)</vt:lpstr>
      <vt:lpstr>Αμέρικο Βεσπόυτσι: Διαπίστωσε ότι πρόκειται για μια νέα Ήπειρο και προσπάθησε να τη χαρτογραφήσει</vt:lpstr>
      <vt:lpstr>Μαγγελάνος : περίπλους της γης Δυτικά παρακάμπτοντας τη Ν. Αμερική αποδείχθηκε η σφαιρικότητα</vt:lpstr>
      <vt:lpstr>Η Ευρώπη μετά τις ανακαλύψεις αποτελέσματα στην οικονομία</vt:lpstr>
      <vt:lpstr>Η Ευρώπη μετά τις ανακαλύψεις αποτελέσματα στην οικονομία</vt:lpstr>
      <vt:lpstr>Η Ευρώπη μετά τις ανακαλύψεις αποτελέσματα στην κοινωνία-σκέψη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ΜΑΥΡΟΣ ΒΑΣΙΛΕΙΟΣ</dc:creator>
  <cp:lastModifiedBy>ΜΑΥΡΟΣ ΒΑΣΙΛΕΙΟΣ</cp:lastModifiedBy>
  <cp:revision>20</cp:revision>
  <dcterms:created xsi:type="dcterms:W3CDTF">2025-02-09T15:54:25Z</dcterms:created>
  <dcterms:modified xsi:type="dcterms:W3CDTF">2025-02-09T16:32:22Z</dcterms:modified>
</cp:coreProperties>
</file>