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oG3Wck2fRU?si=rc1uLQ6eOr8njPKp" TargetMode="External"/><Relationship Id="rId2" Type="http://schemas.openxmlformats.org/officeDocument/2006/relationships/hyperlink" Target="https://youtu.be/m2Ux2PnJe6E?si=IxD_RNMrBR_-iaq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Δομη</a:t>
            </a:r>
            <a:r>
              <a:rPr lang="el-GR" dirty="0" smtClean="0"/>
              <a:t> </a:t>
            </a:r>
            <a:r>
              <a:rPr lang="el-GR" dirty="0" err="1" smtClean="0"/>
              <a:t>επιλογησ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Προετοιμασια</a:t>
            </a:r>
            <a:r>
              <a:rPr lang="el-GR" dirty="0" smtClean="0"/>
              <a:t> στο </a:t>
            </a:r>
            <a:r>
              <a:rPr lang="el-GR" dirty="0" err="1" smtClean="0"/>
              <a:t>σπιτι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 descr="Computer Science: Algorith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02" y="3509963"/>
            <a:ext cx="5127625" cy="28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21" y="896815"/>
            <a:ext cx="7888181" cy="4709746"/>
          </a:xfrm>
        </p:spPr>
      </p:pic>
    </p:spTree>
    <p:extLst>
      <p:ext uri="{BB962C8B-B14F-4D97-AF65-F5344CB8AC3E}">
        <p14:creationId xmlns:p14="http://schemas.microsoft.com/office/powerpoint/2010/main" val="5590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1327946"/>
            <a:ext cx="6653387" cy="76914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 descr="Thank You Very Much&quot; Images – Browse 534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06" y="2097087"/>
            <a:ext cx="82200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εισαγωγη</a:t>
            </a:r>
            <a:r>
              <a:rPr lang="el-GR" dirty="0" smtClean="0"/>
              <a:t>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1792287"/>
            <a:ext cx="9905999" cy="354171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Αγαπητοί μαθητές, </a:t>
            </a:r>
            <a:br>
              <a:rPr lang="el-GR" dirty="0" smtClean="0"/>
            </a:br>
            <a:r>
              <a:rPr lang="el-GR" dirty="0" smtClean="0"/>
              <a:t>Στα προηγούμενα μαθήματα ασχοληθήκαμε με την δομή ακολουθίας. Στην </a:t>
            </a:r>
            <a:r>
              <a:rPr lang="el-GR" dirty="0"/>
              <a:t>δομή αυτή οι εντολές που περιγράφουμε εκτελούνται όλες η μια </a:t>
            </a:r>
            <a:r>
              <a:rPr lang="el-GR" dirty="0" smtClean="0"/>
              <a:t>μετά </a:t>
            </a:r>
            <a:r>
              <a:rPr lang="el-GR" dirty="0"/>
              <a:t>την </a:t>
            </a:r>
            <a:r>
              <a:rPr lang="el-GR" dirty="0" smtClean="0"/>
              <a:t>άλλη, </a:t>
            </a:r>
            <a:r>
              <a:rPr lang="el-GR" dirty="0" err="1" smtClean="0"/>
              <a:t>ακολουθιακά</a:t>
            </a:r>
            <a:r>
              <a:rPr lang="el-GR" dirty="0"/>
              <a:t> </a:t>
            </a:r>
            <a:r>
              <a:rPr lang="el-GR" dirty="0" smtClean="0"/>
              <a:t>χωρίς να παραλείπεται καμία</a:t>
            </a:r>
            <a:r>
              <a:rPr lang="el-GR" dirty="0"/>
              <a:t>. Στην  </a:t>
            </a:r>
            <a:r>
              <a:rPr lang="el-GR" dirty="0" smtClean="0"/>
              <a:t>πραγματικότητα όμως πολύ</a:t>
            </a:r>
            <a:r>
              <a:rPr lang="el-GR" dirty="0"/>
              <a:t>  λίγα  προβλήματα  μπορούν  να  επιλυθούν  με </a:t>
            </a:r>
            <a:r>
              <a:rPr lang="el-GR" dirty="0" smtClean="0"/>
              <a:t>αυτόν τον τρόπο</a:t>
            </a:r>
            <a:r>
              <a:rPr lang="el-GR" dirty="0"/>
              <a:t>  της  σειριακής / </a:t>
            </a:r>
            <a:r>
              <a:rPr lang="el-GR" dirty="0" err="1"/>
              <a:t>ακολουθιακής</a:t>
            </a:r>
            <a:r>
              <a:rPr lang="el-GR" dirty="0"/>
              <a:t>  δομής ενεργειών. Συνήθως  τα προβλήματα έχουν κάποιες ιδιαιτερότητες και  δεν  ισχύουν τα ίδια βήματα για κάθε περίπτωση.</a:t>
            </a:r>
          </a:p>
          <a:p>
            <a:pPr algn="just"/>
            <a:r>
              <a:rPr lang="el-GR" dirty="0" smtClean="0"/>
              <a:t>Στην </a:t>
            </a:r>
            <a:r>
              <a:rPr lang="el-GR" dirty="0"/>
              <a:t>σημερινή παρουσίαση θα μάθετε για την δομή επιλογής στους αλγόριθμους. </a:t>
            </a:r>
            <a:r>
              <a:rPr lang="el-GR" dirty="0" smtClean="0"/>
              <a:t>Η δομή επιλογής χρησιμοποιείται </a:t>
            </a:r>
            <a:r>
              <a:rPr lang="el-GR" dirty="0"/>
              <a:t>σε προβλήματα όπου χρειάζεται να ληφθούν κάποιες αποφάσεις με βάση </a:t>
            </a:r>
            <a:r>
              <a:rPr lang="el-GR" dirty="0" smtClean="0"/>
              <a:t>κάποια κριτήρια. Περισσότερα θα μάθετε στις επόμενες διαφάνειες…..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363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Αρχικά θα παρακολουθήσετε στον δικό σας χρόνο και χώρο 2 βίντεο στο </a:t>
            </a:r>
            <a:r>
              <a:rPr lang="en-US" dirty="0" err="1" smtClean="0"/>
              <a:t>youtube</a:t>
            </a:r>
            <a:r>
              <a:rPr lang="el-GR" dirty="0" smtClean="0"/>
              <a:t>. Μπορείτε να βάλετε ελληνικούς υπότιτλους. </a:t>
            </a:r>
            <a:endParaRPr lang="en-US" dirty="0" smtClean="0"/>
          </a:p>
          <a:p>
            <a:r>
              <a:rPr lang="en-US" u="sng" dirty="0">
                <a:hlinkClick r:id="rId2"/>
              </a:rPr>
              <a:t>https</a:t>
            </a:r>
            <a:r>
              <a:rPr lang="el-GR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youtu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be</a:t>
            </a:r>
            <a:r>
              <a:rPr lang="el-GR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m</a:t>
            </a:r>
            <a:r>
              <a:rPr lang="el-GR" u="sng" dirty="0">
                <a:hlinkClick r:id="rId2"/>
              </a:rPr>
              <a:t>2</a:t>
            </a:r>
            <a:r>
              <a:rPr lang="en-US" u="sng" dirty="0" err="1">
                <a:hlinkClick r:id="rId2"/>
              </a:rPr>
              <a:t>Ux</a:t>
            </a:r>
            <a:r>
              <a:rPr lang="el-GR" u="sng" dirty="0">
                <a:hlinkClick r:id="rId2"/>
              </a:rPr>
              <a:t>2</a:t>
            </a:r>
            <a:r>
              <a:rPr lang="en-US" u="sng" dirty="0" err="1">
                <a:hlinkClick r:id="rId2"/>
              </a:rPr>
              <a:t>PnJe</a:t>
            </a:r>
            <a:r>
              <a:rPr lang="el-GR" u="sng" dirty="0">
                <a:hlinkClick r:id="rId2"/>
              </a:rPr>
              <a:t>6</a:t>
            </a:r>
            <a:r>
              <a:rPr lang="en-US" u="sng" dirty="0">
                <a:hlinkClick r:id="rId2"/>
              </a:rPr>
              <a:t>E</a:t>
            </a:r>
            <a:r>
              <a:rPr lang="el-GR" u="sng" dirty="0">
                <a:hlinkClick r:id="rId2"/>
              </a:rPr>
              <a:t>?</a:t>
            </a:r>
            <a:r>
              <a:rPr lang="en-US" u="sng" dirty="0" err="1">
                <a:hlinkClick r:id="rId2"/>
              </a:rPr>
              <a:t>si</a:t>
            </a:r>
            <a:r>
              <a:rPr lang="el-GR" u="sng" dirty="0">
                <a:hlinkClick r:id="rId2"/>
              </a:rPr>
              <a:t>=</a:t>
            </a:r>
            <a:r>
              <a:rPr lang="en-US" u="sng" dirty="0" err="1">
                <a:hlinkClick r:id="rId2"/>
              </a:rPr>
              <a:t>IxD</a:t>
            </a:r>
            <a:r>
              <a:rPr lang="el-GR" u="sng" dirty="0">
                <a:hlinkClick r:id="rId2"/>
              </a:rPr>
              <a:t>_</a:t>
            </a:r>
            <a:r>
              <a:rPr lang="en-US" u="sng" dirty="0" err="1">
                <a:hlinkClick r:id="rId2"/>
              </a:rPr>
              <a:t>RNMrBR</a:t>
            </a:r>
            <a:r>
              <a:rPr lang="el-GR" u="sng" dirty="0">
                <a:hlinkClick r:id="rId2"/>
              </a:rPr>
              <a:t>_-</a:t>
            </a:r>
            <a:r>
              <a:rPr lang="en-US" u="sng" dirty="0" err="1">
                <a:hlinkClick r:id="rId2"/>
              </a:rPr>
              <a:t>iaqA</a:t>
            </a:r>
            <a:r>
              <a:rPr lang="en-US" dirty="0"/>
              <a:t> </a:t>
            </a:r>
            <a:endParaRPr lang="el-GR" dirty="0"/>
          </a:p>
          <a:p>
            <a:r>
              <a:rPr lang="en-US" u="sng" dirty="0">
                <a:hlinkClick r:id="rId3"/>
              </a:rPr>
              <a:t>https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youtu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be</a:t>
            </a:r>
            <a:r>
              <a:rPr lang="el-GR" u="sng" dirty="0">
                <a:hlinkClick r:id="rId3"/>
              </a:rPr>
              <a:t>/0</a:t>
            </a:r>
            <a:r>
              <a:rPr lang="en-US" u="sng" dirty="0" err="1">
                <a:hlinkClick r:id="rId3"/>
              </a:rPr>
              <a:t>oG</a:t>
            </a:r>
            <a:r>
              <a:rPr lang="el-GR" u="sng" dirty="0">
                <a:hlinkClick r:id="rId3"/>
              </a:rPr>
              <a:t>3</a:t>
            </a:r>
            <a:r>
              <a:rPr lang="en-US" u="sng" dirty="0" err="1">
                <a:hlinkClick r:id="rId3"/>
              </a:rPr>
              <a:t>Wck</a:t>
            </a:r>
            <a:r>
              <a:rPr lang="el-GR" u="sng" dirty="0">
                <a:hlinkClick r:id="rId3"/>
              </a:rPr>
              <a:t>2</a:t>
            </a:r>
            <a:r>
              <a:rPr lang="en-US" u="sng" dirty="0" err="1">
                <a:hlinkClick r:id="rId3"/>
              </a:rPr>
              <a:t>fRU</a:t>
            </a:r>
            <a:r>
              <a:rPr lang="el-GR" u="sng" dirty="0">
                <a:hlinkClick r:id="rId3"/>
              </a:rPr>
              <a:t>?</a:t>
            </a:r>
            <a:r>
              <a:rPr lang="en-US" u="sng" dirty="0" err="1">
                <a:hlinkClick r:id="rId3"/>
              </a:rPr>
              <a:t>si</a:t>
            </a:r>
            <a:r>
              <a:rPr lang="el-GR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rc</a:t>
            </a:r>
            <a:r>
              <a:rPr lang="el-GR" u="sng" dirty="0">
                <a:hlinkClick r:id="rId3"/>
              </a:rPr>
              <a:t>1</a:t>
            </a:r>
            <a:r>
              <a:rPr lang="en-US" u="sng" dirty="0" err="1">
                <a:hlinkClick r:id="rId3"/>
              </a:rPr>
              <a:t>uLQ</a:t>
            </a:r>
            <a:r>
              <a:rPr lang="el-GR" u="sng" dirty="0">
                <a:hlinkClick r:id="rId3"/>
              </a:rPr>
              <a:t>6</a:t>
            </a:r>
            <a:r>
              <a:rPr lang="en-US" u="sng" dirty="0" err="1">
                <a:hlinkClick r:id="rId3"/>
              </a:rPr>
              <a:t>eOr</a:t>
            </a:r>
            <a:r>
              <a:rPr lang="el-GR" u="sng" dirty="0">
                <a:hlinkClick r:id="rId3"/>
              </a:rPr>
              <a:t>8</a:t>
            </a:r>
            <a:r>
              <a:rPr lang="en-US" u="sng" dirty="0" err="1">
                <a:hlinkClick r:id="rId3"/>
              </a:rPr>
              <a:t>njPKp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5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l-GR" dirty="0" err="1" smtClean="0"/>
              <a:t>δομη</a:t>
            </a:r>
            <a:r>
              <a:rPr lang="el-GR" dirty="0" smtClean="0"/>
              <a:t> </a:t>
            </a:r>
            <a:r>
              <a:rPr lang="el-GR" dirty="0" err="1" smtClean="0"/>
              <a:t>επιλογησ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79" y="3136347"/>
            <a:ext cx="9320068" cy="1767993"/>
          </a:xfrm>
        </p:spPr>
      </p:pic>
    </p:spTree>
    <p:extLst>
      <p:ext uri="{BB962C8B-B14F-4D97-AF65-F5344CB8AC3E}">
        <p14:creationId xmlns:p14="http://schemas.microsoft.com/office/powerpoint/2010/main" val="29508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Παραδειγμα</a:t>
            </a:r>
            <a:r>
              <a:rPr lang="el-GR" dirty="0" smtClean="0"/>
              <a:t> α : Τι θα </a:t>
            </a:r>
            <a:r>
              <a:rPr lang="el-GR" dirty="0" err="1" smtClean="0"/>
              <a:t>εμφανισει</a:t>
            </a:r>
            <a:r>
              <a:rPr lang="el-GR" dirty="0" smtClean="0"/>
              <a:t> το </a:t>
            </a:r>
            <a:r>
              <a:rPr lang="el-GR" dirty="0" err="1" smtClean="0"/>
              <a:t>προγραμμα</a:t>
            </a:r>
            <a:r>
              <a:rPr lang="el-GR" dirty="0" smtClean="0"/>
              <a:t> αν ο </a:t>
            </a:r>
            <a:r>
              <a:rPr lang="el-GR" dirty="0" err="1" smtClean="0"/>
              <a:t>χρηστης</a:t>
            </a:r>
            <a:r>
              <a:rPr lang="el-GR" dirty="0" smtClean="0"/>
              <a:t> </a:t>
            </a:r>
            <a:r>
              <a:rPr lang="el-GR" dirty="0" err="1" smtClean="0"/>
              <a:t>δωσει</a:t>
            </a:r>
            <a:r>
              <a:rPr lang="el-GR" dirty="0" smtClean="0"/>
              <a:t> τον </a:t>
            </a:r>
            <a:r>
              <a:rPr lang="el-GR" dirty="0" err="1" smtClean="0"/>
              <a:t>αριθμο</a:t>
            </a:r>
            <a:r>
              <a:rPr lang="el-GR" dirty="0" smtClean="0"/>
              <a:t> 20;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23" y="2097088"/>
            <a:ext cx="6701354" cy="4004730"/>
          </a:xfrm>
        </p:spPr>
      </p:pic>
    </p:spTree>
    <p:extLst>
      <p:ext uri="{BB962C8B-B14F-4D97-AF65-F5344CB8AC3E}">
        <p14:creationId xmlns:p14="http://schemas.microsoft.com/office/powerpoint/2010/main" val="42541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</a:t>
            </a:r>
            <a:r>
              <a:rPr lang="el-GR" dirty="0" err="1" smtClean="0"/>
              <a:t>γινει</a:t>
            </a:r>
            <a:r>
              <a:rPr lang="el-GR" dirty="0" smtClean="0"/>
              <a:t> στην </a:t>
            </a:r>
            <a:r>
              <a:rPr lang="el-GR" dirty="0" err="1" smtClean="0"/>
              <a:t>περιπτωση</a:t>
            </a:r>
            <a:r>
              <a:rPr lang="el-GR" dirty="0" smtClean="0"/>
              <a:t> που ο </a:t>
            </a:r>
            <a:r>
              <a:rPr lang="el-GR" dirty="0" err="1" smtClean="0"/>
              <a:t>χρηστησ</a:t>
            </a:r>
            <a:r>
              <a:rPr lang="el-GR" dirty="0" smtClean="0"/>
              <a:t> </a:t>
            </a:r>
            <a:r>
              <a:rPr lang="el-GR" dirty="0" err="1" smtClean="0"/>
              <a:t>δωσει</a:t>
            </a:r>
            <a:r>
              <a:rPr lang="el-GR" dirty="0" smtClean="0"/>
              <a:t> τον </a:t>
            </a:r>
            <a:r>
              <a:rPr lang="el-GR" dirty="0" err="1" smtClean="0"/>
              <a:t>αριθμο</a:t>
            </a:r>
            <a:r>
              <a:rPr lang="el-GR" dirty="0" smtClean="0"/>
              <a:t> 8 </a:t>
            </a:r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πληκτρολογιο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12" y="2249488"/>
            <a:ext cx="6146202" cy="3541712"/>
          </a:xfrm>
        </p:spPr>
      </p:pic>
    </p:spTree>
    <p:extLst>
      <p:ext uri="{BB962C8B-B14F-4D97-AF65-F5344CB8AC3E}">
        <p14:creationId xmlns:p14="http://schemas.microsoft.com/office/powerpoint/2010/main" val="3698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90" y="1257300"/>
            <a:ext cx="7506825" cy="4481146"/>
          </a:xfrm>
        </p:spPr>
      </p:pic>
    </p:spTree>
    <p:extLst>
      <p:ext uri="{BB962C8B-B14F-4D97-AF65-F5344CB8AC3E}">
        <p14:creationId xmlns:p14="http://schemas.microsoft.com/office/powerpoint/2010/main" val="39134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97" y="844061"/>
            <a:ext cx="8522669" cy="5105400"/>
          </a:xfrm>
        </p:spPr>
      </p:pic>
    </p:spTree>
    <p:extLst>
      <p:ext uri="{BB962C8B-B14F-4D97-AF65-F5344CB8AC3E}">
        <p14:creationId xmlns:p14="http://schemas.microsoft.com/office/powerpoint/2010/main" val="627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Διαγραμμα</a:t>
            </a:r>
            <a:r>
              <a:rPr lang="el-GR" dirty="0" smtClean="0"/>
              <a:t> </a:t>
            </a:r>
            <a:r>
              <a:rPr lang="el-GR" dirty="0" err="1" smtClean="0"/>
              <a:t>ροησ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18" y="1846383"/>
            <a:ext cx="8728145" cy="4867481"/>
          </a:xfrm>
        </p:spPr>
      </p:pic>
      <p:sp>
        <p:nvSpPr>
          <p:cNvPr id="3" name="TextBox 2"/>
          <p:cNvSpPr txBox="1"/>
          <p:nvPr/>
        </p:nvSpPr>
        <p:spPr>
          <a:xfrm>
            <a:off x="7897092" y="4013061"/>
            <a:ext cx="1080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chemeClr val="bg1"/>
                </a:solidFill>
              </a:rPr>
              <a:t>Εμφάνισε ‘</a:t>
            </a:r>
            <a:endParaRPr lang="el-GR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7091" y="5240926"/>
            <a:ext cx="1080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chemeClr val="bg1"/>
                </a:solidFill>
              </a:rPr>
              <a:t>Εμφάνισε ‘</a:t>
            </a:r>
            <a:endParaRPr lang="el-G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111</TotalTime>
  <Words>115</Words>
  <Application>Microsoft Office PowerPoint</Application>
  <PresentationFormat>Ευρεία οθόνη</PresentationFormat>
  <Paragraphs>15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Κύκλωμα</vt:lpstr>
      <vt:lpstr>Δομη επιλογησ</vt:lpstr>
      <vt:lpstr>εισαγωγη: </vt:lpstr>
      <vt:lpstr> </vt:lpstr>
      <vt:lpstr>Τι είναι δομη επιλογησ</vt:lpstr>
      <vt:lpstr>Παραδειγμα α : Τι θα εμφανισει το προγραμμα αν ο χρηστης δωσει τον αριθμο 20;</vt:lpstr>
      <vt:lpstr>Τι θα γινει στην περιπτωση που ο χρηστησ δωσει τον αριθμο 8 απο το πληκτρολογιο;</vt:lpstr>
      <vt:lpstr>Παρουσίαση του PowerPoint</vt:lpstr>
      <vt:lpstr>Παρουσίαση του PowerPoint</vt:lpstr>
      <vt:lpstr>Διαγραμμα ροησ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Δομη επιλογησ</dc:title>
  <dc:creator>Theodora Markantoni</dc:creator>
  <cp:lastModifiedBy>Theodora Markantoni</cp:lastModifiedBy>
  <cp:revision>6</cp:revision>
  <dcterms:created xsi:type="dcterms:W3CDTF">2024-10-20T20:50:49Z</dcterms:created>
  <dcterms:modified xsi:type="dcterms:W3CDTF">2024-10-31T22:13:13Z</dcterms:modified>
</cp:coreProperties>
</file>