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288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81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8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7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034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078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1830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7352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6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514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5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F7FD-CC0C-4459-A380-ED52A946DBBD}" type="datetimeFigureOut">
              <a:rPr lang="el-GR" smtClean="0"/>
              <a:pPr/>
              <a:t>27/12/2020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4A8B-DF5E-4A1D-941E-953BCC98F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76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l-GR" sz="3600" dirty="0" smtClean="0"/>
              <a:t>ΔΙΑΤΡΟΦΙΚΕΣ ΔΙΑΤΑΡΑΧΕΣ ΚΑΙ Η ΑΝΤΙΜΕΤΩΠΙΣΗ 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348880"/>
            <a:ext cx="52800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383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/>
              <a:t>ΠΕΡΙΕΧΟΜΕΝΑ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Ποιες είναι οι Διαταραχές </a:t>
            </a:r>
          </a:p>
          <a:p>
            <a:r>
              <a:rPr lang="el-GR" dirty="0" smtClean="0"/>
              <a:t>Σε ποιες ηλικίες μπορούν να εμφανιστούν </a:t>
            </a:r>
          </a:p>
          <a:p>
            <a:r>
              <a:rPr lang="el-GR" dirty="0" smtClean="0"/>
              <a:t>Διατροφική αντιμετώπιση</a:t>
            </a:r>
          </a:p>
          <a:p>
            <a:r>
              <a:rPr lang="el-GR" dirty="0" smtClean="0"/>
              <a:t>Συμπτώματα</a:t>
            </a:r>
          </a:p>
          <a:p>
            <a:r>
              <a:rPr lang="el-GR" dirty="0" smtClean="0"/>
              <a:t>Προβλήματα υγείας</a:t>
            </a:r>
          </a:p>
          <a:p>
            <a:r>
              <a:rPr lang="el-GR" dirty="0" smtClean="0"/>
              <a:t>Θεραπεία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1829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255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ΕΙΣΑΓΩΓΗ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Οι κυριότερες διατροφικές διαταραχές είναι η </a:t>
            </a:r>
            <a:r>
              <a:rPr lang="el-GR" sz="2400" dirty="0" err="1" smtClean="0"/>
              <a:t>νευρογενης</a:t>
            </a:r>
            <a:r>
              <a:rPr lang="el-GR" sz="2400" dirty="0" smtClean="0"/>
              <a:t> ανορεξία και η </a:t>
            </a:r>
            <a:r>
              <a:rPr lang="el-GR" sz="2400" dirty="0" err="1" smtClean="0"/>
              <a:t>νευρογενης</a:t>
            </a:r>
            <a:r>
              <a:rPr lang="el-GR" sz="2400" dirty="0" smtClean="0"/>
              <a:t> βουλιμία, κρούσματα των οποίων συναντούμε όλο και πιο συχνά τα τελευταία χρόνια στον τόπο μας. Οι διατροφικές διαταραχές κατατάσσονται στα ψυχιατρικά νοσήματα και συγκεκριμένα στις νευρώσεις. Κύρια χαρακτηριστικά τους είναι η σοβαρά διαταραγμένη διατροφική συμπεριφορά και αντίληψη για το σχήμα και το βάρος του σώματος.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98620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Τι είναι και σε ποιες ηλικίες εμφανίζονται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Η βουλιμία χαρακτηρίζεται από επαναλαμβανόμενα επεισόδια </a:t>
            </a:r>
            <a:r>
              <a:rPr lang="el-GR" sz="2000" dirty="0" err="1" smtClean="0"/>
              <a:t>υπερφαγίας</a:t>
            </a:r>
            <a:r>
              <a:rPr lang="el-GR" sz="2000" dirty="0" smtClean="0"/>
              <a:t>, που συνοδεύονται από μεθόδους εκκαθάρισης με ακραίο περιορισμό τροφής  </a:t>
            </a:r>
          </a:p>
          <a:p>
            <a:r>
              <a:rPr lang="el-GR" sz="2000" dirty="0" smtClean="0"/>
              <a:t>Η ανορεξία χαρακτηρίζεται από ακραίο περιορισμό τροφής για μεγάλο χρονικό διάστημα </a:t>
            </a:r>
          </a:p>
          <a:p>
            <a:r>
              <a:rPr lang="el-GR" sz="2000" dirty="0" smtClean="0"/>
              <a:t>Η βουλιμία συνήθως εμφανίζετε στις γυναίκες και συγκεκριμένα το 1 με 5% παρουσιάζετε στην εφηβεία ,επίσης αυτό το ποσοστό αυξάνετε στο πανεπιστήμιο ή στο κολλέγιο. Αν παρουσιαστεί η βουλιμία στους </a:t>
            </a:r>
            <a:r>
              <a:rPr lang="el-GR" sz="2000" dirty="0"/>
              <a:t>ά</a:t>
            </a:r>
            <a:r>
              <a:rPr lang="el-GR" sz="2000" dirty="0" smtClean="0"/>
              <a:t>νδρες τότε, το πιο πιθανό είναι  να εμφανιστεί στα 18 -26</a:t>
            </a:r>
          </a:p>
          <a:p>
            <a:r>
              <a:rPr lang="el-GR" sz="2000" dirty="0" smtClean="0"/>
              <a:t>Η ανορεξία εμφανίζετε κυρίως σε δυο ηλιακές περιόδους. Στην έναρξη της </a:t>
            </a:r>
            <a:r>
              <a:rPr lang="el-GR" sz="2000" dirty="0" err="1" smtClean="0"/>
              <a:t>εφηβιας</a:t>
            </a:r>
            <a:r>
              <a:rPr lang="el-GR" sz="2000" dirty="0" smtClean="0"/>
              <a:t> ,δηλαδή στα πρώτα έτη του γυμνασίου. Και όταν το άτομο αρχίζει τη φάση της ενηλικίωσης</a:t>
            </a:r>
            <a:r>
              <a:rPr lang="el-GR" sz="2000" dirty="0"/>
              <a:t>.</a:t>
            </a: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22497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ΔΙΑΤΡΟΦΙΚΗ ΑΝΤΙΜΕΤΩΠΙΣΗ</a:t>
            </a:r>
            <a:br>
              <a:rPr lang="el-GR" sz="4000" dirty="0" smtClean="0"/>
            </a:br>
            <a:r>
              <a:rPr lang="el-GR" sz="4000" dirty="0" smtClean="0"/>
              <a:t>ΣΕ ΒΟΥΛΙΜΙΚΟ ΑΤΟΜΟ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Το άτομα με προβλήματα διαταραχών θα πρέπει να τρώνε τακτικά γεύματα. Τρώγοντας σε τακτικά χρονικά διαστήματα το άτομο μειώνει την επιθυμία για την υπερκατανάλωση τροφής και αποφεύγει αισθήματα έντονης πείνας , τα όποια ενδεχομένως να οδηγούσαν σε </a:t>
            </a:r>
            <a:r>
              <a:rPr lang="el-GR" sz="2000" dirty="0" err="1" smtClean="0"/>
              <a:t>υπερφαγικό</a:t>
            </a:r>
            <a:r>
              <a:rPr lang="el-GR" sz="2000" dirty="0" smtClean="0"/>
              <a:t> επεισόδιο. Το άτομο επίσης θα πρέπει:</a:t>
            </a:r>
          </a:p>
          <a:p>
            <a:r>
              <a:rPr lang="el-GR" sz="2000" dirty="0" smtClean="0"/>
              <a:t>Να απασχολείται με άλλες δραστηριότητες μετά από κάθε γεύμα </a:t>
            </a:r>
          </a:p>
          <a:p>
            <a:r>
              <a:rPr lang="el-GR" sz="2000" dirty="0" smtClean="0"/>
              <a:t>Να είναι με αλλά άτομα μετά το γεύμα .Αυτό περιορίζει την πιθανότητα </a:t>
            </a:r>
            <a:r>
              <a:rPr lang="el-GR" sz="2000" dirty="0" err="1" smtClean="0"/>
              <a:t>υπερφαγικου</a:t>
            </a:r>
            <a:r>
              <a:rPr lang="el-GR" sz="2000" dirty="0" smtClean="0"/>
              <a:t> επεισοδίου που συνήθως συμβαίνει στα κρυφά όταν το άτομο είναι μόνο του.</a:t>
            </a:r>
          </a:p>
          <a:p>
            <a:r>
              <a:rPr lang="el-GR" sz="2000" dirty="0" smtClean="0"/>
              <a:t>Να αποφεύγει την υπερκατανάλωση τροφής με την προοπτική να προκαλέσει εμετό</a:t>
            </a:r>
          </a:p>
          <a:p>
            <a:r>
              <a:rPr lang="el-GR" sz="2000" dirty="0" smtClean="0"/>
              <a:t>Αν προκαλέσει εμετό ή κάνει χρήση καθαρτικών , να προσπαθήσει να πάρει το επόμενο γεύμα κανονικά, ώστε να σπάσει τον Κύκλο της Βουλιμίας.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88325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ΣΥΜΠΤΩΜΑΤΑ ΤΟΥ ΥΠΟΣΙΤΙΣΜΟΥ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Συνεχής ενασχόληση με το φαγητό</a:t>
            </a:r>
          </a:p>
          <a:p>
            <a:r>
              <a:rPr lang="el-GR" sz="2800" dirty="0" smtClean="0"/>
              <a:t>Έλλειψη συγκέντρωσης </a:t>
            </a:r>
          </a:p>
          <a:p>
            <a:r>
              <a:rPr lang="el-GR" sz="2800" dirty="0" smtClean="0"/>
              <a:t>Ευερεθιστικότητα </a:t>
            </a:r>
          </a:p>
          <a:p>
            <a:r>
              <a:rPr lang="el-GR" sz="2800" dirty="0" smtClean="0"/>
              <a:t>Υποθερμία </a:t>
            </a:r>
          </a:p>
          <a:p>
            <a:r>
              <a:rPr lang="el-GR" sz="2800" dirty="0" smtClean="0"/>
              <a:t>Πόνοι στο στομάχι ,δυσκοιλιότητα</a:t>
            </a:r>
          </a:p>
          <a:p>
            <a:r>
              <a:rPr lang="el-GR" sz="2800" dirty="0" smtClean="0"/>
              <a:t>Κατάθλιψη </a:t>
            </a:r>
          </a:p>
          <a:p>
            <a:r>
              <a:rPr lang="el-GR" sz="2800" dirty="0" smtClean="0"/>
              <a:t>Έλλειψη αυτοεκτίμησης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9706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ΠΡΟΒΛΗΜΑΤΑ ΥΓΕΙΑΣ ΣΕ ΑΤΟΜΑ ΜΕ ΑΝΟΡΕΞΙΑ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 υποσιτισμός που είναι αποτέλεσμα της ανορεξίας προκαλεί βλάβη σε όργανα ζωτικής σημασίας, όπως στην καρδιά και στον εγκέφαλο . Παρατηρείται παράλληλα μείωση της αρτηριακής πίεσης ,αρρυθμίες και αναπνευστικά προβλήματα. Η στέρηση απαραίτητων θρεπτικών συστατικών από τον οργανισμό προκαλεί επίσης φθορά των οστών ,με αποτέλεσμα να γίνονται πιο εύθραυστα. Στην χειρότερη περίπτωση , η ανορεξία μπορεί να επιφέρει ακόμη και τον θάνατο.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01063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ΘΕΡΑΠΕΙΑ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6752"/>
            <a:ext cx="844562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Οι διατροφικές διαταραχές θεραπεύονται ευκολότερα όταν γίνει έγκαιρη διάγνωση και αρχίσει η θεραπεία το συντομότερο δυνατό. Η θεραπεία της </a:t>
            </a:r>
            <a:r>
              <a:rPr lang="el-GR" sz="2000" dirty="0" err="1" smtClean="0"/>
              <a:t>Νευρογενούς</a:t>
            </a:r>
            <a:r>
              <a:rPr lang="el-GR" sz="2000" dirty="0" smtClean="0"/>
              <a:t> Βουλιμιάς και Ανορεξίας συμπεριλαμβάνει την αντιμετώπιση του προβλήματος σε όλες του τις διαστάσεις και απαιτεί τη συνεργασία διαφόρων ειδικοτήτων όπως: ψυχολόγου ή και ψυχιάτρου , οι οποίοι αναλαμβάνουν τη ψυχολογική πτυχή του προβλήματος.</a:t>
            </a:r>
          </a:p>
          <a:p>
            <a:pPr marL="0" indent="0">
              <a:buNone/>
            </a:pPr>
            <a:r>
              <a:rPr lang="el-GR" sz="2000" dirty="0" smtClean="0"/>
              <a:t>Εγγεγραμμένου διαιτολόγου ή και κλινικού διαιτολόγου ,ο οποίος εκπαιδεύει το άτομο σχετικά με το τι είναι ισορροπημένη διατροφή , καθώς και την απόκτηση σωστών διατροφικών συνηθειών . Στην περίπτωση που τα άτομα παρουσιάζουν κλινικά συμπτώματα (ορμονικές διαταραχές ,νεφρική ή καρδιακή ανεπάρκεια κλπ) τα άτομα πρέπει να παρακολουθούνται από κλινικό διαιτολόγο. </a:t>
            </a:r>
          </a:p>
          <a:p>
            <a:pPr marL="0" indent="0">
              <a:buNone/>
            </a:pPr>
            <a:r>
              <a:rPr lang="el-GR" sz="2000" dirty="0" smtClean="0"/>
              <a:t>Επιπλέον , υπάρχει μεγάλη πιθανότητα να εμφανιστούν ξανά σε κάποιο στάδιο της ζωής του ατόμου , συμπτώματα της μίας ή της άλλης διαταραχής (συχνά μπορεί να παρατηρηθεί μετάβαση από τη μια διαταραχή σε άλλη ). Για το λόγο αυτό , η θεραπεία των διατροφικών διαταραχών μπορεί να κρατήσει αρκετό καιρό ,ώστε να αλλάξει ο τρόπος που το άτομο αντιλαμβάνεται και αντιμετωπίζει τα προβλήματα του.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62394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Εργασία βιολογίας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400" dirty="0" smtClean="0"/>
              <a:t>Καθηγήτρια : </a:t>
            </a:r>
            <a:r>
              <a:rPr lang="el-GR" sz="2400" dirty="0" err="1" smtClean="0"/>
              <a:t>Μπαλή</a:t>
            </a:r>
            <a:r>
              <a:rPr lang="el-GR" sz="2400" dirty="0" smtClean="0"/>
              <a:t> Φωτεινή 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Μαθήτριες : </a:t>
            </a:r>
            <a:r>
              <a:rPr lang="el-GR" sz="2400" dirty="0" err="1" smtClean="0"/>
              <a:t>Σπυρίδου</a:t>
            </a:r>
            <a:r>
              <a:rPr lang="el-GR" sz="2400" dirty="0" smtClean="0"/>
              <a:t> Αγγελική</a:t>
            </a:r>
          </a:p>
          <a:p>
            <a:pPr marL="0" indent="0">
              <a:buNone/>
            </a:pPr>
            <a:r>
              <a:rPr lang="el-GR" sz="2400" dirty="0" smtClean="0"/>
              <a:t>                         Τζαμτζή  Αναστασία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0465316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603</Words>
  <Application>Microsoft Office PowerPoint</Application>
  <PresentationFormat>Προβολή στην οθόνη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ΔΙΑΤΡΟΦΙΚΕΣ ΔΙΑΤΑΡΑΧΕΣ ΚΑΙ Η ΑΝΤΙΜΕΤΩΠΙΣΗ </vt:lpstr>
      <vt:lpstr>ΠΕΡΙΕΧΟΜΕΝΑ</vt:lpstr>
      <vt:lpstr>ΕΙΣΑΓΩΓΗ </vt:lpstr>
      <vt:lpstr>Τι είναι και σε ποιες ηλικίες εμφανίζονται </vt:lpstr>
      <vt:lpstr>ΔΙΑΤΡΟΦΙΚΗ ΑΝΤΙΜΕΤΩΠΙΣΗ ΣΕ ΒΟΥΛΙΜΙΚΟ ΑΤΟΜΟ </vt:lpstr>
      <vt:lpstr>ΣΥΜΠΤΩΜΑΤΑ ΤΟΥ ΥΠΟΣΙΤΙΣΜΟΥ</vt:lpstr>
      <vt:lpstr>ΠΡΟΒΛΗΜΑΤΑ ΥΓΕΙΑΣ ΣΕ ΑΤΟΜΑ ΜΕ ΑΝΟΡΕΞΙΑ </vt:lpstr>
      <vt:lpstr>ΘΕΡΑΠΕΙΑ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ΔΙΑΤΡΟΦΙΚΕΣ ΔΙΑΤΑΡΑΧΕΣ ΚΑΙ Η ΑΝΤΙΜΕΤΩΠΙΣΗ</dc:title>
  <dc:creator>Αγγελική</dc:creator>
  <cp:lastModifiedBy>Χρήστης των Windows</cp:lastModifiedBy>
  <cp:revision>18</cp:revision>
  <dcterms:created xsi:type="dcterms:W3CDTF">2020-11-29T12:28:57Z</dcterms:created>
  <dcterms:modified xsi:type="dcterms:W3CDTF">2020-12-27T12:57:11Z</dcterms:modified>
</cp:coreProperties>
</file>