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16"/>
  </p:notesMasterIdLst>
  <p:handoutMasterIdLst>
    <p:handoutMasterId r:id="rId17"/>
  </p:handoutMasterIdLst>
  <p:sldIdLst>
    <p:sldId id="262" r:id="rId5"/>
    <p:sldId id="265" r:id="rId6"/>
    <p:sldId id="259" r:id="rId7"/>
    <p:sldId id="261" r:id="rId8"/>
    <p:sldId id="267" r:id="rId9"/>
    <p:sldId id="268" r:id="rId10"/>
    <p:sldId id="269" r:id="rId11"/>
    <p:sldId id="270" r:id="rId12"/>
    <p:sldId id="272" r:id="rId13"/>
    <p:sldId id="273"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F75"/>
    <a:srgbClr val="EAD07A"/>
    <a:srgbClr val="A19D94"/>
    <a:srgbClr val="D3A73C"/>
    <a:srgbClr val="404040"/>
    <a:srgbClr val="00B050"/>
    <a:srgbClr val="FE9701"/>
    <a:srgbClr val="F0A54A"/>
    <a:srgbClr val="9E7698"/>
    <a:srgbClr val="B69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87"/>
  </p:normalViewPr>
  <p:slideViewPr>
    <p:cSldViewPr snapToGrid="0" snapToObjects="1">
      <p:cViewPr varScale="1">
        <p:scale>
          <a:sx n="102" d="100"/>
          <a:sy n="102" d="100"/>
        </p:scale>
        <p:origin x="126" y="660"/>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4.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diagrams/_rels/data13.xml.rels><?xml version="1.0" encoding="UTF-8" standalone="yes"?>
<Relationships xmlns="http://schemas.openxmlformats.org/package/2006/relationships"><Relationship Id="rId1" Type="http://schemas.openxmlformats.org/officeDocument/2006/relationships/image" Target="../media/image18.jpg"/></Relationships>
</file>

<file path=ppt/diagrams/_rels/data3.xml.rels><?xml version="1.0" encoding="UTF-8" standalone="yes"?>
<Relationships xmlns="http://schemas.openxmlformats.org/package/2006/relationships"><Relationship Id="rId1" Type="http://schemas.openxmlformats.org/officeDocument/2006/relationships/image" Target="../media/image10.jpg"/></Relationships>
</file>

<file path=ppt/diagrams/_rels/data6.xml.rels><?xml version="1.0" encoding="UTF-8" standalone="yes"?>
<Relationships xmlns="http://schemas.openxmlformats.org/package/2006/relationships"><Relationship Id="rId1" Type="http://schemas.openxmlformats.org/officeDocument/2006/relationships/image" Target="../media/image13.jpg"/></Relationships>
</file>

<file path=ppt/diagrams/_rels/data8.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4.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diagrams/_rels/drawing13.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pt>
    <dgm:pt modelId="{4AF52931-E4CA-4429-AACB-B8747CDB2409}">
      <dgm:prSet phldrT="[Text]"/>
      <dgm:spPr/>
      <dgm:t>
        <a:bodyPr/>
        <a:lstStyle/>
        <a:p>
          <a:pPr>
            <a:lnSpc>
              <a:spcPct val="100000"/>
            </a:lnSpc>
          </a:pPr>
          <a:r>
            <a:rPr lang="en-US" dirty="0"/>
            <a:t>Research</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en-US" dirty="0"/>
            <a:t>Communication</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a:t>Curiosity</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3" custLinFactY="100000" custLinFactNeighborX="45518" custLinFactNeighborY="137004"/>
      <dgm:spPr/>
    </dgm:pt>
    <dgm:pt modelId="{ABC6D826-A6E6-42EC-BF0E-9025B33009B2}" type="pres">
      <dgm:prSet presAssocID="{4AF52931-E4CA-4429-AACB-B8747CDB24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agnifying glass"/>
        </a:ex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3">
        <dgm:presLayoutVars>
          <dgm:chMax val="0"/>
          <dgm:chPref val="0"/>
        </dgm:presLayoutVars>
      </dgm:prSet>
      <dgm:spPr/>
      <dgm:t>
        <a:bodyPr/>
        <a:lstStyle/>
        <a:p>
          <a:endParaRPr lang="en-US"/>
        </a:p>
      </dgm:t>
    </dgm:pt>
    <dgm:pt modelId="{5F2C253B-D9B7-4F6A-BC58-58675D37BE4B}" type="pres">
      <dgm:prSet presAssocID="{D86AF01C-9CBC-41F8-9354-48CD82BDFDC9}" presName="sibTrans" presStyleCnt="0"/>
      <dgm:spPr/>
    </dgm:pt>
    <dgm:pt modelId="{6802359D-3E26-495D-95C0-D50D2FF0A0AB}" type="pres">
      <dgm:prSet presAssocID="{81BEB84D-9A77-49C6-9301-B3359FCAC75F}" presName="compNode" presStyleCnt="0"/>
      <dgm:spPr/>
    </dgm:pt>
    <dgm:pt modelId="{B58CA141-504B-412A-818E-73651C363A3D}" type="pres">
      <dgm:prSet presAssocID="{81BEB84D-9A77-49C6-9301-B3359FCAC75F}" presName="bgRect" presStyleLbl="bgShp" presStyleIdx="1" presStyleCnt="3" custLinFactNeighborY="-30294"/>
      <dgm:spPr/>
    </dgm:pt>
    <dgm:pt modelId="{AFC95015-001F-49EB-8731-0714E310C46E}"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at"/>
        </a:ext>
      </dgm:extLst>
    </dgm:pt>
    <dgm:pt modelId="{D4F75FDB-FBCC-4B87-AABC-5ADBB261BB02}" type="pres">
      <dgm:prSet presAssocID="{81BEB84D-9A77-49C6-9301-B3359FCAC75F}" presName="spaceRect" presStyleCnt="0"/>
      <dgm:spPr/>
    </dgm:pt>
    <dgm:pt modelId="{8C6416B8-BF6E-4B19-A8CD-80E01FEB1ED8}" type="pres">
      <dgm:prSet presAssocID="{81BEB84D-9A77-49C6-9301-B3359FCAC75F}" presName="parTx" presStyleLbl="revTx" presStyleIdx="1" presStyleCnt="3">
        <dgm:presLayoutVars>
          <dgm:chMax val="0"/>
          <dgm:chPref val="0"/>
        </dgm:presLayoutVars>
      </dgm:prSet>
      <dgm:spPr/>
      <dgm:t>
        <a:bodyPr/>
        <a:lstStyle/>
        <a:p>
          <a:endParaRPr lang="en-US"/>
        </a:p>
      </dgm:t>
    </dgm:pt>
    <dgm:pt modelId="{91C06081-CFBE-49AB-AE47-FB2FE4BD1620}" type="pres">
      <dgm:prSet presAssocID="{5D260F18-25D2-4074-87F1-7E78DDA61C58}" presName="sibTrans" presStyleCnt="0"/>
      <dgm:spPr/>
    </dgm:pt>
    <dgm:pt modelId="{780F5C81-E187-46CA-9F2B-7655A74715CA}" type="pres">
      <dgm:prSet presAssocID="{BFF9359E-E9B1-4B73-BACC-2C7988765B16}" presName="compNode" presStyleCnt="0"/>
      <dgm:spPr/>
    </dgm:pt>
    <dgm:pt modelId="{2DD6782C-3741-43AC-8E3F-C7C2A5A092FE}" type="pres">
      <dgm:prSet presAssocID="{BFF9359E-E9B1-4B73-BACC-2C7988765B16}" presName="bgRect" presStyleLbl="bgShp" presStyleIdx="2" presStyleCnt="3"/>
      <dgm:spPr/>
    </dgm:pt>
    <dgm:pt modelId="{22E3D4D5-84E6-41EE-BF94-D56D24841B8B}" type="pres">
      <dgm:prSet presAssocID="{BFF9359E-E9B1-4B73-BACC-2C7988765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97079802-B104-4A91-9CE1-92B9B5C9364A}" type="pres">
      <dgm:prSet presAssocID="{BFF9359E-E9B1-4B73-BACC-2C7988765B16}" presName="spaceRect" presStyleCnt="0"/>
      <dgm:spPr/>
    </dgm:pt>
    <dgm:pt modelId="{61C9C6B6-F051-4AFC-B696-34674ED32FC0}" type="pres">
      <dgm:prSet presAssocID="{BFF9359E-E9B1-4B73-BACC-2C7988765B16}" presName="parTx" presStyleLbl="revTx" presStyleIdx="2" presStyleCnt="3">
        <dgm:presLayoutVars>
          <dgm:chMax val="0"/>
          <dgm:chPref val="0"/>
        </dgm:presLayoutVars>
      </dgm:prSet>
      <dgm:spPr/>
      <dgm:t>
        <a:bodyPr/>
        <a:lstStyle/>
        <a:p>
          <a:endParaRPr lang="en-US"/>
        </a:p>
      </dgm:t>
    </dgm:pt>
  </dgm:ptLst>
  <dgm:cxnLst>
    <dgm:cxn modelId="{420EF6C4-7321-43BE-A2FC-253606B1E06A}" srcId="{C7720856-93F0-4CC7-B7FD-2466914A11D4}" destId="{81BEB84D-9A77-49C6-9301-B3359FCAC75F}" srcOrd="1" destOrd="0" parTransId="{AE4D0D43-0332-4F79-8D35-BCD8C10758AE}" sibTransId="{5D260F18-25D2-4074-87F1-7E78DDA61C58}"/>
    <dgm:cxn modelId="{6CE42D31-A5CD-4293-9252-02BB7390D545}" type="presOf" srcId="{4AF52931-E4CA-4429-AACB-B8747CDB2409}" destId="{573FC8C9-03E6-4269-9DB7-824A4479C21C}" srcOrd="0" destOrd="0" presId="urn:microsoft.com/office/officeart/2018/2/layout/IconVerticalSolidList"/>
    <dgm:cxn modelId="{F9899549-F706-4D9A-8D30-CC87785A4BD1}" type="presOf" srcId="{BFF9359E-E9B1-4B73-BACC-2C7988765B16}" destId="{61C9C6B6-F051-4AFC-B696-34674ED32FC0}" srcOrd="0" destOrd="0" presId="urn:microsoft.com/office/officeart/2018/2/layout/IconVerticalSolidList"/>
    <dgm:cxn modelId="{745B6C74-C9FD-47F7-996E-2D57D164A5C8}" type="presOf" srcId="{81BEB84D-9A77-49C6-9301-B3359FCAC75F}" destId="{8C6416B8-BF6E-4B19-A8CD-80E01FEB1ED8}"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0314A3D2-5E17-48C8-86C5-FD62237EACB0}" type="presOf" srcId="{C7720856-93F0-4CC7-B7FD-2466914A11D4}" destId="{536D0097-A245-4152-8984-CC3ABB7DF273}" srcOrd="0" destOrd="0" presId="urn:microsoft.com/office/officeart/2018/2/layout/IconVerticalSolidList"/>
    <dgm:cxn modelId="{F82329C8-C3B2-4E9B-9033-528488D72705}" srcId="{C7720856-93F0-4CC7-B7FD-2466914A11D4}" destId="{4AF52931-E4CA-4429-AACB-B8747CDB2409}" srcOrd="0" destOrd="0" parTransId="{67B2FC97-2FAE-4EFE-9DEE-E4216C657F35}" sibTransId="{D86AF01C-9CBC-41F8-9354-48CD82BDFDC9}"/>
    <dgm:cxn modelId="{98B89911-E2C3-40B5-8E4D-32E9D5AF57FA}" type="presParOf" srcId="{536D0097-A245-4152-8984-CC3ABB7DF273}" destId="{DB8DBD9D-81A4-425A-BACC-11558B39BA4F}" srcOrd="0" destOrd="0" presId="urn:microsoft.com/office/officeart/2018/2/layout/IconVerticalSolidList"/>
    <dgm:cxn modelId="{AC1D2426-5DFE-4D6E-A87C-447D261455F2}" type="presParOf" srcId="{DB8DBD9D-81A4-425A-BACC-11558B39BA4F}" destId="{DE4D0CB4-0619-47EF-A746-365405D39958}" srcOrd="0" destOrd="0" presId="urn:microsoft.com/office/officeart/2018/2/layout/IconVerticalSolidList"/>
    <dgm:cxn modelId="{1D260F22-1154-411C-BE72-65712F06CB44}" type="presParOf" srcId="{DB8DBD9D-81A4-425A-BACC-11558B39BA4F}" destId="{ABC6D826-A6E6-42EC-BF0E-9025B33009B2}" srcOrd="1" destOrd="0" presId="urn:microsoft.com/office/officeart/2018/2/layout/IconVerticalSolidList"/>
    <dgm:cxn modelId="{851491A2-CC50-4F98-8620-1B16BCAA1E5F}" type="presParOf" srcId="{DB8DBD9D-81A4-425A-BACC-11558B39BA4F}" destId="{3E7294FB-7627-4D43-88C1-EE466B3369AD}" srcOrd="2" destOrd="0" presId="urn:microsoft.com/office/officeart/2018/2/layout/IconVerticalSolidList"/>
    <dgm:cxn modelId="{334AEA8F-9DBB-474B-B77E-C1F08C98FC4E}" type="presParOf" srcId="{DB8DBD9D-81A4-425A-BACC-11558B39BA4F}" destId="{573FC8C9-03E6-4269-9DB7-824A4479C21C}" srcOrd="3" destOrd="0" presId="urn:microsoft.com/office/officeart/2018/2/layout/IconVerticalSolidList"/>
    <dgm:cxn modelId="{254B904F-3F35-42D3-93F4-1CDEA88A8153}" type="presParOf" srcId="{536D0097-A245-4152-8984-CC3ABB7DF273}" destId="{5F2C253B-D9B7-4F6A-BC58-58675D37BE4B}" srcOrd="1" destOrd="0" presId="urn:microsoft.com/office/officeart/2018/2/layout/IconVerticalSolidList"/>
    <dgm:cxn modelId="{EA473A5F-67A7-465E-8AF0-BCC7AA4998D7}" type="presParOf" srcId="{536D0097-A245-4152-8984-CC3ABB7DF273}" destId="{6802359D-3E26-495D-95C0-D50D2FF0A0AB}" srcOrd="2" destOrd="0" presId="urn:microsoft.com/office/officeart/2018/2/layout/IconVerticalSolidList"/>
    <dgm:cxn modelId="{3EA1E20D-3681-4C75-B15D-5D1DD3930DEE}" type="presParOf" srcId="{6802359D-3E26-495D-95C0-D50D2FF0A0AB}" destId="{B58CA141-504B-412A-818E-73651C363A3D}" srcOrd="0" destOrd="0" presId="urn:microsoft.com/office/officeart/2018/2/layout/IconVerticalSolidList"/>
    <dgm:cxn modelId="{FDCE3AB2-924B-400D-A9DE-D08297DAF291}" type="presParOf" srcId="{6802359D-3E26-495D-95C0-D50D2FF0A0AB}" destId="{AFC95015-001F-49EB-8731-0714E310C46E}" srcOrd="1" destOrd="0" presId="urn:microsoft.com/office/officeart/2018/2/layout/IconVerticalSolidList"/>
    <dgm:cxn modelId="{BDA015F8-97AE-48DF-93CC-7552465E4756}" type="presParOf" srcId="{6802359D-3E26-495D-95C0-D50D2FF0A0AB}" destId="{D4F75FDB-FBCC-4B87-AABC-5ADBB261BB02}" srcOrd="2" destOrd="0" presId="urn:microsoft.com/office/officeart/2018/2/layout/IconVerticalSolidList"/>
    <dgm:cxn modelId="{9F0D6FCF-B728-4D45-BA20-DEE7162FFE27}" type="presParOf" srcId="{6802359D-3E26-495D-95C0-D50D2FF0A0AB}" destId="{8C6416B8-BF6E-4B19-A8CD-80E01FEB1ED8}" srcOrd="3" destOrd="0" presId="urn:microsoft.com/office/officeart/2018/2/layout/IconVerticalSolidList"/>
    <dgm:cxn modelId="{473851C0-4FDC-4DB1-8FC0-25AAC7B6CF71}" type="presParOf" srcId="{536D0097-A245-4152-8984-CC3ABB7DF273}" destId="{91C06081-CFBE-49AB-AE47-FB2FE4BD1620}" srcOrd="3" destOrd="0" presId="urn:microsoft.com/office/officeart/2018/2/layout/IconVerticalSolidList"/>
    <dgm:cxn modelId="{9CA6B505-46F0-4253-ADF2-226B921D100B}" type="presParOf" srcId="{536D0097-A245-4152-8984-CC3ABB7DF273}" destId="{780F5C81-E187-46CA-9F2B-7655A74715CA}" srcOrd="4" destOrd="0" presId="urn:microsoft.com/office/officeart/2018/2/layout/IconVerticalSolidList"/>
    <dgm:cxn modelId="{9D4847BD-25B9-4A68-8068-0711BBEAA0D7}" type="presParOf" srcId="{780F5C81-E187-46CA-9F2B-7655A74715CA}" destId="{2DD6782C-3741-43AC-8E3F-C7C2A5A092FE}" srcOrd="0" destOrd="0" presId="urn:microsoft.com/office/officeart/2018/2/layout/IconVerticalSolidList"/>
    <dgm:cxn modelId="{59281DA9-0529-406E-9193-EE63F35ED646}" type="presParOf" srcId="{780F5C81-E187-46CA-9F2B-7655A74715CA}" destId="{22E3D4D5-84E6-41EE-BF94-D56D24841B8B}" srcOrd="1" destOrd="0" presId="urn:microsoft.com/office/officeart/2018/2/layout/IconVerticalSolidList"/>
    <dgm:cxn modelId="{A8B9FF69-B1EC-4F7B-AF3A-3114F1BD1D77}" type="presParOf" srcId="{780F5C81-E187-46CA-9F2B-7655A74715CA}" destId="{97079802-B104-4A91-9CE1-92B9B5C9364A}" srcOrd="2" destOrd="0" presId="urn:microsoft.com/office/officeart/2018/2/layout/IconVerticalSolidList"/>
    <dgm:cxn modelId="{B7EF2B86-7E13-4C54-9A10-7AF5ADA58315}" type="presParOf" srcId="{780F5C81-E187-46CA-9F2B-7655A74715CA}" destId="{61C9C6B6-F051-4AFC-B696-34674ED32FC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4EFE94-352B-457A-9E64-4C24CDB9A67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4265229-1E56-46EF-82C4-550E2A63E619}">
      <dgm:prSet/>
      <dgm:spPr/>
      <dgm:t>
        <a:bodyPr/>
        <a:lstStyle/>
        <a:p>
          <a:pPr rtl="0"/>
          <a:r>
            <a:rPr lang="el-GR" b="1" smtClean="0"/>
            <a:t>ΣΤΑΤΙΣΤΙΚΕΣ ΣΕ ΗΛΙΚΙΕΣ 15-64</a:t>
          </a:r>
          <a:endParaRPr lang="el-GR"/>
        </a:p>
      </dgm:t>
    </dgm:pt>
    <dgm:pt modelId="{97075573-A5F9-4B5B-B6B4-77245F79EA25}" type="parTrans" cxnId="{7037127E-36F3-4E12-A153-4BD018BE18E1}">
      <dgm:prSet/>
      <dgm:spPr/>
      <dgm:t>
        <a:bodyPr/>
        <a:lstStyle/>
        <a:p>
          <a:endParaRPr lang="en-US"/>
        </a:p>
      </dgm:t>
    </dgm:pt>
    <dgm:pt modelId="{F0E94CAF-194F-4E7F-885F-B29853E8A00E}" type="sibTrans" cxnId="{7037127E-36F3-4E12-A153-4BD018BE18E1}">
      <dgm:prSet/>
      <dgm:spPr/>
      <dgm:t>
        <a:bodyPr/>
        <a:lstStyle/>
        <a:p>
          <a:endParaRPr lang="en-US"/>
        </a:p>
      </dgm:t>
    </dgm:pt>
    <dgm:pt modelId="{663DD39E-C2F0-4D50-B838-2CB6C36579DA}" type="pres">
      <dgm:prSet presAssocID="{344EFE94-352B-457A-9E64-4C24CDB9A67A}" presName="Name0" presStyleCnt="0">
        <dgm:presLayoutVars>
          <dgm:dir/>
          <dgm:resizeHandles val="exact"/>
        </dgm:presLayoutVars>
      </dgm:prSet>
      <dgm:spPr/>
    </dgm:pt>
    <dgm:pt modelId="{ED66F971-7678-499B-A816-8A504998BC52}" type="pres">
      <dgm:prSet presAssocID="{344EFE94-352B-457A-9E64-4C24CDB9A67A}" presName="arrow" presStyleLbl="bgShp" presStyleIdx="0" presStyleCnt="1"/>
      <dgm:spPr/>
    </dgm:pt>
    <dgm:pt modelId="{1F141DCC-F5A6-4007-8194-8ED5EA1041C2}" type="pres">
      <dgm:prSet presAssocID="{344EFE94-352B-457A-9E64-4C24CDB9A67A}" presName="points" presStyleCnt="0"/>
      <dgm:spPr/>
    </dgm:pt>
    <dgm:pt modelId="{73C8A5AE-9F7E-4970-A210-8FB91297F46F}" type="pres">
      <dgm:prSet presAssocID="{D4265229-1E56-46EF-82C4-550E2A63E619}" presName="compositeA" presStyleCnt="0"/>
      <dgm:spPr/>
    </dgm:pt>
    <dgm:pt modelId="{EA7F22AF-C81C-47EE-A37B-C3C3A7CF1874}" type="pres">
      <dgm:prSet presAssocID="{D4265229-1E56-46EF-82C4-550E2A63E619}" presName="textA" presStyleLbl="revTx" presStyleIdx="0" presStyleCnt="1">
        <dgm:presLayoutVars>
          <dgm:bulletEnabled val="1"/>
        </dgm:presLayoutVars>
      </dgm:prSet>
      <dgm:spPr/>
    </dgm:pt>
    <dgm:pt modelId="{94C33492-8DD3-4D4B-B116-541A9DEE383F}" type="pres">
      <dgm:prSet presAssocID="{D4265229-1E56-46EF-82C4-550E2A63E619}" presName="circleA" presStyleLbl="node1" presStyleIdx="0" presStyleCnt="1" custFlipVert="1" custFlipHor="1" custScaleX="58152" custScaleY="51828" custLinFactX="-500000" custLinFactNeighborX="-533603" custLinFactNeighborY="8056"/>
      <dgm:spPr/>
    </dgm:pt>
    <dgm:pt modelId="{827CEB1A-141F-4012-8554-4D8E529C4762}" type="pres">
      <dgm:prSet presAssocID="{D4265229-1E56-46EF-82C4-550E2A63E619}" presName="spaceA" presStyleCnt="0"/>
      <dgm:spPr/>
    </dgm:pt>
  </dgm:ptLst>
  <dgm:cxnLst>
    <dgm:cxn modelId="{7037127E-36F3-4E12-A153-4BD018BE18E1}" srcId="{344EFE94-352B-457A-9E64-4C24CDB9A67A}" destId="{D4265229-1E56-46EF-82C4-550E2A63E619}" srcOrd="0" destOrd="0" parTransId="{97075573-A5F9-4B5B-B6B4-77245F79EA25}" sibTransId="{F0E94CAF-194F-4E7F-885F-B29853E8A00E}"/>
    <dgm:cxn modelId="{59FC4DF5-7CF2-4A15-9844-08FD0E2D0843}" type="presOf" srcId="{344EFE94-352B-457A-9E64-4C24CDB9A67A}" destId="{663DD39E-C2F0-4D50-B838-2CB6C36579DA}" srcOrd="0" destOrd="0" presId="urn:microsoft.com/office/officeart/2005/8/layout/hProcess11"/>
    <dgm:cxn modelId="{B1DC0743-5F90-418D-BBE6-F8189D9D1386}" type="presOf" srcId="{D4265229-1E56-46EF-82C4-550E2A63E619}" destId="{EA7F22AF-C81C-47EE-A37B-C3C3A7CF1874}" srcOrd="0" destOrd="0" presId="urn:microsoft.com/office/officeart/2005/8/layout/hProcess11"/>
    <dgm:cxn modelId="{95F74696-F8F0-40BF-A6B3-36A20F8CCC29}" type="presParOf" srcId="{663DD39E-C2F0-4D50-B838-2CB6C36579DA}" destId="{ED66F971-7678-499B-A816-8A504998BC52}" srcOrd="0" destOrd="0" presId="urn:microsoft.com/office/officeart/2005/8/layout/hProcess11"/>
    <dgm:cxn modelId="{162E8947-EA59-4487-85E3-86F64ADA13D0}" type="presParOf" srcId="{663DD39E-C2F0-4D50-B838-2CB6C36579DA}" destId="{1F141DCC-F5A6-4007-8194-8ED5EA1041C2}" srcOrd="1" destOrd="0" presId="urn:microsoft.com/office/officeart/2005/8/layout/hProcess11"/>
    <dgm:cxn modelId="{D3E8F4BC-D3CF-49BB-A015-40D24D0B96FE}" type="presParOf" srcId="{1F141DCC-F5A6-4007-8194-8ED5EA1041C2}" destId="{73C8A5AE-9F7E-4970-A210-8FB91297F46F}" srcOrd="0" destOrd="0" presId="urn:microsoft.com/office/officeart/2005/8/layout/hProcess11"/>
    <dgm:cxn modelId="{0654345C-A331-47AE-B817-660999D5073B}" type="presParOf" srcId="{73C8A5AE-9F7E-4970-A210-8FB91297F46F}" destId="{EA7F22AF-C81C-47EE-A37B-C3C3A7CF1874}" srcOrd="0" destOrd="0" presId="urn:microsoft.com/office/officeart/2005/8/layout/hProcess11"/>
    <dgm:cxn modelId="{126047F4-F0CC-4A34-B0D1-62CBFB375699}" type="presParOf" srcId="{73C8A5AE-9F7E-4970-A210-8FB91297F46F}" destId="{94C33492-8DD3-4D4B-B116-541A9DEE383F}" srcOrd="1" destOrd="0" presId="urn:microsoft.com/office/officeart/2005/8/layout/hProcess11"/>
    <dgm:cxn modelId="{520D6D64-22C9-439E-B21C-7BA117E8F056}" type="presParOf" srcId="{73C8A5AE-9F7E-4970-A210-8FB91297F46F}" destId="{827CEB1A-141F-4012-8554-4D8E529C476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6DEB14-CD69-42BC-AA80-3BB1C5744D16}"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F7256F79-5189-4422-8215-55316CAA1D12}">
      <dgm:prSet/>
      <dgm:spPr/>
      <dgm:t>
        <a:bodyPr/>
        <a:lstStyle/>
        <a:p>
          <a:pPr rtl="0"/>
          <a:r>
            <a:rPr lang="el-GR" smtClean="0"/>
            <a:t>Οι </a:t>
          </a:r>
          <a:r>
            <a:rPr lang="el-GR" b="1" smtClean="0"/>
            <a:t>10.082</a:t>
          </a:r>
          <a:r>
            <a:rPr lang="el-GR" smtClean="0"/>
            <a:t> χρήστες που ξεκίνησαν θεραπεία στη χώρα μας το </a:t>
          </a:r>
          <a:r>
            <a:rPr lang="el-GR" b="1" smtClean="0"/>
            <a:t>2017</a:t>
          </a:r>
          <a:r>
            <a:rPr lang="el-GR" smtClean="0"/>
            <a:t> ήταν εθισμένοι σε:</a:t>
          </a:r>
          <a:endParaRPr lang="el-GR"/>
        </a:p>
      </dgm:t>
    </dgm:pt>
    <dgm:pt modelId="{F5489F27-1F66-4892-8AC7-7E3E03A47C6B}" type="parTrans" cxnId="{ACF9A038-DBB3-428B-8916-C318537961D3}">
      <dgm:prSet/>
      <dgm:spPr/>
      <dgm:t>
        <a:bodyPr/>
        <a:lstStyle/>
        <a:p>
          <a:endParaRPr lang="en-US"/>
        </a:p>
      </dgm:t>
    </dgm:pt>
    <dgm:pt modelId="{9C1EC2BB-BA42-4DB8-8229-118161F24E75}" type="sibTrans" cxnId="{ACF9A038-DBB3-428B-8916-C318537961D3}">
      <dgm:prSet/>
      <dgm:spPr/>
      <dgm:t>
        <a:bodyPr/>
        <a:lstStyle/>
        <a:p>
          <a:endParaRPr lang="en-US"/>
        </a:p>
      </dgm:t>
    </dgm:pt>
    <dgm:pt modelId="{444D7482-1A31-460A-B3C3-36EA63F8A43A}">
      <dgm:prSet/>
      <dgm:spPr/>
      <dgm:t>
        <a:bodyPr/>
        <a:lstStyle/>
        <a:p>
          <a:pPr rtl="0"/>
          <a:r>
            <a:rPr lang="el-GR" smtClean="0"/>
            <a:t>Ηρωίνη: </a:t>
          </a:r>
          <a:r>
            <a:rPr lang="el-GR" b="1" smtClean="0"/>
            <a:t>64%</a:t>
          </a:r>
          <a:endParaRPr lang="el-GR"/>
        </a:p>
      </dgm:t>
    </dgm:pt>
    <dgm:pt modelId="{74FE382F-E2FE-40C6-BE44-D4CF3437259A}" type="parTrans" cxnId="{9B43DCB7-56EC-462B-A35E-76E5E6310A9C}">
      <dgm:prSet/>
      <dgm:spPr/>
      <dgm:t>
        <a:bodyPr/>
        <a:lstStyle/>
        <a:p>
          <a:endParaRPr lang="en-US"/>
        </a:p>
      </dgm:t>
    </dgm:pt>
    <dgm:pt modelId="{314BFC7E-9C5B-4487-A3E2-2407F0900C47}" type="sibTrans" cxnId="{9B43DCB7-56EC-462B-A35E-76E5E6310A9C}">
      <dgm:prSet/>
      <dgm:spPr/>
      <dgm:t>
        <a:bodyPr/>
        <a:lstStyle/>
        <a:p>
          <a:endParaRPr lang="en-US"/>
        </a:p>
      </dgm:t>
    </dgm:pt>
    <dgm:pt modelId="{17037F6A-2FB0-44C7-B8C8-1EFDDBAFC9CC}">
      <dgm:prSet/>
      <dgm:spPr/>
      <dgm:t>
        <a:bodyPr/>
        <a:lstStyle/>
        <a:p>
          <a:pPr rtl="0"/>
          <a:r>
            <a:rPr lang="el-GR" smtClean="0"/>
            <a:t>Κάνναβη: </a:t>
          </a:r>
          <a:r>
            <a:rPr lang="el-GR" b="1" smtClean="0"/>
            <a:t>19%</a:t>
          </a:r>
          <a:endParaRPr lang="el-GR"/>
        </a:p>
      </dgm:t>
    </dgm:pt>
    <dgm:pt modelId="{96AEEEFA-60FC-40E5-98EE-F69249580ED9}" type="parTrans" cxnId="{761AA163-CDF4-41D6-984E-C4CB66275B76}">
      <dgm:prSet/>
      <dgm:spPr/>
      <dgm:t>
        <a:bodyPr/>
        <a:lstStyle/>
        <a:p>
          <a:endParaRPr lang="en-US"/>
        </a:p>
      </dgm:t>
    </dgm:pt>
    <dgm:pt modelId="{E3DCD164-0A23-4717-B840-39F67E4FE492}" type="sibTrans" cxnId="{761AA163-CDF4-41D6-984E-C4CB66275B76}">
      <dgm:prSet/>
      <dgm:spPr/>
      <dgm:t>
        <a:bodyPr/>
        <a:lstStyle/>
        <a:p>
          <a:endParaRPr lang="en-US"/>
        </a:p>
      </dgm:t>
    </dgm:pt>
    <dgm:pt modelId="{E322C687-5235-4EE2-A14A-6FDD6F4D0A08}">
      <dgm:prSet/>
      <dgm:spPr/>
      <dgm:t>
        <a:bodyPr/>
        <a:lstStyle/>
        <a:p>
          <a:pPr rtl="0"/>
          <a:r>
            <a:rPr lang="el-GR" smtClean="0"/>
            <a:t>Κοκαΐνη: </a:t>
          </a:r>
          <a:r>
            <a:rPr lang="el-GR" b="1" smtClean="0"/>
            <a:t>7%</a:t>
          </a:r>
          <a:endParaRPr lang="el-GR"/>
        </a:p>
      </dgm:t>
    </dgm:pt>
    <dgm:pt modelId="{114FFF7B-15E7-40AF-83CD-83E13063676A}" type="parTrans" cxnId="{EF1B2961-7933-4CCD-B2EA-B60AF8E5123B}">
      <dgm:prSet/>
      <dgm:spPr/>
      <dgm:t>
        <a:bodyPr/>
        <a:lstStyle/>
        <a:p>
          <a:endParaRPr lang="en-US"/>
        </a:p>
      </dgm:t>
    </dgm:pt>
    <dgm:pt modelId="{487ADB85-E93D-4F9B-B3A4-92DAEB66A0B9}" type="sibTrans" cxnId="{EF1B2961-7933-4CCD-B2EA-B60AF8E5123B}">
      <dgm:prSet/>
      <dgm:spPr/>
      <dgm:t>
        <a:bodyPr/>
        <a:lstStyle/>
        <a:p>
          <a:endParaRPr lang="en-US"/>
        </a:p>
      </dgm:t>
    </dgm:pt>
    <dgm:pt modelId="{48CB6F04-AE29-48CF-9EBA-9A75BABE0D49}">
      <dgm:prSet/>
      <dgm:spPr/>
      <dgm:t>
        <a:bodyPr/>
        <a:lstStyle/>
        <a:p>
          <a:pPr rtl="0"/>
          <a:r>
            <a:rPr lang="el-GR" smtClean="0"/>
            <a:t>Αμφεταμίνες: </a:t>
          </a:r>
          <a:r>
            <a:rPr lang="el-GR" b="1" smtClean="0"/>
            <a:t>1%</a:t>
          </a:r>
          <a:endParaRPr lang="el-GR"/>
        </a:p>
      </dgm:t>
    </dgm:pt>
    <dgm:pt modelId="{7599A5AC-3A95-4ACA-93EE-53CEBDE7B773}" type="parTrans" cxnId="{06E6FB95-2848-418B-B0C9-D82993899631}">
      <dgm:prSet/>
      <dgm:spPr/>
      <dgm:t>
        <a:bodyPr/>
        <a:lstStyle/>
        <a:p>
          <a:endParaRPr lang="en-US"/>
        </a:p>
      </dgm:t>
    </dgm:pt>
    <dgm:pt modelId="{8AEB7454-E4A8-4591-801F-35A842EC2991}" type="sibTrans" cxnId="{06E6FB95-2848-418B-B0C9-D82993899631}">
      <dgm:prSet/>
      <dgm:spPr/>
      <dgm:t>
        <a:bodyPr/>
        <a:lstStyle/>
        <a:p>
          <a:endParaRPr lang="en-US"/>
        </a:p>
      </dgm:t>
    </dgm:pt>
    <dgm:pt modelId="{E0FF26FF-BCA0-43D2-ACF7-DF8302F388C5}">
      <dgm:prSet/>
      <dgm:spPr/>
      <dgm:t>
        <a:bodyPr/>
        <a:lstStyle/>
        <a:p>
          <a:pPr rtl="0"/>
          <a:r>
            <a:rPr lang="el-GR" smtClean="0"/>
            <a:t>Άλλα: </a:t>
          </a:r>
          <a:r>
            <a:rPr lang="el-GR" b="1" smtClean="0"/>
            <a:t>9%</a:t>
          </a:r>
          <a:endParaRPr lang="el-GR"/>
        </a:p>
      </dgm:t>
    </dgm:pt>
    <dgm:pt modelId="{941FE1B3-7F39-4DA1-B2F0-9234A4A15C4D}" type="parTrans" cxnId="{2181375D-6147-412D-B34E-89332030051E}">
      <dgm:prSet/>
      <dgm:spPr/>
      <dgm:t>
        <a:bodyPr/>
        <a:lstStyle/>
        <a:p>
          <a:endParaRPr lang="en-US"/>
        </a:p>
      </dgm:t>
    </dgm:pt>
    <dgm:pt modelId="{3CBDFBF7-3002-4021-AD86-0CC8941217CA}" type="sibTrans" cxnId="{2181375D-6147-412D-B34E-89332030051E}">
      <dgm:prSet/>
      <dgm:spPr/>
      <dgm:t>
        <a:bodyPr/>
        <a:lstStyle/>
        <a:p>
          <a:endParaRPr lang="en-US"/>
        </a:p>
      </dgm:t>
    </dgm:pt>
    <dgm:pt modelId="{8B9BF39F-D38A-4A88-9195-8218DD8C5CE3}" type="pres">
      <dgm:prSet presAssocID="{2E6DEB14-CD69-42BC-AA80-3BB1C5744D16}" presName="compositeShape" presStyleCnt="0">
        <dgm:presLayoutVars>
          <dgm:dir/>
          <dgm:resizeHandles/>
        </dgm:presLayoutVars>
      </dgm:prSet>
      <dgm:spPr/>
    </dgm:pt>
    <dgm:pt modelId="{A3F1A1A5-6EF2-4C37-8513-F925D0BDE148}" type="pres">
      <dgm:prSet presAssocID="{2E6DEB14-CD69-42BC-AA80-3BB1C5744D16}" presName="pyramid" presStyleLbl="node1" presStyleIdx="0" presStyleCnt="1"/>
      <dgm:spPr>
        <a:solidFill>
          <a:srgbClr val="00B050"/>
        </a:solidFill>
      </dgm:spPr>
    </dgm:pt>
    <dgm:pt modelId="{E017ACEC-C030-49CC-9F36-49DEEA57CBB7}" type="pres">
      <dgm:prSet presAssocID="{2E6DEB14-CD69-42BC-AA80-3BB1C5744D16}" presName="theList" presStyleCnt="0"/>
      <dgm:spPr/>
    </dgm:pt>
    <dgm:pt modelId="{4A2869B5-06C4-440A-8270-4290485393E6}" type="pres">
      <dgm:prSet presAssocID="{F7256F79-5189-4422-8215-55316CAA1D12}" presName="aNode" presStyleLbl="fgAcc1" presStyleIdx="0" presStyleCnt="6">
        <dgm:presLayoutVars>
          <dgm:bulletEnabled val="1"/>
        </dgm:presLayoutVars>
      </dgm:prSet>
      <dgm:spPr/>
    </dgm:pt>
    <dgm:pt modelId="{B41CAE26-42B1-415A-AFA4-05D9D9901C1E}" type="pres">
      <dgm:prSet presAssocID="{F7256F79-5189-4422-8215-55316CAA1D12}" presName="aSpace" presStyleCnt="0"/>
      <dgm:spPr/>
    </dgm:pt>
    <dgm:pt modelId="{DCB10CCE-22E7-45DB-A34A-DAFD1D017EDA}" type="pres">
      <dgm:prSet presAssocID="{444D7482-1A31-460A-B3C3-36EA63F8A43A}" presName="aNode" presStyleLbl="fgAcc1" presStyleIdx="1" presStyleCnt="6">
        <dgm:presLayoutVars>
          <dgm:bulletEnabled val="1"/>
        </dgm:presLayoutVars>
      </dgm:prSet>
      <dgm:spPr/>
    </dgm:pt>
    <dgm:pt modelId="{2335423F-B06F-4453-AA64-39D7FD7D5016}" type="pres">
      <dgm:prSet presAssocID="{444D7482-1A31-460A-B3C3-36EA63F8A43A}" presName="aSpace" presStyleCnt="0"/>
      <dgm:spPr/>
    </dgm:pt>
    <dgm:pt modelId="{BEF069B1-E12B-4DB8-8663-FEFCDFC00F5D}" type="pres">
      <dgm:prSet presAssocID="{17037F6A-2FB0-44C7-B8C8-1EFDDBAFC9CC}" presName="aNode" presStyleLbl="fgAcc1" presStyleIdx="2" presStyleCnt="6">
        <dgm:presLayoutVars>
          <dgm:bulletEnabled val="1"/>
        </dgm:presLayoutVars>
      </dgm:prSet>
      <dgm:spPr/>
    </dgm:pt>
    <dgm:pt modelId="{A56CF1FC-4842-4297-8892-ABAE49A3A1B9}" type="pres">
      <dgm:prSet presAssocID="{17037F6A-2FB0-44C7-B8C8-1EFDDBAFC9CC}" presName="aSpace" presStyleCnt="0"/>
      <dgm:spPr/>
    </dgm:pt>
    <dgm:pt modelId="{8D5FC29F-86DD-429A-B6FE-A26F9D73FDA3}" type="pres">
      <dgm:prSet presAssocID="{E322C687-5235-4EE2-A14A-6FDD6F4D0A08}" presName="aNode" presStyleLbl="fgAcc1" presStyleIdx="3" presStyleCnt="6">
        <dgm:presLayoutVars>
          <dgm:bulletEnabled val="1"/>
        </dgm:presLayoutVars>
      </dgm:prSet>
      <dgm:spPr/>
    </dgm:pt>
    <dgm:pt modelId="{DA2E56A5-F8D7-4531-AF87-13D66EB1E7E8}" type="pres">
      <dgm:prSet presAssocID="{E322C687-5235-4EE2-A14A-6FDD6F4D0A08}" presName="aSpace" presStyleCnt="0"/>
      <dgm:spPr/>
    </dgm:pt>
    <dgm:pt modelId="{98895351-17D6-4E2E-A1DB-293DDF0FF5B4}" type="pres">
      <dgm:prSet presAssocID="{48CB6F04-AE29-48CF-9EBA-9A75BABE0D49}" presName="aNode" presStyleLbl="fgAcc1" presStyleIdx="4" presStyleCnt="6">
        <dgm:presLayoutVars>
          <dgm:bulletEnabled val="1"/>
        </dgm:presLayoutVars>
      </dgm:prSet>
      <dgm:spPr/>
    </dgm:pt>
    <dgm:pt modelId="{F3F7CB81-D31F-4241-B539-100C92BD7599}" type="pres">
      <dgm:prSet presAssocID="{48CB6F04-AE29-48CF-9EBA-9A75BABE0D49}" presName="aSpace" presStyleCnt="0"/>
      <dgm:spPr/>
    </dgm:pt>
    <dgm:pt modelId="{EFBD223A-B788-4768-88B6-CD74E5D221F1}" type="pres">
      <dgm:prSet presAssocID="{E0FF26FF-BCA0-43D2-ACF7-DF8302F388C5}" presName="aNode" presStyleLbl="fgAcc1" presStyleIdx="5" presStyleCnt="6">
        <dgm:presLayoutVars>
          <dgm:bulletEnabled val="1"/>
        </dgm:presLayoutVars>
      </dgm:prSet>
      <dgm:spPr/>
    </dgm:pt>
    <dgm:pt modelId="{2BE62610-5EA3-4CB0-981D-99024841C9B0}" type="pres">
      <dgm:prSet presAssocID="{E0FF26FF-BCA0-43D2-ACF7-DF8302F388C5}" presName="aSpace" presStyleCnt="0"/>
      <dgm:spPr/>
    </dgm:pt>
  </dgm:ptLst>
  <dgm:cxnLst>
    <dgm:cxn modelId="{20602245-7CF7-4960-87AD-5D4C55237443}" type="presOf" srcId="{E0FF26FF-BCA0-43D2-ACF7-DF8302F388C5}" destId="{EFBD223A-B788-4768-88B6-CD74E5D221F1}" srcOrd="0" destOrd="0" presId="urn:microsoft.com/office/officeart/2005/8/layout/pyramid2"/>
    <dgm:cxn modelId="{ACF9A038-DBB3-428B-8916-C318537961D3}" srcId="{2E6DEB14-CD69-42BC-AA80-3BB1C5744D16}" destId="{F7256F79-5189-4422-8215-55316CAA1D12}" srcOrd="0" destOrd="0" parTransId="{F5489F27-1F66-4892-8AC7-7E3E03A47C6B}" sibTransId="{9C1EC2BB-BA42-4DB8-8229-118161F24E75}"/>
    <dgm:cxn modelId="{B3CC3070-2FFB-4BCA-B5ED-594AB97FED7E}" type="presOf" srcId="{444D7482-1A31-460A-B3C3-36EA63F8A43A}" destId="{DCB10CCE-22E7-45DB-A34A-DAFD1D017EDA}" srcOrd="0" destOrd="0" presId="urn:microsoft.com/office/officeart/2005/8/layout/pyramid2"/>
    <dgm:cxn modelId="{06E6FB95-2848-418B-B0C9-D82993899631}" srcId="{2E6DEB14-CD69-42BC-AA80-3BB1C5744D16}" destId="{48CB6F04-AE29-48CF-9EBA-9A75BABE0D49}" srcOrd="4" destOrd="0" parTransId="{7599A5AC-3A95-4ACA-93EE-53CEBDE7B773}" sibTransId="{8AEB7454-E4A8-4591-801F-35A842EC2991}"/>
    <dgm:cxn modelId="{9F11CD46-305F-4B82-B42F-C349913402C9}" type="presOf" srcId="{2E6DEB14-CD69-42BC-AA80-3BB1C5744D16}" destId="{8B9BF39F-D38A-4A88-9195-8218DD8C5CE3}" srcOrd="0" destOrd="0" presId="urn:microsoft.com/office/officeart/2005/8/layout/pyramid2"/>
    <dgm:cxn modelId="{042506FA-FDBF-485A-A229-3A74D66D20B9}" type="presOf" srcId="{E322C687-5235-4EE2-A14A-6FDD6F4D0A08}" destId="{8D5FC29F-86DD-429A-B6FE-A26F9D73FDA3}" srcOrd="0" destOrd="0" presId="urn:microsoft.com/office/officeart/2005/8/layout/pyramid2"/>
    <dgm:cxn modelId="{CB82E2EB-1A8D-4FBC-BBF2-6F4C94884233}" type="presOf" srcId="{F7256F79-5189-4422-8215-55316CAA1D12}" destId="{4A2869B5-06C4-440A-8270-4290485393E6}" srcOrd="0" destOrd="0" presId="urn:microsoft.com/office/officeart/2005/8/layout/pyramid2"/>
    <dgm:cxn modelId="{761AA163-CDF4-41D6-984E-C4CB66275B76}" srcId="{2E6DEB14-CD69-42BC-AA80-3BB1C5744D16}" destId="{17037F6A-2FB0-44C7-B8C8-1EFDDBAFC9CC}" srcOrd="2" destOrd="0" parTransId="{96AEEEFA-60FC-40E5-98EE-F69249580ED9}" sibTransId="{E3DCD164-0A23-4717-B840-39F67E4FE492}"/>
    <dgm:cxn modelId="{EF1B2961-7933-4CCD-B2EA-B60AF8E5123B}" srcId="{2E6DEB14-CD69-42BC-AA80-3BB1C5744D16}" destId="{E322C687-5235-4EE2-A14A-6FDD6F4D0A08}" srcOrd="3" destOrd="0" parTransId="{114FFF7B-15E7-40AF-83CD-83E13063676A}" sibTransId="{487ADB85-E93D-4F9B-B3A4-92DAEB66A0B9}"/>
    <dgm:cxn modelId="{9B43DCB7-56EC-462B-A35E-76E5E6310A9C}" srcId="{2E6DEB14-CD69-42BC-AA80-3BB1C5744D16}" destId="{444D7482-1A31-460A-B3C3-36EA63F8A43A}" srcOrd="1" destOrd="0" parTransId="{74FE382F-E2FE-40C6-BE44-D4CF3437259A}" sibTransId="{314BFC7E-9C5B-4487-A3E2-2407F0900C47}"/>
    <dgm:cxn modelId="{2181375D-6147-412D-B34E-89332030051E}" srcId="{2E6DEB14-CD69-42BC-AA80-3BB1C5744D16}" destId="{E0FF26FF-BCA0-43D2-ACF7-DF8302F388C5}" srcOrd="5" destOrd="0" parTransId="{941FE1B3-7F39-4DA1-B2F0-9234A4A15C4D}" sibTransId="{3CBDFBF7-3002-4021-AD86-0CC8941217CA}"/>
    <dgm:cxn modelId="{BC66E648-A6BF-4AC2-A3E1-4DCB4C66844C}" type="presOf" srcId="{17037F6A-2FB0-44C7-B8C8-1EFDDBAFC9CC}" destId="{BEF069B1-E12B-4DB8-8663-FEFCDFC00F5D}" srcOrd="0" destOrd="0" presId="urn:microsoft.com/office/officeart/2005/8/layout/pyramid2"/>
    <dgm:cxn modelId="{E63197A5-9AEB-4CF4-B7B9-13DD413C8F0D}" type="presOf" srcId="{48CB6F04-AE29-48CF-9EBA-9A75BABE0D49}" destId="{98895351-17D6-4E2E-A1DB-293DDF0FF5B4}" srcOrd="0" destOrd="0" presId="urn:microsoft.com/office/officeart/2005/8/layout/pyramid2"/>
    <dgm:cxn modelId="{849F2B2A-75B8-4AD0-8678-1EAE25F37796}" type="presParOf" srcId="{8B9BF39F-D38A-4A88-9195-8218DD8C5CE3}" destId="{A3F1A1A5-6EF2-4C37-8513-F925D0BDE148}" srcOrd="0" destOrd="0" presId="urn:microsoft.com/office/officeart/2005/8/layout/pyramid2"/>
    <dgm:cxn modelId="{700AB0A0-09BE-486E-9E4F-F5DA4FC483A3}" type="presParOf" srcId="{8B9BF39F-D38A-4A88-9195-8218DD8C5CE3}" destId="{E017ACEC-C030-49CC-9F36-49DEEA57CBB7}" srcOrd="1" destOrd="0" presId="urn:microsoft.com/office/officeart/2005/8/layout/pyramid2"/>
    <dgm:cxn modelId="{8B6A4D88-B898-4070-AC48-A5508BA469E7}" type="presParOf" srcId="{E017ACEC-C030-49CC-9F36-49DEEA57CBB7}" destId="{4A2869B5-06C4-440A-8270-4290485393E6}" srcOrd="0" destOrd="0" presId="urn:microsoft.com/office/officeart/2005/8/layout/pyramid2"/>
    <dgm:cxn modelId="{C98D5EA2-B7DB-42D6-9ECB-77CA01B560EB}" type="presParOf" srcId="{E017ACEC-C030-49CC-9F36-49DEEA57CBB7}" destId="{B41CAE26-42B1-415A-AFA4-05D9D9901C1E}" srcOrd="1" destOrd="0" presId="urn:microsoft.com/office/officeart/2005/8/layout/pyramid2"/>
    <dgm:cxn modelId="{2E9AB534-AFF8-448A-82D2-EEEB78D23382}" type="presParOf" srcId="{E017ACEC-C030-49CC-9F36-49DEEA57CBB7}" destId="{DCB10CCE-22E7-45DB-A34A-DAFD1D017EDA}" srcOrd="2" destOrd="0" presId="urn:microsoft.com/office/officeart/2005/8/layout/pyramid2"/>
    <dgm:cxn modelId="{5E4E2D85-2B82-47A2-A032-73D69133A4B5}" type="presParOf" srcId="{E017ACEC-C030-49CC-9F36-49DEEA57CBB7}" destId="{2335423F-B06F-4453-AA64-39D7FD7D5016}" srcOrd="3" destOrd="0" presId="urn:microsoft.com/office/officeart/2005/8/layout/pyramid2"/>
    <dgm:cxn modelId="{6DF1FA5B-1BBD-4028-8632-BCCB29FF855B}" type="presParOf" srcId="{E017ACEC-C030-49CC-9F36-49DEEA57CBB7}" destId="{BEF069B1-E12B-4DB8-8663-FEFCDFC00F5D}" srcOrd="4" destOrd="0" presId="urn:microsoft.com/office/officeart/2005/8/layout/pyramid2"/>
    <dgm:cxn modelId="{8590965C-ADD8-4781-A86D-B152BA2E3A9D}" type="presParOf" srcId="{E017ACEC-C030-49CC-9F36-49DEEA57CBB7}" destId="{A56CF1FC-4842-4297-8892-ABAE49A3A1B9}" srcOrd="5" destOrd="0" presId="urn:microsoft.com/office/officeart/2005/8/layout/pyramid2"/>
    <dgm:cxn modelId="{A775352C-03A4-4F3E-AAD0-CF502C06450D}" type="presParOf" srcId="{E017ACEC-C030-49CC-9F36-49DEEA57CBB7}" destId="{8D5FC29F-86DD-429A-B6FE-A26F9D73FDA3}" srcOrd="6" destOrd="0" presId="urn:microsoft.com/office/officeart/2005/8/layout/pyramid2"/>
    <dgm:cxn modelId="{9D14C977-0A78-4425-8687-C3FA1BE7693A}" type="presParOf" srcId="{E017ACEC-C030-49CC-9F36-49DEEA57CBB7}" destId="{DA2E56A5-F8D7-4531-AF87-13D66EB1E7E8}" srcOrd="7" destOrd="0" presId="urn:microsoft.com/office/officeart/2005/8/layout/pyramid2"/>
    <dgm:cxn modelId="{1F20F2DB-7082-4135-AFA5-67F8E3D158C4}" type="presParOf" srcId="{E017ACEC-C030-49CC-9F36-49DEEA57CBB7}" destId="{98895351-17D6-4E2E-A1DB-293DDF0FF5B4}" srcOrd="8" destOrd="0" presId="urn:microsoft.com/office/officeart/2005/8/layout/pyramid2"/>
    <dgm:cxn modelId="{79914282-DFAB-407F-B1AB-910F12507538}" type="presParOf" srcId="{E017ACEC-C030-49CC-9F36-49DEEA57CBB7}" destId="{F3F7CB81-D31F-4241-B539-100C92BD7599}" srcOrd="9" destOrd="0" presId="urn:microsoft.com/office/officeart/2005/8/layout/pyramid2"/>
    <dgm:cxn modelId="{15B9865E-C56E-438C-9A9D-DFCBE0F08B46}" type="presParOf" srcId="{E017ACEC-C030-49CC-9F36-49DEEA57CBB7}" destId="{EFBD223A-B788-4768-88B6-CD74E5D221F1}" srcOrd="10" destOrd="0" presId="urn:microsoft.com/office/officeart/2005/8/layout/pyramid2"/>
    <dgm:cxn modelId="{530F0FB9-4AC3-46F5-BE66-F3F2532D8517}" type="presParOf" srcId="{E017ACEC-C030-49CC-9F36-49DEEA57CBB7}" destId="{2BE62610-5EA3-4CB0-981D-99024841C9B0}" srcOrd="11"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F161D6-DA6B-4B52-926D-D618FBAE30A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55FC435-E165-4498-BBE8-7E9BC2124D6B}">
      <dgm:prSet custT="1"/>
      <dgm:spPr>
        <a:solidFill>
          <a:srgbClr val="00B050"/>
        </a:solidFill>
      </dgm:spPr>
      <dgm:t>
        <a:bodyPr/>
        <a:lstStyle/>
        <a:p>
          <a:pPr rtl="0"/>
          <a:r>
            <a:rPr lang="el-GR" sz="2000" b="1" dirty="0" smtClean="0"/>
            <a:t>Στοιχεία για την Ελλάδα το 2017:</a:t>
          </a:r>
          <a:endParaRPr lang="el-GR" sz="2000" dirty="0"/>
        </a:p>
      </dgm:t>
    </dgm:pt>
    <dgm:pt modelId="{A1A67DA9-9180-46D2-88AA-39CB5BD42856}" type="parTrans" cxnId="{0A0473C5-ABE4-46FB-B594-10F969E3B301}">
      <dgm:prSet/>
      <dgm:spPr/>
      <dgm:t>
        <a:bodyPr/>
        <a:lstStyle/>
        <a:p>
          <a:endParaRPr lang="en-US"/>
        </a:p>
      </dgm:t>
    </dgm:pt>
    <dgm:pt modelId="{E7D354C2-2D87-4BA1-81DC-17282884CA65}" type="sibTrans" cxnId="{0A0473C5-ABE4-46FB-B594-10F969E3B301}">
      <dgm:prSet/>
      <dgm:spPr/>
      <dgm:t>
        <a:bodyPr/>
        <a:lstStyle/>
        <a:p>
          <a:endParaRPr lang="en-US"/>
        </a:p>
      </dgm:t>
    </dgm:pt>
    <dgm:pt modelId="{61732393-2010-420F-A482-41213DAFCA83}">
      <dgm:prSet custT="1"/>
      <dgm:spPr/>
      <dgm:t>
        <a:bodyPr/>
        <a:lstStyle/>
        <a:p>
          <a:pPr rtl="0"/>
          <a:r>
            <a:rPr lang="el-GR" sz="1100" b="1" dirty="0" smtClean="0"/>
            <a:t>Τα ¾ των μαθητών δήλωσε πως είχε καταναλώσει αλκοόλ τουλάχιστον 1 φορά σε έναν μήνα.</a:t>
          </a:r>
          <a:endParaRPr lang="el-GR" sz="1100" dirty="0"/>
        </a:p>
      </dgm:t>
    </dgm:pt>
    <dgm:pt modelId="{31B9974E-2D46-41BF-940D-549C51075C7F}" type="parTrans" cxnId="{F2493C0B-1702-4A51-8654-3B2AFD13454F}">
      <dgm:prSet/>
      <dgm:spPr/>
      <dgm:t>
        <a:bodyPr/>
        <a:lstStyle/>
        <a:p>
          <a:endParaRPr lang="en-US"/>
        </a:p>
      </dgm:t>
    </dgm:pt>
    <dgm:pt modelId="{9AE3907E-6CBC-48E0-8BC6-A87AD7E13ED0}" type="sibTrans" cxnId="{F2493C0B-1702-4A51-8654-3B2AFD13454F}">
      <dgm:prSet/>
      <dgm:spPr/>
      <dgm:t>
        <a:bodyPr/>
        <a:lstStyle/>
        <a:p>
          <a:endParaRPr lang="en-US"/>
        </a:p>
      </dgm:t>
    </dgm:pt>
    <dgm:pt modelId="{A2C91F38-B735-4FC8-8695-F34AF17999C4}">
      <dgm:prSet custT="1"/>
      <dgm:spPr/>
      <dgm:t>
        <a:bodyPr/>
        <a:lstStyle/>
        <a:p>
          <a:pPr rtl="0"/>
          <a:r>
            <a:rPr lang="el-GR" sz="1200" b="1" dirty="0" smtClean="0"/>
            <a:t>Κάθε Έλληνας καταναλώνει κατά μέσο όρο 10,3 λίτρα, περισσότερο ακόμα και από τις Η.Π.Α.</a:t>
          </a:r>
          <a:endParaRPr lang="el-GR" sz="1200" dirty="0"/>
        </a:p>
      </dgm:t>
    </dgm:pt>
    <dgm:pt modelId="{00C20D3A-22A3-47F0-A1CA-65AD3B61719C}" type="parTrans" cxnId="{0056AE6B-D7CB-4760-93B8-7D338A7FCE2D}">
      <dgm:prSet/>
      <dgm:spPr/>
      <dgm:t>
        <a:bodyPr/>
        <a:lstStyle/>
        <a:p>
          <a:endParaRPr lang="en-US"/>
        </a:p>
      </dgm:t>
    </dgm:pt>
    <dgm:pt modelId="{49ED6909-0BD3-49FF-8EAF-CC2FCC23714B}" type="sibTrans" cxnId="{0056AE6B-D7CB-4760-93B8-7D338A7FCE2D}">
      <dgm:prSet/>
      <dgm:spPr/>
      <dgm:t>
        <a:bodyPr/>
        <a:lstStyle/>
        <a:p>
          <a:endParaRPr lang="en-US"/>
        </a:p>
      </dgm:t>
    </dgm:pt>
    <dgm:pt modelId="{3419898F-F74B-4D82-9A95-07F7BC1FCF5E}">
      <dgm:prSet custT="1"/>
      <dgm:spPr>
        <a:solidFill>
          <a:srgbClr val="00B050"/>
        </a:solidFill>
      </dgm:spPr>
      <dgm:t>
        <a:bodyPr/>
        <a:lstStyle/>
        <a:p>
          <a:pPr rtl="0"/>
          <a:r>
            <a:rPr lang="el-GR" sz="1100" b="1" dirty="0" smtClean="0"/>
            <a:t>Στη χώρα μας  το 2017 καταγράφηκαν 69 θάνατοι/εκατομμύριο κατοίκων στην Ελλάδα</a:t>
          </a:r>
          <a:r>
            <a:rPr lang="el-GR" sz="500" b="1" dirty="0" smtClean="0"/>
            <a:t>.</a:t>
          </a:r>
          <a:endParaRPr lang="el-GR" sz="500" dirty="0"/>
        </a:p>
      </dgm:t>
    </dgm:pt>
    <dgm:pt modelId="{ABB9EFF5-C3EB-4F54-BDB5-D245D684FD3B}" type="parTrans" cxnId="{0298BAE7-A938-48AC-ADB4-1DA678BEC471}">
      <dgm:prSet/>
      <dgm:spPr/>
      <dgm:t>
        <a:bodyPr/>
        <a:lstStyle/>
        <a:p>
          <a:endParaRPr lang="en-US"/>
        </a:p>
      </dgm:t>
    </dgm:pt>
    <dgm:pt modelId="{1F67EA66-4861-46D7-921B-2B1E81A4E5A6}" type="sibTrans" cxnId="{0298BAE7-A938-48AC-ADB4-1DA678BEC471}">
      <dgm:prSet/>
      <dgm:spPr/>
      <dgm:t>
        <a:bodyPr/>
        <a:lstStyle/>
        <a:p>
          <a:endParaRPr lang="en-US"/>
        </a:p>
      </dgm:t>
    </dgm:pt>
    <dgm:pt modelId="{808B868D-16E3-4F18-B945-74CF5E58C575}" type="pres">
      <dgm:prSet presAssocID="{56F161D6-DA6B-4B52-926D-D618FBAE30AD}" presName="matrix" presStyleCnt="0">
        <dgm:presLayoutVars>
          <dgm:chMax val="1"/>
          <dgm:dir/>
          <dgm:resizeHandles val="exact"/>
        </dgm:presLayoutVars>
      </dgm:prSet>
      <dgm:spPr/>
    </dgm:pt>
    <dgm:pt modelId="{C3ABD047-06C8-4ECA-B1E0-218637C6BA93}" type="pres">
      <dgm:prSet presAssocID="{56F161D6-DA6B-4B52-926D-D618FBAE30AD}" presName="diamond" presStyleLbl="bgShp" presStyleIdx="0" presStyleCnt="1" custLinFactNeighborX="-9620" custLinFactNeighborY="-11084"/>
      <dgm:spPr/>
    </dgm:pt>
    <dgm:pt modelId="{264E85B0-0815-467B-8FB9-E16F4F74198C}" type="pres">
      <dgm:prSet presAssocID="{56F161D6-DA6B-4B52-926D-D618FBAE30AD}" presName="quad1" presStyleLbl="node1" presStyleIdx="0" presStyleCnt="4" custLinFactNeighborX="-30058" custLinFactNeighborY="-14475">
        <dgm:presLayoutVars>
          <dgm:chMax val="0"/>
          <dgm:chPref val="0"/>
          <dgm:bulletEnabled val="1"/>
        </dgm:presLayoutVars>
      </dgm:prSet>
      <dgm:spPr/>
    </dgm:pt>
    <dgm:pt modelId="{D254A1A4-FEE9-42A2-A6E8-D7798513EB9E}" type="pres">
      <dgm:prSet presAssocID="{56F161D6-DA6B-4B52-926D-D618FBAE30AD}" presName="quad2" presStyleLbl="node1" presStyleIdx="1" presStyleCnt="4" custLinFactNeighborX="-31126" custLinFactNeighborY="-14475">
        <dgm:presLayoutVars>
          <dgm:chMax val="0"/>
          <dgm:chPref val="0"/>
          <dgm:bulletEnabled val="1"/>
        </dgm:presLayoutVars>
      </dgm:prSet>
      <dgm:spPr/>
    </dgm:pt>
    <dgm:pt modelId="{0F7D5CFA-F75E-4E1D-A534-D197BA69D307}" type="pres">
      <dgm:prSet presAssocID="{56F161D6-DA6B-4B52-926D-D618FBAE30AD}" presName="quad3" presStyleLbl="node1" presStyleIdx="2" presStyleCnt="4" custLinFactNeighborX="-30058" custLinFactNeighborY="-13508">
        <dgm:presLayoutVars>
          <dgm:chMax val="0"/>
          <dgm:chPref val="0"/>
          <dgm:bulletEnabled val="1"/>
        </dgm:presLayoutVars>
      </dgm:prSet>
      <dgm:spPr/>
    </dgm:pt>
    <dgm:pt modelId="{B9276517-7BED-4E7A-92DF-788C2B3478C9}" type="pres">
      <dgm:prSet presAssocID="{56F161D6-DA6B-4B52-926D-D618FBAE30AD}" presName="quad4" presStyleLbl="node1" presStyleIdx="3" presStyleCnt="4" custLinFactNeighborX="-31475" custLinFactNeighborY="-12819">
        <dgm:presLayoutVars>
          <dgm:chMax val="0"/>
          <dgm:chPref val="0"/>
          <dgm:bulletEnabled val="1"/>
        </dgm:presLayoutVars>
      </dgm:prSet>
      <dgm:spPr/>
    </dgm:pt>
  </dgm:ptLst>
  <dgm:cxnLst>
    <dgm:cxn modelId="{BE0E87D3-A1BB-4AA9-BB78-B9E1ED144F93}" type="presOf" srcId="{F55FC435-E165-4498-BBE8-7E9BC2124D6B}" destId="{264E85B0-0815-467B-8FB9-E16F4F74198C}" srcOrd="0" destOrd="0" presId="urn:microsoft.com/office/officeart/2005/8/layout/matrix3"/>
    <dgm:cxn modelId="{0298BAE7-A938-48AC-ADB4-1DA678BEC471}" srcId="{56F161D6-DA6B-4B52-926D-D618FBAE30AD}" destId="{3419898F-F74B-4D82-9A95-07F7BC1FCF5E}" srcOrd="3" destOrd="0" parTransId="{ABB9EFF5-C3EB-4F54-BDB5-D245D684FD3B}" sibTransId="{1F67EA66-4861-46D7-921B-2B1E81A4E5A6}"/>
    <dgm:cxn modelId="{0A0473C5-ABE4-46FB-B594-10F969E3B301}" srcId="{56F161D6-DA6B-4B52-926D-D618FBAE30AD}" destId="{F55FC435-E165-4498-BBE8-7E9BC2124D6B}" srcOrd="0" destOrd="0" parTransId="{A1A67DA9-9180-46D2-88AA-39CB5BD42856}" sibTransId="{E7D354C2-2D87-4BA1-81DC-17282884CA65}"/>
    <dgm:cxn modelId="{708CD687-1802-4BFE-A1CD-AA4ACD036F7B}" type="presOf" srcId="{61732393-2010-420F-A482-41213DAFCA83}" destId="{D254A1A4-FEE9-42A2-A6E8-D7798513EB9E}" srcOrd="0" destOrd="0" presId="urn:microsoft.com/office/officeart/2005/8/layout/matrix3"/>
    <dgm:cxn modelId="{2F7F0484-788B-4229-9572-0BDBBC7E022C}" type="presOf" srcId="{3419898F-F74B-4D82-9A95-07F7BC1FCF5E}" destId="{B9276517-7BED-4E7A-92DF-788C2B3478C9}" srcOrd="0" destOrd="0" presId="urn:microsoft.com/office/officeart/2005/8/layout/matrix3"/>
    <dgm:cxn modelId="{0056AE6B-D7CB-4760-93B8-7D338A7FCE2D}" srcId="{56F161D6-DA6B-4B52-926D-D618FBAE30AD}" destId="{A2C91F38-B735-4FC8-8695-F34AF17999C4}" srcOrd="2" destOrd="0" parTransId="{00C20D3A-22A3-47F0-A1CA-65AD3B61719C}" sibTransId="{49ED6909-0BD3-49FF-8EAF-CC2FCC23714B}"/>
    <dgm:cxn modelId="{F2493C0B-1702-4A51-8654-3B2AFD13454F}" srcId="{56F161D6-DA6B-4B52-926D-D618FBAE30AD}" destId="{61732393-2010-420F-A482-41213DAFCA83}" srcOrd="1" destOrd="0" parTransId="{31B9974E-2D46-41BF-940D-549C51075C7F}" sibTransId="{9AE3907E-6CBC-48E0-8BC6-A87AD7E13ED0}"/>
    <dgm:cxn modelId="{CAC4C908-BEE1-4E81-89C2-4013C2B2E184}" type="presOf" srcId="{56F161D6-DA6B-4B52-926D-D618FBAE30AD}" destId="{808B868D-16E3-4F18-B945-74CF5E58C575}" srcOrd="0" destOrd="0" presId="urn:microsoft.com/office/officeart/2005/8/layout/matrix3"/>
    <dgm:cxn modelId="{CC7947B4-7547-40FC-ADB7-06E34635AEC6}" type="presOf" srcId="{A2C91F38-B735-4FC8-8695-F34AF17999C4}" destId="{0F7D5CFA-F75E-4E1D-A534-D197BA69D307}" srcOrd="0" destOrd="0" presId="urn:microsoft.com/office/officeart/2005/8/layout/matrix3"/>
    <dgm:cxn modelId="{A13833AC-D6C4-4341-8E01-9CAED5EDFEF9}" type="presParOf" srcId="{808B868D-16E3-4F18-B945-74CF5E58C575}" destId="{C3ABD047-06C8-4ECA-B1E0-218637C6BA93}" srcOrd="0" destOrd="0" presId="urn:microsoft.com/office/officeart/2005/8/layout/matrix3"/>
    <dgm:cxn modelId="{E6EFBBAC-E5B4-4897-8391-749B468737B1}" type="presParOf" srcId="{808B868D-16E3-4F18-B945-74CF5E58C575}" destId="{264E85B0-0815-467B-8FB9-E16F4F74198C}" srcOrd="1" destOrd="0" presId="urn:microsoft.com/office/officeart/2005/8/layout/matrix3"/>
    <dgm:cxn modelId="{0EAE0E4B-C7B0-4889-8CF3-9F8102566C01}" type="presParOf" srcId="{808B868D-16E3-4F18-B945-74CF5E58C575}" destId="{D254A1A4-FEE9-42A2-A6E8-D7798513EB9E}" srcOrd="2" destOrd="0" presId="urn:microsoft.com/office/officeart/2005/8/layout/matrix3"/>
    <dgm:cxn modelId="{8649377D-BCEE-4FBF-8551-4C2DF2029B0E}" type="presParOf" srcId="{808B868D-16E3-4F18-B945-74CF5E58C575}" destId="{0F7D5CFA-F75E-4E1D-A534-D197BA69D307}" srcOrd="3" destOrd="0" presId="urn:microsoft.com/office/officeart/2005/8/layout/matrix3"/>
    <dgm:cxn modelId="{4D10D47A-2B81-4584-9D49-2F720793BFE7}" type="presParOf" srcId="{808B868D-16E3-4F18-B945-74CF5E58C575}" destId="{B9276517-7BED-4E7A-92DF-788C2B3478C9}"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83F6EA-07FF-4307-883D-B172DEA43D7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B6C6C1E-BAD0-4483-80C4-8367039B1098}">
      <dgm:prSet/>
      <dgm:spPr>
        <a:solidFill>
          <a:schemeClr val="tx2">
            <a:lumMod val="10000"/>
          </a:schemeClr>
        </a:solidFill>
      </dgm:spPr>
      <dgm:t>
        <a:bodyPr/>
        <a:lstStyle/>
        <a:p>
          <a:pPr rtl="0"/>
          <a:r>
            <a:rPr lang="el-GR" smtClean="0"/>
            <a:t>Στην Ελλάδα το 2017 το 3% των μαθητών δήλωσε πως έχει κάνει χρήση συνθετικών κανναβινοειδών.</a:t>
          </a:r>
          <a:endParaRPr lang="el-GR"/>
        </a:p>
      </dgm:t>
    </dgm:pt>
    <dgm:pt modelId="{8C2CF421-B066-4124-92D6-1A0FB6E77776}" type="parTrans" cxnId="{9D5EC56A-202D-4B86-8098-2686299843C3}">
      <dgm:prSet/>
      <dgm:spPr/>
      <dgm:t>
        <a:bodyPr/>
        <a:lstStyle/>
        <a:p>
          <a:endParaRPr lang="en-US"/>
        </a:p>
      </dgm:t>
    </dgm:pt>
    <dgm:pt modelId="{DD67A2DF-4259-40EA-B4D7-40331BAA3012}" type="sibTrans" cxnId="{9D5EC56A-202D-4B86-8098-2686299843C3}">
      <dgm:prSet/>
      <dgm:spPr/>
      <dgm:t>
        <a:bodyPr/>
        <a:lstStyle/>
        <a:p>
          <a:endParaRPr lang="en-US"/>
        </a:p>
      </dgm:t>
    </dgm:pt>
    <dgm:pt modelId="{B37DD7F8-1432-4885-B0F8-5414656A3FD7}" type="pres">
      <dgm:prSet presAssocID="{7483F6EA-07FF-4307-883D-B172DEA43D72}" presName="linearFlow" presStyleCnt="0">
        <dgm:presLayoutVars>
          <dgm:dir/>
          <dgm:resizeHandles val="exact"/>
        </dgm:presLayoutVars>
      </dgm:prSet>
      <dgm:spPr/>
    </dgm:pt>
    <dgm:pt modelId="{76ED2EEF-30E8-416F-A61D-402688233D20}" type="pres">
      <dgm:prSet presAssocID="{BB6C6C1E-BAD0-4483-80C4-8367039B1098}" presName="composite" presStyleCnt="0"/>
      <dgm:spPr/>
    </dgm:pt>
    <dgm:pt modelId="{A1FF39A4-700E-46C7-83C9-4A620771D575}" type="pres">
      <dgm:prSet presAssocID="{BB6C6C1E-BAD0-4483-80C4-8367039B1098}"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16F5339-027E-4256-A3D9-9792DB15D7F1}" type="pres">
      <dgm:prSet presAssocID="{BB6C6C1E-BAD0-4483-80C4-8367039B1098}" presName="txShp" presStyleLbl="node1" presStyleIdx="0" presStyleCnt="1">
        <dgm:presLayoutVars>
          <dgm:bulletEnabled val="1"/>
        </dgm:presLayoutVars>
      </dgm:prSet>
      <dgm:spPr/>
    </dgm:pt>
  </dgm:ptLst>
  <dgm:cxnLst>
    <dgm:cxn modelId="{9D5EC56A-202D-4B86-8098-2686299843C3}" srcId="{7483F6EA-07FF-4307-883D-B172DEA43D72}" destId="{BB6C6C1E-BAD0-4483-80C4-8367039B1098}" srcOrd="0" destOrd="0" parTransId="{8C2CF421-B066-4124-92D6-1A0FB6E77776}" sibTransId="{DD67A2DF-4259-40EA-B4D7-40331BAA3012}"/>
    <dgm:cxn modelId="{33FB3004-3774-41BD-9C26-49EF641AE316}" type="presOf" srcId="{BB6C6C1E-BAD0-4483-80C4-8367039B1098}" destId="{416F5339-027E-4256-A3D9-9792DB15D7F1}" srcOrd="0" destOrd="0" presId="urn:microsoft.com/office/officeart/2005/8/layout/vList3"/>
    <dgm:cxn modelId="{47216FB8-FCA4-477F-B114-71C039F9E289}" type="presOf" srcId="{7483F6EA-07FF-4307-883D-B172DEA43D72}" destId="{B37DD7F8-1432-4885-B0F8-5414656A3FD7}" srcOrd="0" destOrd="0" presId="urn:microsoft.com/office/officeart/2005/8/layout/vList3"/>
    <dgm:cxn modelId="{12A37E91-9765-4480-ABE1-C1D73BCD9620}" type="presParOf" srcId="{B37DD7F8-1432-4885-B0F8-5414656A3FD7}" destId="{76ED2EEF-30E8-416F-A61D-402688233D20}" srcOrd="0" destOrd="0" presId="urn:microsoft.com/office/officeart/2005/8/layout/vList3"/>
    <dgm:cxn modelId="{086AD0FA-B387-4577-85EB-0B81946EE9E1}" type="presParOf" srcId="{76ED2EEF-30E8-416F-A61D-402688233D20}" destId="{A1FF39A4-700E-46C7-83C9-4A620771D575}" srcOrd="0" destOrd="0" presId="urn:microsoft.com/office/officeart/2005/8/layout/vList3"/>
    <dgm:cxn modelId="{315D3302-5E3C-48F9-8D91-FA16CC4DC3C2}" type="presParOf" srcId="{76ED2EEF-30E8-416F-A61D-402688233D20}" destId="{416F5339-027E-4256-A3D9-9792DB15D7F1}"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A090F0-F27B-48F9-9646-2CBB2B2B78DE}" type="doc">
      <dgm:prSet loTypeId="urn:microsoft.com/office/officeart/2005/8/layout/target3" loCatId="relationship" qsTypeId="urn:microsoft.com/office/officeart/2005/8/quickstyle/simple1" qsCatId="simple" csTypeId="urn:microsoft.com/office/officeart/2005/8/colors/accent0_2" csCatId="mainScheme" phldr="1"/>
      <dgm:spPr/>
      <dgm:t>
        <a:bodyPr/>
        <a:lstStyle/>
        <a:p>
          <a:endParaRPr lang="en-US"/>
        </a:p>
      </dgm:t>
    </dgm:pt>
    <dgm:pt modelId="{6DD9C846-C45B-4BAF-9F63-5EDBB0414BEE}">
      <dgm:prSet/>
      <dgm:spPr/>
      <dgm:t>
        <a:bodyPr/>
        <a:lstStyle/>
        <a:p>
          <a:pPr rtl="0"/>
          <a:r>
            <a:rPr lang="el-GR" dirty="0" smtClean="0"/>
            <a:t/>
          </a:r>
          <a:br>
            <a:rPr lang="el-GR" dirty="0" smtClean="0"/>
          </a:br>
          <a:r>
            <a:rPr lang="el-GR" dirty="0" smtClean="0"/>
            <a:t>Η εστίαση στον εθισμό αυτόν κάθε αυτόν δεν έχει σημασία καθώς είναι η ανάγκη να αναληφθεί δράση κάτω από συγκεκριμένα είδη </a:t>
          </a:r>
          <a:r>
            <a:rPr lang="el-GR" dirty="0" err="1" smtClean="0"/>
            <a:t>stress</a:t>
          </a:r>
          <a:r>
            <a:rPr lang="el-GR" dirty="0" smtClean="0"/>
            <a:t>. Η αντιμετώπιση όλων των ειδών του εθισμού απαιτεί την κατανόηση του πώς αυτός λειτουργεί ψυχολογικά. Επομένως, για την επιτυχή αντιμετώπιση του εθισμού είναι εξαιρετικά απαραίτητη η βοήθεια από ειδικό ψυχολόγο ο οποίος θα αναζητήσει μέσω ψυχοθεραπείας το πώς ο εθισμός, σε κάποια ουσία ή ενέργεια, λειτουργεί ψυχολογικά στο άτομο και, στη συνέχεια, θα προβεί στις κατάλληλες θεραπείες, προσαρμοσμένες στο είδος του εθισμού και στο άτομο, ώστε αυτός να αντιμετωπιστεί πλήρως.</a:t>
          </a:r>
          <a:endParaRPr lang="el-GR" dirty="0"/>
        </a:p>
      </dgm:t>
    </dgm:pt>
    <dgm:pt modelId="{281EF3E9-D9CF-4329-ADD5-08FAE706B0EA}" type="parTrans" cxnId="{287822E8-9724-46F8-B3B3-F55C74B29FA2}">
      <dgm:prSet/>
      <dgm:spPr/>
      <dgm:t>
        <a:bodyPr/>
        <a:lstStyle/>
        <a:p>
          <a:endParaRPr lang="en-US"/>
        </a:p>
      </dgm:t>
    </dgm:pt>
    <dgm:pt modelId="{0FD1E3C6-B917-4FD4-81B4-90CB58B5FFBF}" type="sibTrans" cxnId="{287822E8-9724-46F8-B3B3-F55C74B29FA2}">
      <dgm:prSet/>
      <dgm:spPr/>
      <dgm:t>
        <a:bodyPr/>
        <a:lstStyle/>
        <a:p>
          <a:endParaRPr lang="en-US"/>
        </a:p>
      </dgm:t>
    </dgm:pt>
    <dgm:pt modelId="{2FE54EEC-CC66-4F43-AD82-CBC13028D7FA}" type="pres">
      <dgm:prSet presAssocID="{3CA090F0-F27B-48F9-9646-2CBB2B2B78DE}" presName="Name0" presStyleCnt="0">
        <dgm:presLayoutVars>
          <dgm:chMax val="7"/>
          <dgm:dir/>
          <dgm:animLvl val="lvl"/>
          <dgm:resizeHandles val="exact"/>
        </dgm:presLayoutVars>
      </dgm:prSet>
      <dgm:spPr/>
    </dgm:pt>
    <dgm:pt modelId="{5EC2C203-84CC-4539-B227-0F5EF7956D29}" type="pres">
      <dgm:prSet presAssocID="{6DD9C846-C45B-4BAF-9F63-5EDBB0414BEE}" presName="circle1" presStyleLbl="node1" presStyleIdx="0" presStyleCnt="1" custFlipVert="1" custScaleX="1340" custScaleY="27624" custLinFactX="100000" custLinFactNeighborX="102210" custLinFactNeighborY="74586"/>
      <dgm:spPr>
        <a:solidFill>
          <a:srgbClr val="EAD07A"/>
        </a:solidFill>
        <a:ln>
          <a:solidFill>
            <a:srgbClr val="EACF75"/>
          </a:solidFill>
        </a:ln>
      </dgm:spPr>
    </dgm:pt>
    <dgm:pt modelId="{214F5682-87C8-4F36-A2D2-A85CA99806AE}" type="pres">
      <dgm:prSet presAssocID="{6DD9C846-C45B-4BAF-9F63-5EDBB0414BEE}" presName="space" presStyleCnt="0"/>
      <dgm:spPr/>
    </dgm:pt>
    <dgm:pt modelId="{B0741B76-448B-4B98-962D-83DECABFF0CF}" type="pres">
      <dgm:prSet presAssocID="{6DD9C846-C45B-4BAF-9F63-5EDBB0414BEE}" presName="rect1" presStyleLbl="alignAcc1" presStyleIdx="0" presStyleCnt="1" custLinFactNeighborX="-21323" custLinFactNeighborY="14088"/>
      <dgm:spPr/>
      <dgm:t>
        <a:bodyPr/>
        <a:lstStyle/>
        <a:p>
          <a:endParaRPr lang="en-US"/>
        </a:p>
      </dgm:t>
    </dgm:pt>
    <dgm:pt modelId="{2561BB8D-8C66-4960-9174-EABF7D5B2531}" type="pres">
      <dgm:prSet presAssocID="{6DD9C846-C45B-4BAF-9F63-5EDBB0414BEE}" presName="rect1ParTxNoCh" presStyleLbl="alignAcc1" presStyleIdx="0" presStyleCnt="1">
        <dgm:presLayoutVars>
          <dgm:chMax val="1"/>
          <dgm:bulletEnabled val="1"/>
        </dgm:presLayoutVars>
      </dgm:prSet>
      <dgm:spPr/>
      <dgm:t>
        <a:bodyPr/>
        <a:lstStyle/>
        <a:p>
          <a:endParaRPr lang="en-US"/>
        </a:p>
      </dgm:t>
    </dgm:pt>
  </dgm:ptLst>
  <dgm:cxnLst>
    <dgm:cxn modelId="{03509964-44B8-401A-97E6-8BAD2C0E8215}" type="presOf" srcId="{3CA090F0-F27B-48F9-9646-2CBB2B2B78DE}" destId="{2FE54EEC-CC66-4F43-AD82-CBC13028D7FA}" srcOrd="0" destOrd="0" presId="urn:microsoft.com/office/officeart/2005/8/layout/target3"/>
    <dgm:cxn modelId="{1DC3315F-E687-4D91-BA9A-DC56AE2070C0}" type="presOf" srcId="{6DD9C846-C45B-4BAF-9F63-5EDBB0414BEE}" destId="{2561BB8D-8C66-4960-9174-EABF7D5B2531}" srcOrd="1" destOrd="0" presId="urn:microsoft.com/office/officeart/2005/8/layout/target3"/>
    <dgm:cxn modelId="{287822E8-9724-46F8-B3B3-F55C74B29FA2}" srcId="{3CA090F0-F27B-48F9-9646-2CBB2B2B78DE}" destId="{6DD9C846-C45B-4BAF-9F63-5EDBB0414BEE}" srcOrd="0" destOrd="0" parTransId="{281EF3E9-D9CF-4329-ADD5-08FAE706B0EA}" sibTransId="{0FD1E3C6-B917-4FD4-81B4-90CB58B5FFBF}"/>
    <dgm:cxn modelId="{6CD9E352-3FDD-4B90-8E48-B95634DEAA7F}" type="presOf" srcId="{6DD9C846-C45B-4BAF-9F63-5EDBB0414BEE}" destId="{B0741B76-448B-4B98-962D-83DECABFF0CF}" srcOrd="0" destOrd="0" presId="urn:microsoft.com/office/officeart/2005/8/layout/target3"/>
    <dgm:cxn modelId="{7B26891C-E257-4EC0-84CD-79472A93F308}" type="presParOf" srcId="{2FE54EEC-CC66-4F43-AD82-CBC13028D7FA}" destId="{5EC2C203-84CC-4539-B227-0F5EF7956D29}" srcOrd="0" destOrd="0" presId="urn:microsoft.com/office/officeart/2005/8/layout/target3"/>
    <dgm:cxn modelId="{264FD584-D479-4538-B61B-57BE1E8F4343}" type="presParOf" srcId="{2FE54EEC-CC66-4F43-AD82-CBC13028D7FA}" destId="{214F5682-87C8-4F36-A2D2-A85CA99806AE}" srcOrd="1" destOrd="0" presId="urn:microsoft.com/office/officeart/2005/8/layout/target3"/>
    <dgm:cxn modelId="{3CE47605-EB79-499D-8A1F-779FC26ED7C2}" type="presParOf" srcId="{2FE54EEC-CC66-4F43-AD82-CBC13028D7FA}" destId="{B0741B76-448B-4B98-962D-83DECABFF0CF}" srcOrd="2" destOrd="0" presId="urn:microsoft.com/office/officeart/2005/8/layout/target3"/>
    <dgm:cxn modelId="{398E5AAD-272D-48AE-8D0F-8EE529A6F81D}" type="presParOf" srcId="{2FE54EEC-CC66-4F43-AD82-CBC13028D7FA}" destId="{2561BB8D-8C66-4960-9174-EABF7D5B253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5232A7-E697-4493-B1F9-A066DB4823E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0EB8604-B544-48D5-BCB0-348FB7DCA1C5}">
      <dgm:prSet/>
      <dgm:spPr>
        <a:solidFill>
          <a:schemeClr val="tx1">
            <a:lumMod val="50000"/>
          </a:schemeClr>
        </a:solidFill>
      </dgm:spPr>
      <dgm:t>
        <a:bodyPr/>
        <a:lstStyle/>
        <a:p>
          <a:pPr rtl="0"/>
          <a:r>
            <a:rPr lang="el-GR" b="1" dirty="0" smtClean="0"/>
            <a:t>Αντιμετώπιση του εθισμού</a:t>
          </a:r>
          <a:endParaRPr lang="el-GR" dirty="0"/>
        </a:p>
      </dgm:t>
    </dgm:pt>
    <dgm:pt modelId="{95FC1489-873B-4009-8F20-6BF3C9BAB0F7}" type="parTrans" cxnId="{92796180-7856-4B49-830E-4FA8F2F8524B}">
      <dgm:prSet/>
      <dgm:spPr/>
      <dgm:t>
        <a:bodyPr/>
        <a:lstStyle/>
        <a:p>
          <a:endParaRPr lang="en-US"/>
        </a:p>
      </dgm:t>
    </dgm:pt>
    <dgm:pt modelId="{74ADC9FA-99C6-4686-956D-0D03F50DCFA4}" type="sibTrans" cxnId="{92796180-7856-4B49-830E-4FA8F2F8524B}">
      <dgm:prSet/>
      <dgm:spPr/>
      <dgm:t>
        <a:bodyPr/>
        <a:lstStyle/>
        <a:p>
          <a:endParaRPr lang="en-US"/>
        </a:p>
      </dgm:t>
    </dgm:pt>
    <dgm:pt modelId="{637B3397-CC8C-47AF-9F88-3088D8BEBFD5}" type="pres">
      <dgm:prSet presAssocID="{F05232A7-E697-4493-B1F9-A066DB4823E1}" presName="CompostProcess" presStyleCnt="0">
        <dgm:presLayoutVars>
          <dgm:dir/>
          <dgm:resizeHandles val="exact"/>
        </dgm:presLayoutVars>
      </dgm:prSet>
      <dgm:spPr/>
    </dgm:pt>
    <dgm:pt modelId="{F6F849A0-9340-42F6-9234-3C492F908F4D}" type="pres">
      <dgm:prSet presAssocID="{F05232A7-E697-4493-B1F9-A066DB4823E1}" presName="arrow" presStyleLbl="bgShp" presStyleIdx="0" presStyleCnt="1" custLinFactNeighborX="20014" custLinFactNeighborY="-18571"/>
      <dgm:spPr/>
    </dgm:pt>
    <dgm:pt modelId="{0FDA8643-D9D9-44DC-995C-0CA9EA7994F1}" type="pres">
      <dgm:prSet presAssocID="{F05232A7-E697-4493-B1F9-A066DB4823E1}" presName="linearProcess" presStyleCnt="0"/>
      <dgm:spPr/>
    </dgm:pt>
    <dgm:pt modelId="{BA5B5CD6-44F8-4814-85F9-5896FEDA38D2}" type="pres">
      <dgm:prSet presAssocID="{A0EB8604-B544-48D5-BCB0-348FB7DCA1C5}" presName="textNode" presStyleLbl="node1" presStyleIdx="0" presStyleCnt="1" custLinFactNeighborX="1892" custLinFactNeighborY="-5029">
        <dgm:presLayoutVars>
          <dgm:bulletEnabled val="1"/>
        </dgm:presLayoutVars>
      </dgm:prSet>
      <dgm:spPr/>
    </dgm:pt>
  </dgm:ptLst>
  <dgm:cxnLst>
    <dgm:cxn modelId="{92796180-7856-4B49-830E-4FA8F2F8524B}" srcId="{F05232A7-E697-4493-B1F9-A066DB4823E1}" destId="{A0EB8604-B544-48D5-BCB0-348FB7DCA1C5}" srcOrd="0" destOrd="0" parTransId="{95FC1489-873B-4009-8F20-6BF3C9BAB0F7}" sibTransId="{74ADC9FA-99C6-4686-956D-0D03F50DCFA4}"/>
    <dgm:cxn modelId="{4041BE1B-0A80-4569-B073-69A985F7AEA2}" type="presOf" srcId="{F05232A7-E697-4493-B1F9-A066DB4823E1}" destId="{637B3397-CC8C-47AF-9F88-3088D8BEBFD5}" srcOrd="0" destOrd="0" presId="urn:microsoft.com/office/officeart/2005/8/layout/hProcess9"/>
    <dgm:cxn modelId="{A63EDF9D-6608-4D80-81ED-B61C46753CD3}" type="presOf" srcId="{A0EB8604-B544-48D5-BCB0-348FB7DCA1C5}" destId="{BA5B5CD6-44F8-4814-85F9-5896FEDA38D2}" srcOrd="0" destOrd="0" presId="urn:microsoft.com/office/officeart/2005/8/layout/hProcess9"/>
    <dgm:cxn modelId="{2104AFE1-98CA-4AF9-8392-A34F0EFE41F3}" type="presParOf" srcId="{637B3397-CC8C-47AF-9F88-3088D8BEBFD5}" destId="{F6F849A0-9340-42F6-9234-3C492F908F4D}" srcOrd="0" destOrd="0" presId="urn:microsoft.com/office/officeart/2005/8/layout/hProcess9"/>
    <dgm:cxn modelId="{41D284ED-0A87-4819-AB88-04027920E7D0}" type="presParOf" srcId="{637B3397-CC8C-47AF-9F88-3088D8BEBFD5}" destId="{0FDA8643-D9D9-44DC-995C-0CA9EA7994F1}" srcOrd="1" destOrd="0" presId="urn:microsoft.com/office/officeart/2005/8/layout/hProcess9"/>
    <dgm:cxn modelId="{9E21F2F7-9C9E-41E6-937D-AC50F39F243D}" type="presParOf" srcId="{0FDA8643-D9D9-44DC-995C-0CA9EA7994F1}" destId="{BA5B5CD6-44F8-4814-85F9-5896FEDA38D2}"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0B2800-2F19-4AD4-B748-E235BABCB7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44D3A81-7139-406B-9246-A0DF304C0D3D}">
      <dgm:prSet custT="1"/>
      <dgm:spPr>
        <a:solidFill>
          <a:schemeClr val="tx2">
            <a:lumMod val="75000"/>
          </a:schemeClr>
        </a:solidFill>
      </dgm:spPr>
      <dgm:t>
        <a:bodyPr/>
        <a:lstStyle/>
        <a:p>
          <a:pPr rtl="0"/>
          <a:r>
            <a:rPr lang="el-GR" sz="3200" b="1" dirty="0" smtClean="0"/>
            <a:t>ΠΗΓΕΣ</a:t>
          </a:r>
          <a:endParaRPr lang="el-GR" sz="3200" b="1" dirty="0"/>
        </a:p>
      </dgm:t>
    </dgm:pt>
    <dgm:pt modelId="{09734623-BC78-4F67-93DE-48C071F0975C}" type="parTrans" cxnId="{CB4520B0-0E6D-4FEF-987E-1A290E778AE8}">
      <dgm:prSet/>
      <dgm:spPr/>
      <dgm:t>
        <a:bodyPr/>
        <a:lstStyle/>
        <a:p>
          <a:endParaRPr lang="en-US"/>
        </a:p>
      </dgm:t>
    </dgm:pt>
    <dgm:pt modelId="{D34FBC04-1FB8-4DD8-80B8-48DA4CA4D3FF}" type="sibTrans" cxnId="{CB4520B0-0E6D-4FEF-987E-1A290E778AE8}">
      <dgm:prSet/>
      <dgm:spPr/>
      <dgm:t>
        <a:bodyPr/>
        <a:lstStyle/>
        <a:p>
          <a:endParaRPr lang="en-US"/>
        </a:p>
      </dgm:t>
    </dgm:pt>
    <dgm:pt modelId="{1F3134C0-109A-443E-87C6-CE7E62687FBB}">
      <dgm:prSet custT="1"/>
      <dgm:spPr/>
      <dgm:t>
        <a:bodyPr/>
        <a:lstStyle/>
        <a:p>
          <a:pPr rtl="0"/>
          <a:r>
            <a:rPr lang="el-GR" sz="1100" dirty="0" smtClean="0"/>
            <a:t>ΣΧΟΛΙΚΟ ΒΙΒΛΙΟ= </a:t>
          </a:r>
          <a:r>
            <a:rPr lang="en-GB" sz="1100" smtClean="0"/>
            <a:t>http://ebooks.edu.gr/ebooks/v/html/8547/2724/Biologia_G-Lykeiou_html-apli/index1_5.html</a:t>
          </a:r>
          <a:endParaRPr lang="el-GR" sz="1100"/>
        </a:p>
      </dgm:t>
    </dgm:pt>
    <dgm:pt modelId="{B0A0E89F-2972-4E16-9E7A-2FF0918AC50F}" type="parTrans" cxnId="{CA76BB6B-9FC8-44DF-96E6-797442F4E402}">
      <dgm:prSet/>
      <dgm:spPr/>
      <dgm:t>
        <a:bodyPr/>
        <a:lstStyle/>
        <a:p>
          <a:endParaRPr lang="en-US"/>
        </a:p>
      </dgm:t>
    </dgm:pt>
    <dgm:pt modelId="{BB9178A2-CA2F-4C58-8E1B-50CC3A2A9073}" type="sibTrans" cxnId="{CA76BB6B-9FC8-44DF-96E6-797442F4E402}">
      <dgm:prSet/>
      <dgm:spPr/>
      <dgm:t>
        <a:bodyPr/>
        <a:lstStyle/>
        <a:p>
          <a:endParaRPr lang="en-US"/>
        </a:p>
      </dgm:t>
    </dgm:pt>
    <dgm:pt modelId="{B2F3F1E0-B4D9-47DB-A65D-98D598052886}">
      <dgm:prSet custT="1"/>
      <dgm:spPr/>
      <dgm:t>
        <a:bodyPr/>
        <a:lstStyle/>
        <a:p>
          <a:pPr rtl="0"/>
          <a:r>
            <a:rPr lang="en-GB" sz="1200" smtClean="0"/>
            <a:t>Wikipedia</a:t>
          </a:r>
          <a:r>
            <a:rPr lang="el-GR" sz="1200" smtClean="0"/>
            <a:t> = </a:t>
          </a:r>
          <a:r>
            <a:rPr lang="en-GB" sz="1200" smtClean="0"/>
            <a:t>https://el.wikipedia.org/wiki/%CE%95%CE%B8%CE%B9%CF%83%CE%BC%CF%8C%CF%82</a:t>
          </a:r>
          <a:r>
            <a:rPr lang="el-GR" sz="1200" smtClean="0"/>
            <a:t> </a:t>
          </a:r>
          <a:endParaRPr lang="el-GR" sz="1200"/>
        </a:p>
      </dgm:t>
    </dgm:pt>
    <dgm:pt modelId="{FEB13BAD-F7A1-41EB-AC0A-9B46A299ACB0}" type="parTrans" cxnId="{1D5C6ADF-0618-43FF-A049-69AB97354EC1}">
      <dgm:prSet/>
      <dgm:spPr/>
      <dgm:t>
        <a:bodyPr/>
        <a:lstStyle/>
        <a:p>
          <a:endParaRPr lang="en-US"/>
        </a:p>
      </dgm:t>
    </dgm:pt>
    <dgm:pt modelId="{B47892FF-8153-4E7A-B0A0-BE48B20D17E2}" type="sibTrans" cxnId="{1D5C6ADF-0618-43FF-A049-69AB97354EC1}">
      <dgm:prSet/>
      <dgm:spPr/>
      <dgm:t>
        <a:bodyPr/>
        <a:lstStyle/>
        <a:p>
          <a:endParaRPr lang="en-US"/>
        </a:p>
      </dgm:t>
    </dgm:pt>
    <dgm:pt modelId="{AA259A14-DC8A-46F3-81C4-582FEDE0C0FD}">
      <dgm:prSet custT="1"/>
      <dgm:spPr/>
      <dgm:t>
        <a:bodyPr/>
        <a:lstStyle/>
        <a:p>
          <a:pPr rtl="0"/>
          <a:r>
            <a:rPr lang="en-GB" sz="1200" smtClean="0"/>
            <a:t>Nicorette</a:t>
          </a:r>
          <a:r>
            <a:rPr lang="el-GR" sz="1200" smtClean="0"/>
            <a:t> = </a:t>
          </a:r>
          <a:r>
            <a:rPr lang="en-GB" sz="1200" smtClean="0"/>
            <a:t>https://www.nicorette.gr/etoimasteite-na-kopsete-to-kapnisma/nikotinh</a:t>
          </a:r>
          <a:r>
            <a:rPr lang="el-GR" sz="1200" smtClean="0"/>
            <a:t> </a:t>
          </a:r>
          <a:endParaRPr lang="el-GR" sz="1200"/>
        </a:p>
      </dgm:t>
    </dgm:pt>
    <dgm:pt modelId="{C2988EFE-3C45-49E0-9CBA-839057B85F51}" type="parTrans" cxnId="{1F5DDAF1-2981-4DEF-B062-FF9A92059EB9}">
      <dgm:prSet/>
      <dgm:spPr/>
      <dgm:t>
        <a:bodyPr/>
        <a:lstStyle/>
        <a:p>
          <a:endParaRPr lang="en-US"/>
        </a:p>
      </dgm:t>
    </dgm:pt>
    <dgm:pt modelId="{1714BB66-42D0-4D24-9049-96E10953242C}" type="sibTrans" cxnId="{1F5DDAF1-2981-4DEF-B062-FF9A92059EB9}">
      <dgm:prSet/>
      <dgm:spPr/>
      <dgm:t>
        <a:bodyPr/>
        <a:lstStyle/>
        <a:p>
          <a:endParaRPr lang="en-US"/>
        </a:p>
      </dgm:t>
    </dgm:pt>
    <dgm:pt modelId="{9A2553BD-9AD1-44B6-9871-E890CA4DCDF6}">
      <dgm:prSet custT="1"/>
      <dgm:spPr/>
      <dgm:t>
        <a:bodyPr/>
        <a:lstStyle/>
        <a:p>
          <a:pPr rtl="0"/>
          <a:r>
            <a:rPr lang="en-GB" sz="1400" smtClean="0"/>
            <a:t>Medlook</a:t>
          </a:r>
          <a:r>
            <a:rPr lang="el-GR" sz="1400" smtClean="0"/>
            <a:t> = </a:t>
          </a:r>
          <a:r>
            <a:rPr lang="en-GB" sz="1400" smtClean="0"/>
            <a:t>https://www.medlook.net/</a:t>
          </a:r>
          <a:endParaRPr lang="el-GR" sz="1400"/>
        </a:p>
      </dgm:t>
    </dgm:pt>
    <dgm:pt modelId="{96E60BC1-B414-4103-8AEC-295E925C6BE6}" type="parTrans" cxnId="{3C69A224-C080-479B-B6D7-EDAA374F07C9}">
      <dgm:prSet/>
      <dgm:spPr/>
      <dgm:t>
        <a:bodyPr/>
        <a:lstStyle/>
        <a:p>
          <a:endParaRPr lang="en-US"/>
        </a:p>
      </dgm:t>
    </dgm:pt>
    <dgm:pt modelId="{BD1D47F4-E93F-425A-B93E-170AB74891B5}" type="sibTrans" cxnId="{3C69A224-C080-479B-B6D7-EDAA374F07C9}">
      <dgm:prSet/>
      <dgm:spPr/>
      <dgm:t>
        <a:bodyPr/>
        <a:lstStyle/>
        <a:p>
          <a:endParaRPr lang="en-US"/>
        </a:p>
      </dgm:t>
    </dgm:pt>
    <dgm:pt modelId="{8AC823F0-BC06-4200-BE5B-55403059EFC4}">
      <dgm:prSet custT="1"/>
      <dgm:spPr/>
      <dgm:t>
        <a:bodyPr/>
        <a:lstStyle/>
        <a:p>
          <a:pPr rtl="0"/>
          <a:r>
            <a:rPr lang="en-GB" sz="1050" smtClean="0"/>
            <a:t>blog.melapus</a:t>
          </a:r>
          <a:r>
            <a:rPr lang="el-GR" sz="1050" smtClean="0"/>
            <a:t> = </a:t>
          </a:r>
          <a:r>
            <a:rPr lang="en-GB" sz="1050" smtClean="0"/>
            <a:t>https://blog.melapus.com/arthrografia-tis-melapus/item/182-ethismos-narkotika-alkool-tzogos-symptomata-kai-antimetopisi</a:t>
          </a:r>
          <a:r>
            <a:rPr lang="el-GR" sz="1050" smtClean="0"/>
            <a:t> </a:t>
          </a:r>
          <a:endParaRPr lang="el-GR" sz="1050"/>
        </a:p>
      </dgm:t>
    </dgm:pt>
    <dgm:pt modelId="{249352D5-A121-4192-8A38-F44E911D2800}" type="parTrans" cxnId="{A51153D0-4590-43BF-8BE1-B2CE20AAD04C}">
      <dgm:prSet/>
      <dgm:spPr/>
      <dgm:t>
        <a:bodyPr/>
        <a:lstStyle/>
        <a:p>
          <a:endParaRPr lang="en-US"/>
        </a:p>
      </dgm:t>
    </dgm:pt>
    <dgm:pt modelId="{DF06822F-2BFF-4237-B4D5-8D1C375E89BC}" type="sibTrans" cxnId="{A51153D0-4590-43BF-8BE1-B2CE20AAD04C}">
      <dgm:prSet/>
      <dgm:spPr/>
      <dgm:t>
        <a:bodyPr/>
        <a:lstStyle/>
        <a:p>
          <a:endParaRPr lang="en-US"/>
        </a:p>
      </dgm:t>
    </dgm:pt>
    <dgm:pt modelId="{F1D0762C-59AB-4762-9771-D08A009E7E80}">
      <dgm:prSet custT="1"/>
      <dgm:spPr/>
      <dgm:t>
        <a:bodyPr/>
        <a:lstStyle/>
        <a:p>
          <a:pPr rtl="0"/>
          <a:r>
            <a:rPr lang="en-GB" sz="900" smtClean="0"/>
            <a:t>psixologos.online</a:t>
          </a:r>
          <a:r>
            <a:rPr lang="el-GR" sz="900" smtClean="0"/>
            <a:t> = </a:t>
          </a:r>
          <a:r>
            <a:rPr lang="en-GB" sz="900" smtClean="0"/>
            <a:t>https://psixologos.online/%CF%84%CE%B9-%CE%B5%CE%AF%CE%BD%CE%B1%CE%B9-%CE%BF-%CE%B5%CE%B8%CE%B9%CF%83%CE%BC%CF%8C%CF%82/</a:t>
          </a:r>
          <a:r>
            <a:rPr lang="el-GR" sz="900" smtClean="0"/>
            <a:t> </a:t>
          </a:r>
          <a:endParaRPr lang="el-GR" sz="900"/>
        </a:p>
      </dgm:t>
    </dgm:pt>
    <dgm:pt modelId="{4A0FA6E9-12C1-4501-8E68-9146A9406BBD}" type="parTrans" cxnId="{5E0F560C-45B0-4AF9-B26C-DF6F59733FA7}">
      <dgm:prSet/>
      <dgm:spPr/>
      <dgm:t>
        <a:bodyPr/>
        <a:lstStyle/>
        <a:p>
          <a:endParaRPr lang="en-US"/>
        </a:p>
      </dgm:t>
    </dgm:pt>
    <dgm:pt modelId="{D0BBF067-7BE0-42FB-9BFB-6EBBC20DB422}" type="sibTrans" cxnId="{5E0F560C-45B0-4AF9-B26C-DF6F59733FA7}">
      <dgm:prSet/>
      <dgm:spPr/>
      <dgm:t>
        <a:bodyPr/>
        <a:lstStyle/>
        <a:p>
          <a:endParaRPr lang="en-US"/>
        </a:p>
      </dgm:t>
    </dgm:pt>
    <dgm:pt modelId="{ABB9853A-9B54-4D4A-A735-05353EF7EBAA}" type="pres">
      <dgm:prSet presAssocID="{330B2800-2F19-4AD4-B748-E235BABCB73D}" presName="Name0" presStyleCnt="0">
        <dgm:presLayoutVars>
          <dgm:dir/>
          <dgm:animLvl val="lvl"/>
          <dgm:resizeHandles val="exact"/>
        </dgm:presLayoutVars>
      </dgm:prSet>
      <dgm:spPr/>
    </dgm:pt>
    <dgm:pt modelId="{DAE33677-FDEB-49AF-A9D1-533D81280395}" type="pres">
      <dgm:prSet presAssocID="{B44D3A81-7139-406B-9246-A0DF304C0D3D}" presName="linNode" presStyleCnt="0"/>
      <dgm:spPr/>
    </dgm:pt>
    <dgm:pt modelId="{B43088BE-63EB-45F4-8D11-6C8E9A47F6A4}" type="pres">
      <dgm:prSet presAssocID="{B44D3A81-7139-406B-9246-A0DF304C0D3D}" presName="parentText" presStyleLbl="node1" presStyleIdx="0" presStyleCnt="7" custLinFactNeighborX="541" custLinFactNeighborY="-62">
        <dgm:presLayoutVars>
          <dgm:chMax val="1"/>
          <dgm:bulletEnabled val="1"/>
        </dgm:presLayoutVars>
      </dgm:prSet>
      <dgm:spPr/>
    </dgm:pt>
    <dgm:pt modelId="{38CACD00-7480-4692-BF78-0869992BBB74}" type="pres">
      <dgm:prSet presAssocID="{D34FBC04-1FB8-4DD8-80B8-48DA4CA4D3FF}" presName="sp" presStyleCnt="0"/>
      <dgm:spPr/>
    </dgm:pt>
    <dgm:pt modelId="{1379AD79-0879-4BF0-AFF1-41F40206E1E0}" type="pres">
      <dgm:prSet presAssocID="{1F3134C0-109A-443E-87C6-CE7E62687FBB}" presName="linNode" presStyleCnt="0"/>
      <dgm:spPr/>
    </dgm:pt>
    <dgm:pt modelId="{3A1C7FA8-2C4B-4E51-A0B0-BA3B23CA78DA}" type="pres">
      <dgm:prSet presAssocID="{1F3134C0-109A-443E-87C6-CE7E62687FBB}" presName="parentText" presStyleLbl="node1" presStyleIdx="1" presStyleCnt="7">
        <dgm:presLayoutVars>
          <dgm:chMax val="1"/>
          <dgm:bulletEnabled val="1"/>
        </dgm:presLayoutVars>
      </dgm:prSet>
      <dgm:spPr/>
    </dgm:pt>
    <dgm:pt modelId="{776279FD-63A8-4C90-835A-43B07EE995D7}" type="pres">
      <dgm:prSet presAssocID="{BB9178A2-CA2F-4C58-8E1B-50CC3A2A9073}" presName="sp" presStyleCnt="0"/>
      <dgm:spPr/>
    </dgm:pt>
    <dgm:pt modelId="{DFC3939D-D81C-401B-BA5F-74185B02D4A1}" type="pres">
      <dgm:prSet presAssocID="{B2F3F1E0-B4D9-47DB-A65D-98D598052886}" presName="linNode" presStyleCnt="0"/>
      <dgm:spPr/>
    </dgm:pt>
    <dgm:pt modelId="{A41A0FB9-956A-4EEA-BEFB-A3C16C0A8003}" type="pres">
      <dgm:prSet presAssocID="{B2F3F1E0-B4D9-47DB-A65D-98D598052886}" presName="parentText" presStyleLbl="node1" presStyleIdx="2" presStyleCnt="7">
        <dgm:presLayoutVars>
          <dgm:chMax val="1"/>
          <dgm:bulletEnabled val="1"/>
        </dgm:presLayoutVars>
      </dgm:prSet>
      <dgm:spPr/>
    </dgm:pt>
    <dgm:pt modelId="{33DB6325-4A88-4105-8562-9FA7AD4ED3FF}" type="pres">
      <dgm:prSet presAssocID="{B47892FF-8153-4E7A-B0A0-BE48B20D17E2}" presName="sp" presStyleCnt="0"/>
      <dgm:spPr/>
    </dgm:pt>
    <dgm:pt modelId="{D532CB89-7AC5-4F47-BCD4-58A1F990A769}" type="pres">
      <dgm:prSet presAssocID="{AA259A14-DC8A-46F3-81C4-582FEDE0C0FD}" presName="linNode" presStyleCnt="0"/>
      <dgm:spPr/>
    </dgm:pt>
    <dgm:pt modelId="{58F5B265-5B92-42A3-BE65-5A284468FD79}" type="pres">
      <dgm:prSet presAssocID="{AA259A14-DC8A-46F3-81C4-582FEDE0C0FD}" presName="parentText" presStyleLbl="node1" presStyleIdx="3" presStyleCnt="7">
        <dgm:presLayoutVars>
          <dgm:chMax val="1"/>
          <dgm:bulletEnabled val="1"/>
        </dgm:presLayoutVars>
      </dgm:prSet>
      <dgm:spPr/>
    </dgm:pt>
    <dgm:pt modelId="{9D4710EF-F435-40F3-B045-5550375E774A}" type="pres">
      <dgm:prSet presAssocID="{1714BB66-42D0-4D24-9049-96E10953242C}" presName="sp" presStyleCnt="0"/>
      <dgm:spPr/>
    </dgm:pt>
    <dgm:pt modelId="{315EFBC7-570E-4D06-972C-483A0531ACE8}" type="pres">
      <dgm:prSet presAssocID="{9A2553BD-9AD1-44B6-9871-E890CA4DCDF6}" presName="linNode" presStyleCnt="0"/>
      <dgm:spPr/>
    </dgm:pt>
    <dgm:pt modelId="{6630D63E-DF21-4111-865B-7B1D529AB44D}" type="pres">
      <dgm:prSet presAssocID="{9A2553BD-9AD1-44B6-9871-E890CA4DCDF6}" presName="parentText" presStyleLbl="node1" presStyleIdx="4" presStyleCnt="7">
        <dgm:presLayoutVars>
          <dgm:chMax val="1"/>
          <dgm:bulletEnabled val="1"/>
        </dgm:presLayoutVars>
      </dgm:prSet>
      <dgm:spPr/>
    </dgm:pt>
    <dgm:pt modelId="{89AD4763-17D6-4AB6-A689-FFC7B0D52545}" type="pres">
      <dgm:prSet presAssocID="{BD1D47F4-E93F-425A-B93E-170AB74891B5}" presName="sp" presStyleCnt="0"/>
      <dgm:spPr/>
    </dgm:pt>
    <dgm:pt modelId="{D0A8ADBC-77FA-44B2-98F5-1686C19BB524}" type="pres">
      <dgm:prSet presAssocID="{8AC823F0-BC06-4200-BE5B-55403059EFC4}" presName="linNode" presStyleCnt="0"/>
      <dgm:spPr/>
    </dgm:pt>
    <dgm:pt modelId="{1D77C866-EC1F-4FBB-8A63-4D27FA359228}" type="pres">
      <dgm:prSet presAssocID="{8AC823F0-BC06-4200-BE5B-55403059EFC4}" presName="parentText" presStyleLbl="node1" presStyleIdx="5" presStyleCnt="7">
        <dgm:presLayoutVars>
          <dgm:chMax val="1"/>
          <dgm:bulletEnabled val="1"/>
        </dgm:presLayoutVars>
      </dgm:prSet>
      <dgm:spPr/>
    </dgm:pt>
    <dgm:pt modelId="{5E658563-D908-44C3-9FF5-ED10337BCF83}" type="pres">
      <dgm:prSet presAssocID="{DF06822F-2BFF-4237-B4D5-8D1C375E89BC}" presName="sp" presStyleCnt="0"/>
      <dgm:spPr/>
    </dgm:pt>
    <dgm:pt modelId="{01983FEE-44D9-468E-8F49-47A5DFC01A80}" type="pres">
      <dgm:prSet presAssocID="{F1D0762C-59AB-4762-9771-D08A009E7E80}" presName="linNode" presStyleCnt="0"/>
      <dgm:spPr/>
    </dgm:pt>
    <dgm:pt modelId="{C2560EAD-B5A1-45D3-8542-E7A72F8CF1FD}" type="pres">
      <dgm:prSet presAssocID="{F1D0762C-59AB-4762-9771-D08A009E7E80}" presName="parentText" presStyleLbl="node1" presStyleIdx="6" presStyleCnt="7">
        <dgm:presLayoutVars>
          <dgm:chMax val="1"/>
          <dgm:bulletEnabled val="1"/>
        </dgm:presLayoutVars>
      </dgm:prSet>
      <dgm:spPr/>
    </dgm:pt>
  </dgm:ptLst>
  <dgm:cxnLst>
    <dgm:cxn modelId="{5E0F560C-45B0-4AF9-B26C-DF6F59733FA7}" srcId="{330B2800-2F19-4AD4-B748-E235BABCB73D}" destId="{F1D0762C-59AB-4762-9771-D08A009E7E80}" srcOrd="6" destOrd="0" parTransId="{4A0FA6E9-12C1-4501-8E68-9146A9406BBD}" sibTransId="{D0BBF067-7BE0-42FB-9BFB-6EBBC20DB422}"/>
    <dgm:cxn modelId="{CA76BB6B-9FC8-44DF-96E6-797442F4E402}" srcId="{330B2800-2F19-4AD4-B748-E235BABCB73D}" destId="{1F3134C0-109A-443E-87C6-CE7E62687FBB}" srcOrd="1" destOrd="0" parTransId="{B0A0E89F-2972-4E16-9E7A-2FF0918AC50F}" sibTransId="{BB9178A2-CA2F-4C58-8E1B-50CC3A2A9073}"/>
    <dgm:cxn modelId="{8B30228A-2C88-4E70-8ABF-100E82AC8DD2}" type="presOf" srcId="{B2F3F1E0-B4D9-47DB-A65D-98D598052886}" destId="{A41A0FB9-956A-4EEA-BEFB-A3C16C0A8003}" srcOrd="0" destOrd="0" presId="urn:microsoft.com/office/officeart/2005/8/layout/vList5"/>
    <dgm:cxn modelId="{CB4520B0-0E6D-4FEF-987E-1A290E778AE8}" srcId="{330B2800-2F19-4AD4-B748-E235BABCB73D}" destId="{B44D3A81-7139-406B-9246-A0DF304C0D3D}" srcOrd="0" destOrd="0" parTransId="{09734623-BC78-4F67-93DE-48C071F0975C}" sibTransId="{D34FBC04-1FB8-4DD8-80B8-48DA4CA4D3FF}"/>
    <dgm:cxn modelId="{072F4593-2DAB-4772-BB03-4ED4337A0125}" type="presOf" srcId="{1F3134C0-109A-443E-87C6-CE7E62687FBB}" destId="{3A1C7FA8-2C4B-4E51-A0B0-BA3B23CA78DA}" srcOrd="0" destOrd="0" presId="urn:microsoft.com/office/officeart/2005/8/layout/vList5"/>
    <dgm:cxn modelId="{4DD70F0E-5F3F-416F-BDE8-01EA89951269}" type="presOf" srcId="{9A2553BD-9AD1-44B6-9871-E890CA4DCDF6}" destId="{6630D63E-DF21-4111-865B-7B1D529AB44D}" srcOrd="0" destOrd="0" presId="urn:microsoft.com/office/officeart/2005/8/layout/vList5"/>
    <dgm:cxn modelId="{1F5DDAF1-2981-4DEF-B062-FF9A92059EB9}" srcId="{330B2800-2F19-4AD4-B748-E235BABCB73D}" destId="{AA259A14-DC8A-46F3-81C4-582FEDE0C0FD}" srcOrd="3" destOrd="0" parTransId="{C2988EFE-3C45-49E0-9CBA-839057B85F51}" sibTransId="{1714BB66-42D0-4D24-9049-96E10953242C}"/>
    <dgm:cxn modelId="{BF9AEA15-A567-40D1-BE87-9E816E767404}" type="presOf" srcId="{F1D0762C-59AB-4762-9771-D08A009E7E80}" destId="{C2560EAD-B5A1-45D3-8542-E7A72F8CF1FD}" srcOrd="0" destOrd="0" presId="urn:microsoft.com/office/officeart/2005/8/layout/vList5"/>
    <dgm:cxn modelId="{1D5C6ADF-0618-43FF-A049-69AB97354EC1}" srcId="{330B2800-2F19-4AD4-B748-E235BABCB73D}" destId="{B2F3F1E0-B4D9-47DB-A65D-98D598052886}" srcOrd="2" destOrd="0" parTransId="{FEB13BAD-F7A1-41EB-AC0A-9B46A299ACB0}" sibTransId="{B47892FF-8153-4E7A-B0A0-BE48B20D17E2}"/>
    <dgm:cxn modelId="{3E74E781-BE0A-472A-AF0E-CB7BB896EB82}" type="presOf" srcId="{AA259A14-DC8A-46F3-81C4-582FEDE0C0FD}" destId="{58F5B265-5B92-42A3-BE65-5A284468FD79}" srcOrd="0" destOrd="0" presId="urn:microsoft.com/office/officeart/2005/8/layout/vList5"/>
    <dgm:cxn modelId="{3D25DF78-3FDB-47EF-B261-1744639574D7}" type="presOf" srcId="{330B2800-2F19-4AD4-B748-E235BABCB73D}" destId="{ABB9853A-9B54-4D4A-A735-05353EF7EBAA}" srcOrd="0" destOrd="0" presId="urn:microsoft.com/office/officeart/2005/8/layout/vList5"/>
    <dgm:cxn modelId="{3EBC98A9-950D-43DE-9388-AA8B6563B2C2}" type="presOf" srcId="{8AC823F0-BC06-4200-BE5B-55403059EFC4}" destId="{1D77C866-EC1F-4FBB-8A63-4D27FA359228}" srcOrd="0" destOrd="0" presId="urn:microsoft.com/office/officeart/2005/8/layout/vList5"/>
    <dgm:cxn modelId="{A51153D0-4590-43BF-8BE1-B2CE20AAD04C}" srcId="{330B2800-2F19-4AD4-B748-E235BABCB73D}" destId="{8AC823F0-BC06-4200-BE5B-55403059EFC4}" srcOrd="5" destOrd="0" parTransId="{249352D5-A121-4192-8A38-F44E911D2800}" sibTransId="{DF06822F-2BFF-4237-B4D5-8D1C375E89BC}"/>
    <dgm:cxn modelId="{3C69A224-C080-479B-B6D7-EDAA374F07C9}" srcId="{330B2800-2F19-4AD4-B748-E235BABCB73D}" destId="{9A2553BD-9AD1-44B6-9871-E890CA4DCDF6}" srcOrd="4" destOrd="0" parTransId="{96E60BC1-B414-4103-8AEC-295E925C6BE6}" sibTransId="{BD1D47F4-E93F-425A-B93E-170AB74891B5}"/>
    <dgm:cxn modelId="{495C80D3-C79C-4B44-9637-48ED5D6883CC}" type="presOf" srcId="{B44D3A81-7139-406B-9246-A0DF304C0D3D}" destId="{B43088BE-63EB-45F4-8D11-6C8E9A47F6A4}" srcOrd="0" destOrd="0" presId="urn:microsoft.com/office/officeart/2005/8/layout/vList5"/>
    <dgm:cxn modelId="{85277642-A339-48F1-A161-5C5C359EB4EF}" type="presParOf" srcId="{ABB9853A-9B54-4D4A-A735-05353EF7EBAA}" destId="{DAE33677-FDEB-49AF-A9D1-533D81280395}" srcOrd="0" destOrd="0" presId="urn:microsoft.com/office/officeart/2005/8/layout/vList5"/>
    <dgm:cxn modelId="{A81E33A9-984E-42EF-82BC-8FD6F9EDC48E}" type="presParOf" srcId="{DAE33677-FDEB-49AF-A9D1-533D81280395}" destId="{B43088BE-63EB-45F4-8D11-6C8E9A47F6A4}" srcOrd="0" destOrd="0" presId="urn:microsoft.com/office/officeart/2005/8/layout/vList5"/>
    <dgm:cxn modelId="{9F971733-12FA-41E0-ACCF-8D3A470E6FBF}" type="presParOf" srcId="{ABB9853A-9B54-4D4A-A735-05353EF7EBAA}" destId="{38CACD00-7480-4692-BF78-0869992BBB74}" srcOrd="1" destOrd="0" presId="urn:microsoft.com/office/officeart/2005/8/layout/vList5"/>
    <dgm:cxn modelId="{B64574A8-2149-4470-B7C3-5634B8856FD3}" type="presParOf" srcId="{ABB9853A-9B54-4D4A-A735-05353EF7EBAA}" destId="{1379AD79-0879-4BF0-AFF1-41F40206E1E0}" srcOrd="2" destOrd="0" presId="urn:microsoft.com/office/officeart/2005/8/layout/vList5"/>
    <dgm:cxn modelId="{E8BE9326-C18E-4274-8EF5-C464D6F2FFB7}" type="presParOf" srcId="{1379AD79-0879-4BF0-AFF1-41F40206E1E0}" destId="{3A1C7FA8-2C4B-4E51-A0B0-BA3B23CA78DA}" srcOrd="0" destOrd="0" presId="urn:microsoft.com/office/officeart/2005/8/layout/vList5"/>
    <dgm:cxn modelId="{3A3C8CA1-2582-4831-AB99-868BC9079D92}" type="presParOf" srcId="{ABB9853A-9B54-4D4A-A735-05353EF7EBAA}" destId="{776279FD-63A8-4C90-835A-43B07EE995D7}" srcOrd="3" destOrd="0" presId="urn:microsoft.com/office/officeart/2005/8/layout/vList5"/>
    <dgm:cxn modelId="{625BE204-D33D-4005-B9C7-9447C09E6275}" type="presParOf" srcId="{ABB9853A-9B54-4D4A-A735-05353EF7EBAA}" destId="{DFC3939D-D81C-401B-BA5F-74185B02D4A1}" srcOrd="4" destOrd="0" presId="urn:microsoft.com/office/officeart/2005/8/layout/vList5"/>
    <dgm:cxn modelId="{A951B142-0EEB-4C2C-A7B8-13E977C32835}" type="presParOf" srcId="{DFC3939D-D81C-401B-BA5F-74185B02D4A1}" destId="{A41A0FB9-956A-4EEA-BEFB-A3C16C0A8003}" srcOrd="0" destOrd="0" presId="urn:microsoft.com/office/officeart/2005/8/layout/vList5"/>
    <dgm:cxn modelId="{9155ED05-7F1D-4327-A028-C673F576AE5B}" type="presParOf" srcId="{ABB9853A-9B54-4D4A-A735-05353EF7EBAA}" destId="{33DB6325-4A88-4105-8562-9FA7AD4ED3FF}" srcOrd="5" destOrd="0" presId="urn:microsoft.com/office/officeart/2005/8/layout/vList5"/>
    <dgm:cxn modelId="{AA5F5B92-4C8F-40AE-B9D6-AEF48AC2A25F}" type="presParOf" srcId="{ABB9853A-9B54-4D4A-A735-05353EF7EBAA}" destId="{D532CB89-7AC5-4F47-BCD4-58A1F990A769}" srcOrd="6" destOrd="0" presId="urn:microsoft.com/office/officeart/2005/8/layout/vList5"/>
    <dgm:cxn modelId="{DC3CECFC-2EB4-4093-B323-4B7EE5D1F847}" type="presParOf" srcId="{D532CB89-7AC5-4F47-BCD4-58A1F990A769}" destId="{58F5B265-5B92-42A3-BE65-5A284468FD79}" srcOrd="0" destOrd="0" presId="urn:microsoft.com/office/officeart/2005/8/layout/vList5"/>
    <dgm:cxn modelId="{E8A3045F-AD1F-42CB-B2A4-2A3F2F01A95D}" type="presParOf" srcId="{ABB9853A-9B54-4D4A-A735-05353EF7EBAA}" destId="{9D4710EF-F435-40F3-B045-5550375E774A}" srcOrd="7" destOrd="0" presId="urn:microsoft.com/office/officeart/2005/8/layout/vList5"/>
    <dgm:cxn modelId="{19320B0E-AF9E-47EB-87CC-A2BC4912A7D5}" type="presParOf" srcId="{ABB9853A-9B54-4D4A-A735-05353EF7EBAA}" destId="{315EFBC7-570E-4D06-972C-483A0531ACE8}" srcOrd="8" destOrd="0" presId="urn:microsoft.com/office/officeart/2005/8/layout/vList5"/>
    <dgm:cxn modelId="{859A539F-715F-4363-BB6D-C85A4C76FF5E}" type="presParOf" srcId="{315EFBC7-570E-4D06-972C-483A0531ACE8}" destId="{6630D63E-DF21-4111-865B-7B1D529AB44D}" srcOrd="0" destOrd="0" presId="urn:microsoft.com/office/officeart/2005/8/layout/vList5"/>
    <dgm:cxn modelId="{09705A2C-D2F6-4CF6-864A-B8227830D549}" type="presParOf" srcId="{ABB9853A-9B54-4D4A-A735-05353EF7EBAA}" destId="{89AD4763-17D6-4AB6-A689-FFC7B0D52545}" srcOrd="9" destOrd="0" presId="urn:microsoft.com/office/officeart/2005/8/layout/vList5"/>
    <dgm:cxn modelId="{55BC3922-8F51-4166-95B8-884F04ACB6D9}" type="presParOf" srcId="{ABB9853A-9B54-4D4A-A735-05353EF7EBAA}" destId="{D0A8ADBC-77FA-44B2-98F5-1686C19BB524}" srcOrd="10" destOrd="0" presId="urn:microsoft.com/office/officeart/2005/8/layout/vList5"/>
    <dgm:cxn modelId="{0548B843-D50D-418C-B21F-4B713DA7968D}" type="presParOf" srcId="{D0A8ADBC-77FA-44B2-98F5-1686C19BB524}" destId="{1D77C866-EC1F-4FBB-8A63-4D27FA359228}" srcOrd="0" destOrd="0" presId="urn:microsoft.com/office/officeart/2005/8/layout/vList5"/>
    <dgm:cxn modelId="{C93EEAF5-6175-4463-B60F-0B70872DB041}" type="presParOf" srcId="{ABB9853A-9B54-4D4A-A735-05353EF7EBAA}" destId="{5E658563-D908-44C3-9FF5-ED10337BCF83}" srcOrd="11" destOrd="0" presId="urn:microsoft.com/office/officeart/2005/8/layout/vList5"/>
    <dgm:cxn modelId="{3A5EE369-13F1-45B4-860F-2A70A3E08518}" type="presParOf" srcId="{ABB9853A-9B54-4D4A-A735-05353EF7EBAA}" destId="{01983FEE-44D9-468E-8F49-47A5DFC01A80}" srcOrd="12" destOrd="0" presId="urn:microsoft.com/office/officeart/2005/8/layout/vList5"/>
    <dgm:cxn modelId="{025D0BC3-4AA6-4F3A-BA5A-093AA6DBE021}" type="presParOf" srcId="{01983FEE-44D9-468E-8F49-47A5DFC01A80}" destId="{C2560EAD-B5A1-45D3-8542-E7A72F8CF1F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6D423-F0E4-439D-B684-AA8CFD0E7E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5CBD922-7CD5-49C9-ACD2-C52872F9A26E}">
      <dgm:prSet custT="1"/>
      <dgm:spPr>
        <a:gradFill rotWithShape="0">
          <a:gsLst>
            <a:gs pos="0">
              <a:srgbClr val="9E7698"/>
            </a:gs>
            <a:gs pos="100000">
              <a:schemeClr val="accent1">
                <a:lumMod val="45000"/>
                <a:lumOff val="55000"/>
              </a:schemeClr>
            </a:gs>
            <a:gs pos="100000">
              <a:schemeClr val="tx2"/>
            </a:gs>
            <a:gs pos="100000">
              <a:schemeClr val="tx2"/>
            </a:gs>
          </a:gsLst>
          <a:lin ang="5400000" scaled="1"/>
        </a:gradFill>
      </dgm:spPr>
      <dgm:t>
        <a:bodyPr/>
        <a:lstStyle/>
        <a:p>
          <a:pPr rtl="0"/>
          <a:r>
            <a:rPr lang="el-GR" sz="2400" b="1" i="1" dirty="0" smtClean="0"/>
            <a:t>Εθισμός</a:t>
          </a:r>
          <a:r>
            <a:rPr lang="el-GR" sz="1400" dirty="0" smtClean="0"/>
            <a:t> είναι μια συμπεριφορά που χαρακτηρίζεται από εξάρτηση σε μια συγκεκριμένη δραστηριότητα αλλά και σε ουσίες. Προκαλείται από κάπνισμα, ναρκωτικά, αλκοόλ, </a:t>
          </a:r>
          <a:r>
            <a:rPr lang="el-GR" sz="1400" dirty="0" err="1" smtClean="0"/>
            <a:t>τζογο</a:t>
          </a:r>
          <a:r>
            <a:rPr lang="el-GR" sz="1400" dirty="0" smtClean="0"/>
            <a:t> κλπ. Υπάρχουν πολλά στάδια εθισμού. Ο εθισμός καθώς εξελίσσεται γίνεται τρόπος ζωής. Δισεκατομμύρια άνθρωποι ζουν παγιδευμένοι σε κάποιον από τους πολλούς εθισμούς.</a:t>
          </a:r>
          <a:endParaRPr lang="el-GR" sz="1400" dirty="0"/>
        </a:p>
      </dgm:t>
    </dgm:pt>
    <dgm:pt modelId="{3EA2CD6B-A6E9-492A-AE1C-0C13AB5F736C}" type="parTrans" cxnId="{9478E39E-D8F0-42CE-92A1-9CBF3DA74908}">
      <dgm:prSet/>
      <dgm:spPr/>
      <dgm:t>
        <a:bodyPr/>
        <a:lstStyle/>
        <a:p>
          <a:endParaRPr lang="en-US"/>
        </a:p>
      </dgm:t>
    </dgm:pt>
    <dgm:pt modelId="{0FA19A62-B3D2-44D8-B016-BC18219A575B}" type="sibTrans" cxnId="{9478E39E-D8F0-42CE-92A1-9CBF3DA74908}">
      <dgm:prSet/>
      <dgm:spPr/>
      <dgm:t>
        <a:bodyPr/>
        <a:lstStyle/>
        <a:p>
          <a:endParaRPr lang="en-US"/>
        </a:p>
      </dgm:t>
    </dgm:pt>
    <dgm:pt modelId="{80447E59-D6EB-4E1F-BE48-2FFE2BDFC615}">
      <dgm:prSet/>
      <dgm:spPr>
        <a:gradFill rotWithShape="0">
          <a:gsLst>
            <a:gs pos="0">
              <a:srgbClr val="9E7698"/>
            </a:gs>
            <a:gs pos="100000">
              <a:schemeClr val="accent1">
                <a:lumMod val="45000"/>
                <a:lumOff val="55000"/>
              </a:schemeClr>
            </a:gs>
            <a:gs pos="100000">
              <a:schemeClr val="tx2"/>
            </a:gs>
            <a:gs pos="100000">
              <a:schemeClr val="tx2"/>
            </a:gs>
          </a:gsLst>
          <a:lin ang="5400000" scaled="1"/>
        </a:gradFill>
      </dgm:spPr>
      <dgm:t>
        <a:bodyPr/>
        <a:lstStyle/>
        <a:p>
          <a:pPr rtl="0"/>
          <a:r>
            <a:rPr lang="el-GR" dirty="0" smtClean="0"/>
            <a:t>Στην ουσία σήμερα αντιμετωπίζεται ως εθισμός σχεδόν κάθε συνήθεια που ακολουθείται εκτός μέτρου από ένα άτομο το οποίο γνωρίζει ότι δυσκολεύεται ή αδυνατεί να την κατευνάσει και πολύ περισσότερο να της δώσει ένα τέλος.</a:t>
          </a:r>
          <a:endParaRPr lang="el-GR" dirty="0"/>
        </a:p>
      </dgm:t>
    </dgm:pt>
    <dgm:pt modelId="{EAC7C5DD-9FE6-4A22-8426-021E39D42D29}" type="parTrans" cxnId="{E9BE28BE-EE62-40B1-9C45-E7960477390A}">
      <dgm:prSet/>
      <dgm:spPr/>
      <dgm:t>
        <a:bodyPr/>
        <a:lstStyle/>
        <a:p>
          <a:endParaRPr lang="en-US"/>
        </a:p>
      </dgm:t>
    </dgm:pt>
    <dgm:pt modelId="{8F206594-54FF-42C1-8F3C-5E888AEEE04A}" type="sibTrans" cxnId="{E9BE28BE-EE62-40B1-9C45-E7960477390A}">
      <dgm:prSet/>
      <dgm:spPr/>
      <dgm:t>
        <a:bodyPr/>
        <a:lstStyle/>
        <a:p>
          <a:endParaRPr lang="en-US"/>
        </a:p>
      </dgm:t>
    </dgm:pt>
    <dgm:pt modelId="{84934F75-A1B7-4AE5-B117-90CDBFAC7E22}" type="pres">
      <dgm:prSet presAssocID="{1506D423-F0E4-439D-B684-AA8CFD0E7EB8}" presName="Name0" presStyleCnt="0">
        <dgm:presLayoutVars>
          <dgm:chPref val="3"/>
          <dgm:dir/>
          <dgm:animLvl val="lvl"/>
          <dgm:resizeHandles/>
        </dgm:presLayoutVars>
      </dgm:prSet>
      <dgm:spPr/>
    </dgm:pt>
    <dgm:pt modelId="{0BD9BC24-7AB1-4D47-A3D6-9632FDBCF0C2}" type="pres">
      <dgm:prSet presAssocID="{95CBD922-7CD5-49C9-ACD2-C52872F9A26E}" presName="horFlow" presStyleCnt="0"/>
      <dgm:spPr/>
    </dgm:pt>
    <dgm:pt modelId="{94224605-63D0-4DDA-97DD-0F52C9874D42}" type="pres">
      <dgm:prSet presAssocID="{95CBD922-7CD5-49C9-ACD2-C52872F9A26E}" presName="bigChev" presStyleLbl="node1" presStyleIdx="0" presStyleCnt="2"/>
      <dgm:spPr/>
      <dgm:t>
        <a:bodyPr/>
        <a:lstStyle/>
        <a:p>
          <a:endParaRPr lang="en-US"/>
        </a:p>
      </dgm:t>
    </dgm:pt>
    <dgm:pt modelId="{1BDCEFF5-7411-4C01-BE5D-4A7904601241}" type="pres">
      <dgm:prSet presAssocID="{95CBD922-7CD5-49C9-ACD2-C52872F9A26E}" presName="vSp" presStyleCnt="0"/>
      <dgm:spPr/>
    </dgm:pt>
    <dgm:pt modelId="{8FF15B9D-E5B5-47C3-993C-940B34F4105D}" type="pres">
      <dgm:prSet presAssocID="{80447E59-D6EB-4E1F-BE48-2FFE2BDFC615}" presName="horFlow" presStyleCnt="0"/>
      <dgm:spPr/>
    </dgm:pt>
    <dgm:pt modelId="{7ABC0589-31B6-49A3-B72E-69C5C57ECB64}" type="pres">
      <dgm:prSet presAssocID="{80447E59-D6EB-4E1F-BE48-2FFE2BDFC615}" presName="bigChev" presStyleLbl="node1" presStyleIdx="1" presStyleCnt="2"/>
      <dgm:spPr/>
    </dgm:pt>
  </dgm:ptLst>
  <dgm:cxnLst>
    <dgm:cxn modelId="{50B822D7-0861-489C-97CB-9795063B6951}" type="presOf" srcId="{95CBD922-7CD5-49C9-ACD2-C52872F9A26E}" destId="{94224605-63D0-4DDA-97DD-0F52C9874D42}" srcOrd="0" destOrd="0" presId="urn:microsoft.com/office/officeart/2005/8/layout/lProcess3"/>
    <dgm:cxn modelId="{996BFC6E-BFA6-476B-ABF6-04037A60F4B5}" type="presOf" srcId="{80447E59-D6EB-4E1F-BE48-2FFE2BDFC615}" destId="{7ABC0589-31B6-49A3-B72E-69C5C57ECB64}" srcOrd="0" destOrd="0" presId="urn:microsoft.com/office/officeart/2005/8/layout/lProcess3"/>
    <dgm:cxn modelId="{BFFDDDEA-8B15-4E3A-B20F-649D16E75CA2}" type="presOf" srcId="{1506D423-F0E4-439D-B684-AA8CFD0E7EB8}" destId="{84934F75-A1B7-4AE5-B117-90CDBFAC7E22}" srcOrd="0" destOrd="0" presId="urn:microsoft.com/office/officeart/2005/8/layout/lProcess3"/>
    <dgm:cxn modelId="{E9BE28BE-EE62-40B1-9C45-E7960477390A}" srcId="{1506D423-F0E4-439D-B684-AA8CFD0E7EB8}" destId="{80447E59-D6EB-4E1F-BE48-2FFE2BDFC615}" srcOrd="1" destOrd="0" parTransId="{EAC7C5DD-9FE6-4A22-8426-021E39D42D29}" sibTransId="{8F206594-54FF-42C1-8F3C-5E888AEEE04A}"/>
    <dgm:cxn modelId="{9478E39E-D8F0-42CE-92A1-9CBF3DA74908}" srcId="{1506D423-F0E4-439D-B684-AA8CFD0E7EB8}" destId="{95CBD922-7CD5-49C9-ACD2-C52872F9A26E}" srcOrd="0" destOrd="0" parTransId="{3EA2CD6B-A6E9-492A-AE1C-0C13AB5F736C}" sibTransId="{0FA19A62-B3D2-44D8-B016-BC18219A575B}"/>
    <dgm:cxn modelId="{4ABAD781-6BE8-4B56-8D79-CD8F8C089804}" type="presParOf" srcId="{84934F75-A1B7-4AE5-B117-90CDBFAC7E22}" destId="{0BD9BC24-7AB1-4D47-A3D6-9632FDBCF0C2}" srcOrd="0" destOrd="0" presId="urn:microsoft.com/office/officeart/2005/8/layout/lProcess3"/>
    <dgm:cxn modelId="{F2494681-6256-4B54-8340-208BFB19C01C}" type="presParOf" srcId="{0BD9BC24-7AB1-4D47-A3D6-9632FDBCF0C2}" destId="{94224605-63D0-4DDA-97DD-0F52C9874D42}" srcOrd="0" destOrd="0" presId="urn:microsoft.com/office/officeart/2005/8/layout/lProcess3"/>
    <dgm:cxn modelId="{1B74EA9C-CC87-4232-97AF-AF36EC7A87F0}" type="presParOf" srcId="{84934F75-A1B7-4AE5-B117-90CDBFAC7E22}" destId="{1BDCEFF5-7411-4C01-BE5D-4A7904601241}" srcOrd="1" destOrd="0" presId="urn:microsoft.com/office/officeart/2005/8/layout/lProcess3"/>
    <dgm:cxn modelId="{0A1A9681-048E-41C4-83E8-2CAB8DE3E994}" type="presParOf" srcId="{84934F75-A1B7-4AE5-B117-90CDBFAC7E22}" destId="{8FF15B9D-E5B5-47C3-993C-940B34F4105D}" srcOrd="2" destOrd="0" presId="urn:microsoft.com/office/officeart/2005/8/layout/lProcess3"/>
    <dgm:cxn modelId="{A9F9229A-4B07-44A3-B3DC-FBF53B1DDCF4}" type="presParOf" srcId="{8FF15B9D-E5B5-47C3-993C-940B34F4105D}" destId="{7ABC0589-31B6-49A3-B72E-69C5C57ECB64}"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48DA6-CB32-4906-A48C-6BBF03B4735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82F0F04-70A5-461A-9E56-530301471F5E}">
      <dgm:prSet/>
      <dgm:spPr>
        <a:solidFill>
          <a:schemeClr val="bg1">
            <a:lumMod val="75000"/>
            <a:lumOff val="25000"/>
          </a:schemeClr>
        </a:solidFill>
      </dgm:spPr>
      <dgm:t>
        <a:bodyPr/>
        <a:lstStyle/>
        <a:p>
          <a:pPr rtl="0"/>
          <a:r>
            <a:rPr lang="el-GR" smtClean="0"/>
            <a:t>ΤΣΙΓΑΡΟ</a:t>
          </a:r>
          <a:endParaRPr lang="el-GR"/>
        </a:p>
      </dgm:t>
    </dgm:pt>
    <dgm:pt modelId="{7BDCC5FC-AA4E-4D2A-9BCE-AA2A0A63DAA8}" type="parTrans" cxnId="{9864B456-DE92-4380-871C-3F02CAF52694}">
      <dgm:prSet/>
      <dgm:spPr/>
      <dgm:t>
        <a:bodyPr/>
        <a:lstStyle/>
        <a:p>
          <a:endParaRPr lang="en-US"/>
        </a:p>
      </dgm:t>
    </dgm:pt>
    <dgm:pt modelId="{BF5F42EA-126F-4B37-87B2-23B025519810}" type="sibTrans" cxnId="{9864B456-DE92-4380-871C-3F02CAF52694}">
      <dgm:prSet/>
      <dgm:spPr/>
      <dgm:t>
        <a:bodyPr/>
        <a:lstStyle/>
        <a:p>
          <a:endParaRPr lang="en-US"/>
        </a:p>
      </dgm:t>
    </dgm:pt>
    <dgm:pt modelId="{1D1626C6-7D43-494E-A6BF-E1CFD346218F}" type="pres">
      <dgm:prSet presAssocID="{EB248DA6-CB32-4906-A48C-6BBF03B47354}" presName="linearFlow" presStyleCnt="0">
        <dgm:presLayoutVars>
          <dgm:dir/>
          <dgm:resizeHandles val="exact"/>
        </dgm:presLayoutVars>
      </dgm:prSet>
      <dgm:spPr/>
    </dgm:pt>
    <dgm:pt modelId="{278ED9F0-B762-4948-9061-9B98F5791632}" type="pres">
      <dgm:prSet presAssocID="{682F0F04-70A5-461A-9E56-530301471F5E}" presName="composite" presStyleCnt="0"/>
      <dgm:spPr/>
    </dgm:pt>
    <dgm:pt modelId="{3C81613F-48AC-4FB6-BFFB-A38E78A2245D}" type="pres">
      <dgm:prSet presAssocID="{682F0F04-70A5-461A-9E56-530301471F5E}"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DA805CA-F6C5-4682-8BF9-BC8F2DBCA6B9}" type="pres">
      <dgm:prSet presAssocID="{682F0F04-70A5-461A-9E56-530301471F5E}" presName="txShp" presStyleLbl="node1" presStyleIdx="0" presStyleCnt="1" custLinFactNeighborX="890" custLinFactNeighborY="-1172">
        <dgm:presLayoutVars>
          <dgm:bulletEnabled val="1"/>
        </dgm:presLayoutVars>
      </dgm:prSet>
      <dgm:spPr/>
    </dgm:pt>
  </dgm:ptLst>
  <dgm:cxnLst>
    <dgm:cxn modelId="{9864B456-DE92-4380-871C-3F02CAF52694}" srcId="{EB248DA6-CB32-4906-A48C-6BBF03B47354}" destId="{682F0F04-70A5-461A-9E56-530301471F5E}" srcOrd="0" destOrd="0" parTransId="{7BDCC5FC-AA4E-4D2A-9BCE-AA2A0A63DAA8}" sibTransId="{BF5F42EA-126F-4B37-87B2-23B025519810}"/>
    <dgm:cxn modelId="{476ADEC6-A535-42F6-B552-EFCC5D9B6F9E}" type="presOf" srcId="{682F0F04-70A5-461A-9E56-530301471F5E}" destId="{5DA805CA-F6C5-4682-8BF9-BC8F2DBCA6B9}" srcOrd="0" destOrd="0" presId="urn:microsoft.com/office/officeart/2005/8/layout/vList3"/>
    <dgm:cxn modelId="{ED4CBA31-15F0-44FF-B2E6-D13C5400F9A4}" type="presOf" srcId="{EB248DA6-CB32-4906-A48C-6BBF03B47354}" destId="{1D1626C6-7D43-494E-A6BF-E1CFD346218F}" srcOrd="0" destOrd="0" presId="urn:microsoft.com/office/officeart/2005/8/layout/vList3"/>
    <dgm:cxn modelId="{4165F414-7290-4325-9554-D2A71CE7975A}" type="presParOf" srcId="{1D1626C6-7D43-494E-A6BF-E1CFD346218F}" destId="{278ED9F0-B762-4948-9061-9B98F5791632}" srcOrd="0" destOrd="0" presId="urn:microsoft.com/office/officeart/2005/8/layout/vList3"/>
    <dgm:cxn modelId="{B68245D3-088D-43AD-B783-7A8705F98453}" type="presParOf" srcId="{278ED9F0-B762-4948-9061-9B98F5791632}" destId="{3C81613F-48AC-4FB6-BFFB-A38E78A2245D}" srcOrd="0" destOrd="0" presId="urn:microsoft.com/office/officeart/2005/8/layout/vList3"/>
    <dgm:cxn modelId="{27CCA4FD-87B2-4B30-A66E-F6E145898C6F}" type="presParOf" srcId="{278ED9F0-B762-4948-9061-9B98F5791632}" destId="{5DA805CA-F6C5-4682-8BF9-BC8F2DBCA6B9}"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02795C-B23C-4474-9CB7-AA4F2791645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F057778-641C-4311-95A7-201E1B062751}">
      <dgm:prSet/>
      <dgm:spPr>
        <a:solidFill>
          <a:srgbClr val="404040"/>
        </a:solidFill>
      </dgm:spPr>
      <dgm:t>
        <a:bodyPr/>
        <a:lstStyle/>
        <a:p>
          <a:pPr rtl="0"/>
          <a:r>
            <a:rPr lang="el-GR" dirty="0" smtClean="0"/>
            <a:t>Μεταξύ των επιδράσεων στον οργανισμό που οφείλονται στο κάπνισμα τσιγάρων που περιέχουν νικοτίνη, είναι οι εξής:</a:t>
          </a:r>
          <a:endParaRPr lang="el-GR" dirty="0"/>
        </a:p>
      </dgm:t>
    </dgm:pt>
    <dgm:pt modelId="{EF2D6555-5130-4C6B-986E-F6DDBFCA6976}" type="parTrans" cxnId="{A4897D72-7CCF-4228-B42E-A25FFA5A9E18}">
      <dgm:prSet/>
      <dgm:spPr/>
      <dgm:t>
        <a:bodyPr/>
        <a:lstStyle/>
        <a:p>
          <a:endParaRPr lang="en-US"/>
        </a:p>
      </dgm:t>
    </dgm:pt>
    <dgm:pt modelId="{2E402800-6E04-43DD-ABFE-94F1B11F92B9}" type="sibTrans" cxnId="{A4897D72-7CCF-4228-B42E-A25FFA5A9E18}">
      <dgm:prSet/>
      <dgm:spPr/>
      <dgm:t>
        <a:bodyPr/>
        <a:lstStyle/>
        <a:p>
          <a:endParaRPr lang="en-US"/>
        </a:p>
      </dgm:t>
    </dgm:pt>
    <dgm:pt modelId="{C6EAE882-6F0D-4436-943F-B55FFD1A37B4}">
      <dgm:prSet/>
      <dgm:spPr/>
      <dgm:t>
        <a:bodyPr/>
        <a:lstStyle/>
        <a:p>
          <a:pPr rtl="0"/>
          <a:r>
            <a:rPr lang="el-GR" smtClean="0"/>
            <a:t>Αύξηση της αρτηριακής πίεσης.</a:t>
          </a:r>
          <a:endParaRPr lang="el-GR"/>
        </a:p>
      </dgm:t>
    </dgm:pt>
    <dgm:pt modelId="{5856E076-F801-44F4-836D-624755A43BE2}" type="parTrans" cxnId="{66D399A1-9616-4E5F-9A95-74E9B25274CF}">
      <dgm:prSet/>
      <dgm:spPr/>
      <dgm:t>
        <a:bodyPr/>
        <a:lstStyle/>
        <a:p>
          <a:endParaRPr lang="en-US"/>
        </a:p>
      </dgm:t>
    </dgm:pt>
    <dgm:pt modelId="{5518C43C-8794-4E0D-9821-4E645E40B5FA}" type="sibTrans" cxnId="{66D399A1-9616-4E5F-9A95-74E9B25274CF}">
      <dgm:prSet/>
      <dgm:spPr/>
      <dgm:t>
        <a:bodyPr/>
        <a:lstStyle/>
        <a:p>
          <a:endParaRPr lang="en-US"/>
        </a:p>
      </dgm:t>
    </dgm:pt>
    <dgm:pt modelId="{7735292F-7CF8-4383-9B68-872CB669A981}">
      <dgm:prSet/>
      <dgm:spPr/>
      <dgm:t>
        <a:bodyPr/>
        <a:lstStyle/>
        <a:p>
          <a:pPr rtl="0"/>
          <a:r>
            <a:rPr lang="el-GR" smtClean="0"/>
            <a:t>Αύξηση των παλμών ανά λεπτό (καρδιακός ρυθμός).</a:t>
          </a:r>
          <a:endParaRPr lang="el-GR"/>
        </a:p>
      </dgm:t>
    </dgm:pt>
    <dgm:pt modelId="{CA77A3D7-C7BB-471D-BC7B-B896CC7EF0EE}" type="parTrans" cxnId="{80C9EC8C-4061-4B94-A851-72416E77ECAE}">
      <dgm:prSet/>
      <dgm:spPr/>
      <dgm:t>
        <a:bodyPr/>
        <a:lstStyle/>
        <a:p>
          <a:endParaRPr lang="en-US"/>
        </a:p>
      </dgm:t>
    </dgm:pt>
    <dgm:pt modelId="{174C51E6-7E00-49AC-B3DE-A4EF4C720F59}" type="sibTrans" cxnId="{80C9EC8C-4061-4B94-A851-72416E77ECAE}">
      <dgm:prSet/>
      <dgm:spPr/>
      <dgm:t>
        <a:bodyPr/>
        <a:lstStyle/>
        <a:p>
          <a:endParaRPr lang="en-US"/>
        </a:p>
      </dgm:t>
    </dgm:pt>
    <dgm:pt modelId="{AE3153CC-A514-4003-8251-810F04525EEF}">
      <dgm:prSet/>
      <dgm:spPr/>
      <dgm:t>
        <a:bodyPr/>
        <a:lstStyle/>
        <a:p>
          <a:pPr rtl="0"/>
          <a:r>
            <a:rPr lang="el-GR" smtClean="0"/>
            <a:t>Αύξηση του σακχάρου στο αίμα (υπεργλυκαιμία).</a:t>
          </a:r>
          <a:endParaRPr lang="el-GR"/>
        </a:p>
      </dgm:t>
    </dgm:pt>
    <dgm:pt modelId="{568063B5-F98C-40AF-94D9-1D2300009919}" type="parTrans" cxnId="{353BDB66-0169-488E-9C81-6F329094AB03}">
      <dgm:prSet/>
      <dgm:spPr/>
      <dgm:t>
        <a:bodyPr/>
        <a:lstStyle/>
        <a:p>
          <a:endParaRPr lang="en-US"/>
        </a:p>
      </dgm:t>
    </dgm:pt>
    <dgm:pt modelId="{A368FE71-EDFE-4090-9214-04760261BB56}" type="sibTrans" cxnId="{353BDB66-0169-488E-9C81-6F329094AB03}">
      <dgm:prSet/>
      <dgm:spPr/>
      <dgm:t>
        <a:bodyPr/>
        <a:lstStyle/>
        <a:p>
          <a:endParaRPr lang="en-US"/>
        </a:p>
      </dgm:t>
    </dgm:pt>
    <dgm:pt modelId="{6AC246FF-C541-4D63-9E58-53C9B0DDE9CC}">
      <dgm:prSet/>
      <dgm:spPr/>
      <dgm:t>
        <a:bodyPr/>
        <a:lstStyle/>
        <a:p>
          <a:pPr rtl="0"/>
          <a:r>
            <a:rPr lang="el-GR" smtClean="0"/>
            <a:t>Αύξηση της εντερικής δραστηριότητας.</a:t>
          </a:r>
          <a:endParaRPr lang="el-GR"/>
        </a:p>
      </dgm:t>
    </dgm:pt>
    <dgm:pt modelId="{C37972BB-625E-409E-9E35-736370EB7FEC}" type="parTrans" cxnId="{B73E0EA4-6C88-4738-9A63-AB80B4FF4577}">
      <dgm:prSet/>
      <dgm:spPr/>
      <dgm:t>
        <a:bodyPr/>
        <a:lstStyle/>
        <a:p>
          <a:endParaRPr lang="en-US"/>
        </a:p>
      </dgm:t>
    </dgm:pt>
    <dgm:pt modelId="{298CF777-9963-4F73-B0D0-EEA9CF59638E}" type="sibTrans" cxnId="{B73E0EA4-6C88-4738-9A63-AB80B4FF4577}">
      <dgm:prSet/>
      <dgm:spPr/>
      <dgm:t>
        <a:bodyPr/>
        <a:lstStyle/>
        <a:p>
          <a:endParaRPr lang="en-US"/>
        </a:p>
      </dgm:t>
    </dgm:pt>
    <dgm:pt modelId="{4263E0C9-2B7A-4AAD-8A84-D1E091CD4AFF}">
      <dgm:prSet/>
      <dgm:spPr/>
      <dgm:t>
        <a:bodyPr/>
        <a:lstStyle/>
        <a:p>
          <a:pPr rtl="0"/>
          <a:r>
            <a:rPr lang="el-GR" smtClean="0"/>
            <a:t>Έλκη στομάχου.</a:t>
          </a:r>
          <a:endParaRPr lang="el-GR"/>
        </a:p>
      </dgm:t>
    </dgm:pt>
    <dgm:pt modelId="{9229C830-497F-4B76-A508-1C7057ED743E}" type="parTrans" cxnId="{C93287D9-0BAC-4583-8E70-5812E3C8279D}">
      <dgm:prSet/>
      <dgm:spPr/>
      <dgm:t>
        <a:bodyPr/>
        <a:lstStyle/>
        <a:p>
          <a:endParaRPr lang="en-US"/>
        </a:p>
      </dgm:t>
    </dgm:pt>
    <dgm:pt modelId="{87F867E7-C53F-464C-97BA-25C37C633B4A}" type="sibTrans" cxnId="{C93287D9-0BAC-4583-8E70-5812E3C8279D}">
      <dgm:prSet/>
      <dgm:spPr/>
      <dgm:t>
        <a:bodyPr/>
        <a:lstStyle/>
        <a:p>
          <a:endParaRPr lang="en-US"/>
        </a:p>
      </dgm:t>
    </dgm:pt>
    <dgm:pt modelId="{15370ED3-4D79-42A1-8529-3ACD23E84AA6}">
      <dgm:prSet/>
      <dgm:spPr/>
      <dgm:t>
        <a:bodyPr/>
        <a:lstStyle/>
        <a:p>
          <a:pPr rtl="0"/>
          <a:r>
            <a:rPr lang="el-GR" smtClean="0"/>
            <a:t>Εξασθενημένο ανοσοποιητικό σύστημα.</a:t>
          </a:r>
          <a:endParaRPr lang="el-GR"/>
        </a:p>
      </dgm:t>
    </dgm:pt>
    <dgm:pt modelId="{CD8BAFFE-EDAC-4C16-BBD1-DFA8EB155CE9}" type="parTrans" cxnId="{934CC2D7-D32E-4A5F-BB34-AA8BC36B4491}">
      <dgm:prSet/>
      <dgm:spPr/>
      <dgm:t>
        <a:bodyPr/>
        <a:lstStyle/>
        <a:p>
          <a:endParaRPr lang="en-US"/>
        </a:p>
      </dgm:t>
    </dgm:pt>
    <dgm:pt modelId="{9503CA04-0CA2-47F7-9579-11DADDEAF092}" type="sibTrans" cxnId="{934CC2D7-D32E-4A5F-BB34-AA8BC36B4491}">
      <dgm:prSet/>
      <dgm:spPr/>
      <dgm:t>
        <a:bodyPr/>
        <a:lstStyle/>
        <a:p>
          <a:endParaRPr lang="en-US"/>
        </a:p>
      </dgm:t>
    </dgm:pt>
    <dgm:pt modelId="{5B0447B1-6861-4C12-AD73-A40743B7B7A9}" type="pres">
      <dgm:prSet presAssocID="{8A02795C-B23C-4474-9CB7-AA4F2791645D}" presName="Name0" presStyleCnt="0">
        <dgm:presLayoutVars>
          <dgm:dir/>
          <dgm:animLvl val="lvl"/>
          <dgm:resizeHandles val="exact"/>
        </dgm:presLayoutVars>
      </dgm:prSet>
      <dgm:spPr/>
    </dgm:pt>
    <dgm:pt modelId="{0729DE10-4004-4141-9104-CB96A0C56A3F}" type="pres">
      <dgm:prSet presAssocID="{3F057778-641C-4311-95A7-201E1B062751}" presName="linNode" presStyleCnt="0"/>
      <dgm:spPr/>
    </dgm:pt>
    <dgm:pt modelId="{A7FAB3E4-71EA-41B7-A083-B2E74B157427}" type="pres">
      <dgm:prSet presAssocID="{3F057778-641C-4311-95A7-201E1B062751}" presName="parentText" presStyleLbl="node1" presStyleIdx="0" presStyleCnt="1">
        <dgm:presLayoutVars>
          <dgm:chMax val="1"/>
          <dgm:bulletEnabled val="1"/>
        </dgm:presLayoutVars>
      </dgm:prSet>
      <dgm:spPr/>
    </dgm:pt>
    <dgm:pt modelId="{5633ED2E-4F3B-4E6B-A942-2D4DFD89A460}" type="pres">
      <dgm:prSet presAssocID="{3F057778-641C-4311-95A7-201E1B062751}" presName="descendantText" presStyleLbl="alignAccFollowNode1" presStyleIdx="0" presStyleCnt="1">
        <dgm:presLayoutVars>
          <dgm:bulletEnabled val="1"/>
        </dgm:presLayoutVars>
      </dgm:prSet>
      <dgm:spPr/>
    </dgm:pt>
  </dgm:ptLst>
  <dgm:cxnLst>
    <dgm:cxn modelId="{080274C6-0EF3-4EA3-B933-2C49A8A5DA57}" type="presOf" srcId="{3F057778-641C-4311-95A7-201E1B062751}" destId="{A7FAB3E4-71EA-41B7-A083-B2E74B157427}" srcOrd="0" destOrd="0" presId="urn:microsoft.com/office/officeart/2005/8/layout/vList5"/>
    <dgm:cxn modelId="{353BDB66-0169-488E-9C81-6F329094AB03}" srcId="{3F057778-641C-4311-95A7-201E1B062751}" destId="{AE3153CC-A514-4003-8251-810F04525EEF}" srcOrd="2" destOrd="0" parTransId="{568063B5-F98C-40AF-94D9-1D2300009919}" sibTransId="{A368FE71-EDFE-4090-9214-04760261BB56}"/>
    <dgm:cxn modelId="{0D521FE6-C6C8-46F8-B546-5567D6C8635D}" type="presOf" srcId="{15370ED3-4D79-42A1-8529-3ACD23E84AA6}" destId="{5633ED2E-4F3B-4E6B-A942-2D4DFD89A460}" srcOrd="0" destOrd="5" presId="urn:microsoft.com/office/officeart/2005/8/layout/vList5"/>
    <dgm:cxn modelId="{66D399A1-9616-4E5F-9A95-74E9B25274CF}" srcId="{3F057778-641C-4311-95A7-201E1B062751}" destId="{C6EAE882-6F0D-4436-943F-B55FFD1A37B4}" srcOrd="0" destOrd="0" parTransId="{5856E076-F801-44F4-836D-624755A43BE2}" sibTransId="{5518C43C-8794-4E0D-9821-4E645E40B5FA}"/>
    <dgm:cxn modelId="{EED25076-262C-4235-A408-EBDC82AA5ED9}" type="presOf" srcId="{7735292F-7CF8-4383-9B68-872CB669A981}" destId="{5633ED2E-4F3B-4E6B-A942-2D4DFD89A460}" srcOrd="0" destOrd="1" presId="urn:microsoft.com/office/officeart/2005/8/layout/vList5"/>
    <dgm:cxn modelId="{01B9A1EB-0FA0-4010-B064-27314547873C}" type="presOf" srcId="{6AC246FF-C541-4D63-9E58-53C9B0DDE9CC}" destId="{5633ED2E-4F3B-4E6B-A942-2D4DFD89A460}" srcOrd="0" destOrd="3" presId="urn:microsoft.com/office/officeart/2005/8/layout/vList5"/>
    <dgm:cxn modelId="{A4897D72-7CCF-4228-B42E-A25FFA5A9E18}" srcId="{8A02795C-B23C-4474-9CB7-AA4F2791645D}" destId="{3F057778-641C-4311-95A7-201E1B062751}" srcOrd="0" destOrd="0" parTransId="{EF2D6555-5130-4C6B-986E-F6DDBFCA6976}" sibTransId="{2E402800-6E04-43DD-ABFE-94F1B11F92B9}"/>
    <dgm:cxn modelId="{80C9EC8C-4061-4B94-A851-72416E77ECAE}" srcId="{3F057778-641C-4311-95A7-201E1B062751}" destId="{7735292F-7CF8-4383-9B68-872CB669A981}" srcOrd="1" destOrd="0" parTransId="{CA77A3D7-C7BB-471D-BC7B-B896CC7EF0EE}" sibTransId="{174C51E6-7E00-49AC-B3DE-A4EF4C720F59}"/>
    <dgm:cxn modelId="{C1BB5AC9-ECF7-46F8-9641-577FF36EB8FE}" type="presOf" srcId="{C6EAE882-6F0D-4436-943F-B55FFD1A37B4}" destId="{5633ED2E-4F3B-4E6B-A942-2D4DFD89A460}" srcOrd="0" destOrd="0" presId="urn:microsoft.com/office/officeart/2005/8/layout/vList5"/>
    <dgm:cxn modelId="{AF72861C-4C01-4006-9B77-89D3F6C1D882}" type="presOf" srcId="{4263E0C9-2B7A-4AAD-8A84-D1E091CD4AFF}" destId="{5633ED2E-4F3B-4E6B-A942-2D4DFD89A460}" srcOrd="0" destOrd="4" presId="urn:microsoft.com/office/officeart/2005/8/layout/vList5"/>
    <dgm:cxn modelId="{934CC2D7-D32E-4A5F-BB34-AA8BC36B4491}" srcId="{3F057778-641C-4311-95A7-201E1B062751}" destId="{15370ED3-4D79-42A1-8529-3ACD23E84AA6}" srcOrd="5" destOrd="0" parTransId="{CD8BAFFE-EDAC-4C16-BBD1-DFA8EB155CE9}" sibTransId="{9503CA04-0CA2-47F7-9579-11DADDEAF092}"/>
    <dgm:cxn modelId="{B73E0EA4-6C88-4738-9A63-AB80B4FF4577}" srcId="{3F057778-641C-4311-95A7-201E1B062751}" destId="{6AC246FF-C541-4D63-9E58-53C9B0DDE9CC}" srcOrd="3" destOrd="0" parTransId="{C37972BB-625E-409E-9E35-736370EB7FEC}" sibTransId="{298CF777-9963-4F73-B0D0-EEA9CF59638E}"/>
    <dgm:cxn modelId="{C93287D9-0BAC-4583-8E70-5812E3C8279D}" srcId="{3F057778-641C-4311-95A7-201E1B062751}" destId="{4263E0C9-2B7A-4AAD-8A84-D1E091CD4AFF}" srcOrd="4" destOrd="0" parTransId="{9229C830-497F-4B76-A508-1C7057ED743E}" sibTransId="{87F867E7-C53F-464C-97BA-25C37C633B4A}"/>
    <dgm:cxn modelId="{185BD326-A125-40D6-A5BC-7F6CF9C25CB7}" type="presOf" srcId="{8A02795C-B23C-4474-9CB7-AA4F2791645D}" destId="{5B0447B1-6861-4C12-AD73-A40743B7B7A9}" srcOrd="0" destOrd="0" presId="urn:microsoft.com/office/officeart/2005/8/layout/vList5"/>
    <dgm:cxn modelId="{32D5FFA9-B808-4C57-AB42-AFE5679946B5}" type="presOf" srcId="{AE3153CC-A514-4003-8251-810F04525EEF}" destId="{5633ED2E-4F3B-4E6B-A942-2D4DFD89A460}" srcOrd="0" destOrd="2" presId="urn:microsoft.com/office/officeart/2005/8/layout/vList5"/>
    <dgm:cxn modelId="{656FD350-EF8A-4322-96AC-E2362601431B}" type="presParOf" srcId="{5B0447B1-6861-4C12-AD73-A40743B7B7A9}" destId="{0729DE10-4004-4141-9104-CB96A0C56A3F}" srcOrd="0" destOrd="0" presId="urn:microsoft.com/office/officeart/2005/8/layout/vList5"/>
    <dgm:cxn modelId="{34FB19F3-FDD5-48DC-A13E-21D0BB9CD0F7}" type="presParOf" srcId="{0729DE10-4004-4141-9104-CB96A0C56A3F}" destId="{A7FAB3E4-71EA-41B7-A083-B2E74B157427}" srcOrd="0" destOrd="0" presId="urn:microsoft.com/office/officeart/2005/8/layout/vList5"/>
    <dgm:cxn modelId="{10866002-AA6C-4D0E-807C-B1A4B73DB96A}" type="presParOf" srcId="{0729DE10-4004-4141-9104-CB96A0C56A3F}" destId="{5633ED2E-4F3B-4E6B-A942-2D4DFD89A460}"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FBD6CE-E5ED-404C-8499-903F2EF63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71E257-7012-494E-B6AE-6AB870BE5570}">
      <dgm:prSet/>
      <dgm:spPr>
        <a:solidFill>
          <a:schemeClr val="tx1">
            <a:lumMod val="50000"/>
          </a:schemeClr>
        </a:solidFill>
      </dgm:spPr>
      <dgm:t>
        <a:bodyPr/>
        <a:lstStyle/>
        <a:p>
          <a:r>
            <a:rPr lang="el-GR" b="0" i="0" dirty="0" smtClean="0"/>
            <a:t>Δεδομένου ότι ο παθολογικός τζόγος δεν είναι μια σωματική ασθένεια, τα συμπτώματα του εθισμού είναι μερικές φορές δύσκολο να ανιχνευθούν και μπορεί να γίνονται αντιληπτά μόνο από όσους συνδέονται πολύ στενά με τον παίκτη. Γενικά, τα σημάδια εθισμού στον τζόγο εμφανίζονται όταν η συμπεριφορά του παίκτη επηρεάζει την καθημερινότητα και τις σχέσεις του.</a:t>
          </a:r>
        </a:p>
        <a:p>
          <a:endParaRPr lang="el-GR" dirty="0"/>
        </a:p>
      </dgm:t>
    </dgm:pt>
    <dgm:pt modelId="{0AC4F357-6DFE-40B2-B51C-9C8BD1DE9F74}" type="parTrans" cxnId="{E411AF98-8C48-44F6-A086-DC077E033800}">
      <dgm:prSet/>
      <dgm:spPr/>
      <dgm:t>
        <a:bodyPr/>
        <a:lstStyle/>
        <a:p>
          <a:endParaRPr lang="en-US"/>
        </a:p>
      </dgm:t>
    </dgm:pt>
    <dgm:pt modelId="{08D34D87-3A04-49F4-9365-8ABC22A43C2A}" type="sibTrans" cxnId="{E411AF98-8C48-44F6-A086-DC077E033800}">
      <dgm:prSet/>
      <dgm:spPr/>
      <dgm:t>
        <a:bodyPr/>
        <a:lstStyle/>
        <a:p>
          <a:endParaRPr lang="en-US"/>
        </a:p>
      </dgm:t>
    </dgm:pt>
    <dgm:pt modelId="{7B9D4A7F-D082-4820-8EF4-1D40FD18E062}" type="pres">
      <dgm:prSet presAssocID="{7BFBD6CE-E5ED-404C-8499-903F2EF636E8}" presName="linear" presStyleCnt="0">
        <dgm:presLayoutVars>
          <dgm:animLvl val="lvl"/>
          <dgm:resizeHandles val="exact"/>
        </dgm:presLayoutVars>
      </dgm:prSet>
      <dgm:spPr/>
    </dgm:pt>
    <dgm:pt modelId="{85CE914A-367E-418D-9E6F-3B0B21F662AA}" type="pres">
      <dgm:prSet presAssocID="{8A71E257-7012-494E-B6AE-6AB870BE5570}" presName="parentText" presStyleLbl="node1" presStyleIdx="0" presStyleCnt="1" custLinFactNeighborX="-4816" custLinFactNeighborY="26128">
        <dgm:presLayoutVars>
          <dgm:chMax val="0"/>
          <dgm:bulletEnabled val="1"/>
        </dgm:presLayoutVars>
      </dgm:prSet>
      <dgm:spPr/>
      <dgm:t>
        <a:bodyPr/>
        <a:lstStyle/>
        <a:p>
          <a:endParaRPr lang="en-US"/>
        </a:p>
      </dgm:t>
    </dgm:pt>
  </dgm:ptLst>
  <dgm:cxnLst>
    <dgm:cxn modelId="{E411AF98-8C48-44F6-A086-DC077E033800}" srcId="{7BFBD6CE-E5ED-404C-8499-903F2EF636E8}" destId="{8A71E257-7012-494E-B6AE-6AB870BE5570}" srcOrd="0" destOrd="0" parTransId="{0AC4F357-6DFE-40B2-B51C-9C8BD1DE9F74}" sibTransId="{08D34D87-3A04-49F4-9365-8ABC22A43C2A}"/>
    <dgm:cxn modelId="{C5A45A42-7BB8-42BE-A5DF-862398E524A3}" type="presOf" srcId="{8A71E257-7012-494E-B6AE-6AB870BE5570}" destId="{85CE914A-367E-418D-9E6F-3B0B21F662AA}" srcOrd="0" destOrd="0" presId="urn:microsoft.com/office/officeart/2005/8/layout/vList2"/>
    <dgm:cxn modelId="{9E5CE379-2EA2-404C-A7F6-63D64FCE8324}" type="presOf" srcId="{7BFBD6CE-E5ED-404C-8499-903F2EF636E8}" destId="{7B9D4A7F-D082-4820-8EF4-1D40FD18E062}" srcOrd="0" destOrd="0" presId="urn:microsoft.com/office/officeart/2005/8/layout/vList2"/>
    <dgm:cxn modelId="{6546463D-3008-47C7-B615-C7B62355BEBB}" type="presParOf" srcId="{7B9D4A7F-D082-4820-8EF4-1D40FD18E062}" destId="{85CE914A-367E-418D-9E6F-3B0B21F662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57FB7F-9CA9-4CB1-B2D3-843572FB126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254105-8CE1-4926-B7FC-A5C97E09A8B7}">
      <dgm:prSet/>
      <dgm:spPr>
        <a:noFill/>
      </dgm:spPr>
      <dgm:t>
        <a:bodyPr/>
        <a:lstStyle/>
        <a:p>
          <a:pPr rtl="0"/>
          <a:r>
            <a:rPr lang="el-GR" smtClean="0"/>
            <a:t>ΤΖΟΓΟΣ</a:t>
          </a:r>
          <a:endParaRPr lang="el-GR"/>
        </a:p>
      </dgm:t>
    </dgm:pt>
    <dgm:pt modelId="{51C31DBE-80B9-4F75-867E-B9D2D989F248}" type="parTrans" cxnId="{F29A4A08-F3F4-418D-82F1-5AA6DBC9397D}">
      <dgm:prSet/>
      <dgm:spPr/>
      <dgm:t>
        <a:bodyPr/>
        <a:lstStyle/>
        <a:p>
          <a:endParaRPr lang="en-US"/>
        </a:p>
      </dgm:t>
    </dgm:pt>
    <dgm:pt modelId="{11DDAA71-98FE-479B-A5E1-57BF7DFFB7CA}" type="sibTrans" cxnId="{F29A4A08-F3F4-418D-82F1-5AA6DBC9397D}">
      <dgm:prSet/>
      <dgm:spPr/>
      <dgm:t>
        <a:bodyPr/>
        <a:lstStyle/>
        <a:p>
          <a:endParaRPr lang="en-US"/>
        </a:p>
      </dgm:t>
    </dgm:pt>
    <dgm:pt modelId="{C1753958-CAFE-41EA-AB0E-9FEB785F7349}" type="pres">
      <dgm:prSet presAssocID="{3A57FB7F-9CA9-4CB1-B2D3-843572FB126C}" presName="linearFlow" presStyleCnt="0">
        <dgm:presLayoutVars>
          <dgm:dir/>
          <dgm:resizeHandles val="exact"/>
        </dgm:presLayoutVars>
      </dgm:prSet>
      <dgm:spPr/>
    </dgm:pt>
    <dgm:pt modelId="{F902095A-79F6-4E03-B5CE-3EE1CDB33DDE}" type="pres">
      <dgm:prSet presAssocID="{59254105-8CE1-4926-B7FC-A5C97E09A8B7}" presName="composite" presStyleCnt="0"/>
      <dgm:spPr/>
    </dgm:pt>
    <dgm:pt modelId="{9A9DAF4C-41DD-41F2-A67F-68DEC1CD822F}" type="pres">
      <dgm:prSet presAssocID="{59254105-8CE1-4926-B7FC-A5C97E09A8B7}" presName="imgShp" presStyleLbl="fgImgPlace1" presStyleIdx="0" presStyleCnt="1" custLinFactNeighborX="-511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2A2E2AD-556D-4048-B70B-A1A84CA6B37A}" type="pres">
      <dgm:prSet presAssocID="{59254105-8CE1-4926-B7FC-A5C97E09A8B7}" presName="txShp" presStyleLbl="node1" presStyleIdx="0" presStyleCnt="1" custLinFactNeighborX="-1725" custLinFactNeighborY="-10043">
        <dgm:presLayoutVars>
          <dgm:bulletEnabled val="1"/>
        </dgm:presLayoutVars>
      </dgm:prSet>
      <dgm:spPr/>
    </dgm:pt>
  </dgm:ptLst>
  <dgm:cxnLst>
    <dgm:cxn modelId="{F29A4A08-F3F4-418D-82F1-5AA6DBC9397D}" srcId="{3A57FB7F-9CA9-4CB1-B2D3-843572FB126C}" destId="{59254105-8CE1-4926-B7FC-A5C97E09A8B7}" srcOrd="0" destOrd="0" parTransId="{51C31DBE-80B9-4F75-867E-B9D2D989F248}" sibTransId="{11DDAA71-98FE-479B-A5E1-57BF7DFFB7CA}"/>
    <dgm:cxn modelId="{5B87FF00-457C-43BD-BACA-F6EDE4FF9E1B}" type="presOf" srcId="{3A57FB7F-9CA9-4CB1-B2D3-843572FB126C}" destId="{C1753958-CAFE-41EA-AB0E-9FEB785F7349}" srcOrd="0" destOrd="0" presId="urn:microsoft.com/office/officeart/2005/8/layout/vList3"/>
    <dgm:cxn modelId="{33AB0735-841B-45B5-AA98-31AB2F68BE4E}" type="presOf" srcId="{59254105-8CE1-4926-B7FC-A5C97E09A8B7}" destId="{22A2E2AD-556D-4048-B70B-A1A84CA6B37A}" srcOrd="0" destOrd="0" presId="urn:microsoft.com/office/officeart/2005/8/layout/vList3"/>
    <dgm:cxn modelId="{796DC4DA-1D25-41CA-BB08-E90A1810E95D}" type="presParOf" srcId="{C1753958-CAFE-41EA-AB0E-9FEB785F7349}" destId="{F902095A-79F6-4E03-B5CE-3EE1CDB33DDE}" srcOrd="0" destOrd="0" presId="urn:microsoft.com/office/officeart/2005/8/layout/vList3"/>
    <dgm:cxn modelId="{AC3202EE-646B-4FAB-88A0-E3BBDC4173E6}" type="presParOf" srcId="{F902095A-79F6-4E03-B5CE-3EE1CDB33DDE}" destId="{9A9DAF4C-41DD-41F2-A67F-68DEC1CD822F}" srcOrd="0" destOrd="0" presId="urn:microsoft.com/office/officeart/2005/8/layout/vList3"/>
    <dgm:cxn modelId="{E4A3866E-64CD-4D12-9223-8D4D44530C68}" type="presParOf" srcId="{F902095A-79F6-4E03-B5CE-3EE1CDB33DDE}" destId="{22A2E2AD-556D-4048-B70B-A1A84CA6B37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4C0DE5-4BE9-4DBE-9494-6B46B4F0D7F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9C8A496-B54A-4968-A558-82BB5587DCD9}">
      <dgm:prSet/>
      <dgm:spPr>
        <a:solidFill>
          <a:schemeClr val="tx2">
            <a:alpha val="50000"/>
          </a:schemeClr>
        </a:solidFill>
      </dgm:spPr>
      <dgm:t>
        <a:bodyPr/>
        <a:lstStyle/>
        <a:p>
          <a:pPr rtl="0"/>
          <a:r>
            <a:rPr lang="el-GR" b="1" dirty="0" smtClean="0">
              <a:solidFill>
                <a:schemeClr val="bg1"/>
              </a:solidFill>
            </a:rPr>
            <a:t>Ο εθισμός στα ναρκωτικά είναι ένα καυτό πρόβλημα δημόσιας υγείας που επηρεάζει ένα συνεχώς αυξανόμενο αριθμό ανθρώπων και ιδιαίτερα νέων, με τεράστιες επιπτώσεις σε ατομικό, οικογενειακό και κοινωνικό επίπεδο</a:t>
          </a:r>
          <a:r>
            <a:rPr lang="el-GR" b="1" dirty="0" smtClean="0"/>
            <a:t>.</a:t>
          </a:r>
          <a:r>
            <a:rPr lang="el-GR" dirty="0" smtClean="0"/>
            <a:t>  </a:t>
          </a:r>
          <a:endParaRPr lang="el-GR" dirty="0"/>
        </a:p>
      </dgm:t>
    </dgm:pt>
    <dgm:pt modelId="{12CFD104-BEC6-4936-8BC5-FAF5E629F209}" type="parTrans" cxnId="{CFB4F75B-C1BA-4FB2-8065-C42046AABAA3}">
      <dgm:prSet/>
      <dgm:spPr/>
      <dgm:t>
        <a:bodyPr/>
        <a:lstStyle/>
        <a:p>
          <a:endParaRPr lang="en-US"/>
        </a:p>
      </dgm:t>
    </dgm:pt>
    <dgm:pt modelId="{DC75B778-B7B9-454D-9F8B-9839924A8F62}" type="sibTrans" cxnId="{CFB4F75B-C1BA-4FB2-8065-C42046AABAA3}">
      <dgm:prSet/>
      <dgm:spPr/>
      <dgm:t>
        <a:bodyPr/>
        <a:lstStyle/>
        <a:p>
          <a:endParaRPr lang="en-US"/>
        </a:p>
      </dgm:t>
    </dgm:pt>
    <dgm:pt modelId="{41707489-41E4-40A2-8D3C-957D076574F2}">
      <dgm:prSet custT="1"/>
      <dgm:spPr>
        <a:solidFill>
          <a:srgbClr val="FFFF00">
            <a:alpha val="50000"/>
          </a:srgbClr>
        </a:solidFill>
      </dgm:spPr>
      <dgm:t>
        <a:bodyPr/>
        <a:lstStyle/>
        <a:p>
          <a:pPr rtl="0"/>
          <a:r>
            <a:rPr lang="el-GR" sz="1400" b="1" dirty="0" smtClean="0">
              <a:solidFill>
                <a:schemeClr val="bg1"/>
              </a:solidFill>
            </a:rPr>
            <a:t>Οι επιστημονικές έρευνες έχουν δείξει ότι τα ναρκωτικά επηρεάζουν την κανονική λειτουργία του εγκεφάλου. Επιδρούν σε εγκεφαλικές δομές και προκαλούν έντονα αισθήματα ευχαρίστησης αλλοιώνοντας όμως τον εγκεφαλικό μεταβολισμό και δραστηριότητα.</a:t>
          </a:r>
          <a:endParaRPr lang="el-GR" sz="1400" b="1" dirty="0">
            <a:solidFill>
              <a:schemeClr val="bg1"/>
            </a:solidFill>
          </a:endParaRPr>
        </a:p>
      </dgm:t>
    </dgm:pt>
    <dgm:pt modelId="{95922105-C6FD-4A19-98AF-063A254FC23F}" type="parTrans" cxnId="{9638D28F-C282-49CF-81D7-51CDF3539708}">
      <dgm:prSet/>
      <dgm:spPr/>
      <dgm:t>
        <a:bodyPr/>
        <a:lstStyle/>
        <a:p>
          <a:endParaRPr lang="en-US"/>
        </a:p>
      </dgm:t>
    </dgm:pt>
    <dgm:pt modelId="{29C1D1D3-F061-4CD8-A740-FD85DCE55A71}" type="sibTrans" cxnId="{9638D28F-C282-49CF-81D7-51CDF3539708}">
      <dgm:prSet/>
      <dgm:spPr/>
      <dgm:t>
        <a:bodyPr/>
        <a:lstStyle/>
        <a:p>
          <a:endParaRPr lang="en-US"/>
        </a:p>
      </dgm:t>
    </dgm:pt>
    <dgm:pt modelId="{DE4A6795-9F6E-42E2-88AD-0F470589D066}" type="pres">
      <dgm:prSet presAssocID="{D74C0DE5-4BE9-4DBE-9494-6B46B4F0D7F1}" presName="compositeShape" presStyleCnt="0">
        <dgm:presLayoutVars>
          <dgm:chMax val="7"/>
          <dgm:dir/>
          <dgm:resizeHandles val="exact"/>
        </dgm:presLayoutVars>
      </dgm:prSet>
      <dgm:spPr/>
    </dgm:pt>
    <dgm:pt modelId="{582E3151-87E8-47C1-86F6-F3285F00AAB2}" type="pres">
      <dgm:prSet presAssocID="{09C8A496-B54A-4968-A558-82BB5587DCD9}" presName="circ1" presStyleLbl="vennNode1" presStyleIdx="0" presStyleCnt="2"/>
      <dgm:spPr/>
    </dgm:pt>
    <dgm:pt modelId="{4E0A0288-C156-4374-B862-CDFCF94233F8}" type="pres">
      <dgm:prSet presAssocID="{09C8A496-B54A-4968-A558-82BB5587DCD9}" presName="circ1Tx" presStyleLbl="revTx" presStyleIdx="0" presStyleCnt="0">
        <dgm:presLayoutVars>
          <dgm:chMax val="0"/>
          <dgm:chPref val="0"/>
          <dgm:bulletEnabled val="1"/>
        </dgm:presLayoutVars>
      </dgm:prSet>
      <dgm:spPr/>
    </dgm:pt>
    <dgm:pt modelId="{E8AC6481-8324-47AE-B027-9155942D251A}" type="pres">
      <dgm:prSet presAssocID="{41707489-41E4-40A2-8D3C-957D076574F2}" presName="circ2" presStyleLbl="vennNode1" presStyleIdx="1" presStyleCnt="2"/>
      <dgm:spPr/>
    </dgm:pt>
    <dgm:pt modelId="{BBEB9F8B-4E7B-411A-83E6-3C719418095C}" type="pres">
      <dgm:prSet presAssocID="{41707489-41E4-40A2-8D3C-957D076574F2}" presName="circ2Tx" presStyleLbl="revTx" presStyleIdx="0" presStyleCnt="0">
        <dgm:presLayoutVars>
          <dgm:chMax val="0"/>
          <dgm:chPref val="0"/>
          <dgm:bulletEnabled val="1"/>
        </dgm:presLayoutVars>
      </dgm:prSet>
      <dgm:spPr/>
    </dgm:pt>
  </dgm:ptLst>
  <dgm:cxnLst>
    <dgm:cxn modelId="{3EE4CB1C-90A1-4BFD-ABAC-8F195C683C49}" type="presOf" srcId="{D74C0DE5-4BE9-4DBE-9494-6B46B4F0D7F1}" destId="{DE4A6795-9F6E-42E2-88AD-0F470589D066}" srcOrd="0" destOrd="0" presId="urn:microsoft.com/office/officeart/2005/8/layout/venn1"/>
    <dgm:cxn modelId="{CFB4F75B-C1BA-4FB2-8065-C42046AABAA3}" srcId="{D74C0DE5-4BE9-4DBE-9494-6B46B4F0D7F1}" destId="{09C8A496-B54A-4968-A558-82BB5587DCD9}" srcOrd="0" destOrd="0" parTransId="{12CFD104-BEC6-4936-8BC5-FAF5E629F209}" sibTransId="{DC75B778-B7B9-454D-9F8B-9839924A8F62}"/>
    <dgm:cxn modelId="{A1CD93A6-497B-43C2-9653-2B7044965162}" type="presOf" srcId="{09C8A496-B54A-4968-A558-82BB5587DCD9}" destId="{582E3151-87E8-47C1-86F6-F3285F00AAB2}" srcOrd="0" destOrd="0" presId="urn:microsoft.com/office/officeart/2005/8/layout/venn1"/>
    <dgm:cxn modelId="{767504ED-95DF-49E4-A32F-98FAFB0B4FB4}" type="presOf" srcId="{09C8A496-B54A-4968-A558-82BB5587DCD9}" destId="{4E0A0288-C156-4374-B862-CDFCF94233F8}" srcOrd="1" destOrd="0" presId="urn:microsoft.com/office/officeart/2005/8/layout/venn1"/>
    <dgm:cxn modelId="{1010EDBF-4DFA-4439-A981-9979216371E0}" type="presOf" srcId="{41707489-41E4-40A2-8D3C-957D076574F2}" destId="{BBEB9F8B-4E7B-411A-83E6-3C719418095C}" srcOrd="1" destOrd="0" presId="urn:microsoft.com/office/officeart/2005/8/layout/venn1"/>
    <dgm:cxn modelId="{817A76AF-5857-4F24-9668-C6239FECB7F7}" type="presOf" srcId="{41707489-41E4-40A2-8D3C-957D076574F2}" destId="{E8AC6481-8324-47AE-B027-9155942D251A}" srcOrd="0" destOrd="0" presId="urn:microsoft.com/office/officeart/2005/8/layout/venn1"/>
    <dgm:cxn modelId="{9638D28F-C282-49CF-81D7-51CDF3539708}" srcId="{D74C0DE5-4BE9-4DBE-9494-6B46B4F0D7F1}" destId="{41707489-41E4-40A2-8D3C-957D076574F2}" srcOrd="1" destOrd="0" parTransId="{95922105-C6FD-4A19-98AF-063A254FC23F}" sibTransId="{29C1D1D3-F061-4CD8-A740-FD85DCE55A71}"/>
    <dgm:cxn modelId="{3FF3BCA5-1454-466D-9AF8-24EE07135F21}" type="presParOf" srcId="{DE4A6795-9F6E-42E2-88AD-0F470589D066}" destId="{582E3151-87E8-47C1-86F6-F3285F00AAB2}" srcOrd="0" destOrd="0" presId="urn:microsoft.com/office/officeart/2005/8/layout/venn1"/>
    <dgm:cxn modelId="{D6ECA898-47F9-477E-A0F5-8A535F449F50}" type="presParOf" srcId="{DE4A6795-9F6E-42E2-88AD-0F470589D066}" destId="{4E0A0288-C156-4374-B862-CDFCF94233F8}" srcOrd="1" destOrd="0" presId="urn:microsoft.com/office/officeart/2005/8/layout/venn1"/>
    <dgm:cxn modelId="{15D268DC-CE96-4C3B-AD42-0FBEB73A4C1E}" type="presParOf" srcId="{DE4A6795-9F6E-42E2-88AD-0F470589D066}" destId="{E8AC6481-8324-47AE-B027-9155942D251A}" srcOrd="2" destOrd="0" presId="urn:microsoft.com/office/officeart/2005/8/layout/venn1"/>
    <dgm:cxn modelId="{0C993952-7528-4DBC-B8C2-FB80931D980D}" type="presParOf" srcId="{DE4A6795-9F6E-42E2-88AD-0F470589D066}" destId="{BBEB9F8B-4E7B-411A-83E6-3C719418095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F7EA02-8E85-4847-AD3E-B84ADBB5264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0834FA1-B33E-4A12-8AF3-E1CA20A8CE9B}">
      <dgm:prSet/>
      <dgm:spPr>
        <a:solidFill>
          <a:srgbClr val="FF0000"/>
        </a:solidFill>
      </dgm:spPr>
      <dgm:t>
        <a:bodyPr/>
        <a:lstStyle/>
        <a:p>
          <a:pPr rtl="0"/>
          <a:r>
            <a:rPr lang="el-GR" b="1" dirty="0" smtClean="0"/>
            <a:t>ΝΑΡΚΩΤΙΚΑ</a:t>
          </a:r>
          <a:endParaRPr lang="el-GR" b="1" dirty="0"/>
        </a:p>
      </dgm:t>
    </dgm:pt>
    <dgm:pt modelId="{1DBB82AE-0718-410F-BE82-BF246F6BE672}" type="parTrans" cxnId="{B2A9AB51-FC23-4D31-B99F-6A16D6758042}">
      <dgm:prSet/>
      <dgm:spPr/>
      <dgm:t>
        <a:bodyPr/>
        <a:lstStyle/>
        <a:p>
          <a:endParaRPr lang="en-US"/>
        </a:p>
      </dgm:t>
    </dgm:pt>
    <dgm:pt modelId="{07928A46-8159-4B90-99B9-2D7584DBCAD7}" type="sibTrans" cxnId="{B2A9AB51-FC23-4D31-B99F-6A16D6758042}">
      <dgm:prSet/>
      <dgm:spPr/>
      <dgm:t>
        <a:bodyPr/>
        <a:lstStyle/>
        <a:p>
          <a:endParaRPr lang="en-US"/>
        </a:p>
      </dgm:t>
    </dgm:pt>
    <dgm:pt modelId="{B5308646-E244-48FA-9746-338478D901B3}" type="pres">
      <dgm:prSet presAssocID="{69F7EA02-8E85-4847-AD3E-B84ADBB5264A}" presName="linearFlow" presStyleCnt="0">
        <dgm:presLayoutVars>
          <dgm:dir/>
          <dgm:resizeHandles val="exact"/>
        </dgm:presLayoutVars>
      </dgm:prSet>
      <dgm:spPr/>
    </dgm:pt>
    <dgm:pt modelId="{0635209D-B3E7-421A-B06B-AF3F0C2F6330}" type="pres">
      <dgm:prSet presAssocID="{D0834FA1-B33E-4A12-8AF3-E1CA20A8CE9B}" presName="composite" presStyleCnt="0"/>
      <dgm:spPr/>
    </dgm:pt>
    <dgm:pt modelId="{439F07D9-822B-451B-82D0-695BC0510006}" type="pres">
      <dgm:prSet presAssocID="{D0834FA1-B33E-4A12-8AF3-E1CA20A8CE9B}"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03AE403-7052-41B5-B9BC-B298453830C0}" type="pres">
      <dgm:prSet presAssocID="{D0834FA1-B33E-4A12-8AF3-E1CA20A8CE9B}" presName="txShp" presStyleLbl="node1" presStyleIdx="0" presStyleCnt="1">
        <dgm:presLayoutVars>
          <dgm:bulletEnabled val="1"/>
        </dgm:presLayoutVars>
      </dgm:prSet>
      <dgm:spPr/>
    </dgm:pt>
  </dgm:ptLst>
  <dgm:cxnLst>
    <dgm:cxn modelId="{B2A9AB51-FC23-4D31-B99F-6A16D6758042}" srcId="{69F7EA02-8E85-4847-AD3E-B84ADBB5264A}" destId="{D0834FA1-B33E-4A12-8AF3-E1CA20A8CE9B}" srcOrd="0" destOrd="0" parTransId="{1DBB82AE-0718-410F-BE82-BF246F6BE672}" sibTransId="{07928A46-8159-4B90-99B9-2D7584DBCAD7}"/>
    <dgm:cxn modelId="{9E670B4B-97F9-490A-B134-4FA120AD2B52}" type="presOf" srcId="{D0834FA1-B33E-4A12-8AF3-E1CA20A8CE9B}" destId="{103AE403-7052-41B5-B9BC-B298453830C0}" srcOrd="0" destOrd="0" presId="urn:microsoft.com/office/officeart/2005/8/layout/vList3"/>
    <dgm:cxn modelId="{12DAEC71-562B-4971-A24C-74C7A22A3CA5}" type="presOf" srcId="{69F7EA02-8E85-4847-AD3E-B84ADBB5264A}" destId="{B5308646-E244-48FA-9746-338478D901B3}" srcOrd="0" destOrd="0" presId="urn:microsoft.com/office/officeart/2005/8/layout/vList3"/>
    <dgm:cxn modelId="{01B5A504-46C9-45EE-B38E-F9A3056D62BF}" type="presParOf" srcId="{B5308646-E244-48FA-9746-338478D901B3}" destId="{0635209D-B3E7-421A-B06B-AF3F0C2F6330}" srcOrd="0" destOrd="0" presId="urn:microsoft.com/office/officeart/2005/8/layout/vList3"/>
    <dgm:cxn modelId="{6889F7AC-1CDA-4E35-8243-39D3A98D2A19}" type="presParOf" srcId="{0635209D-B3E7-421A-B06B-AF3F0C2F6330}" destId="{439F07D9-822B-451B-82D0-695BC0510006}" srcOrd="0" destOrd="0" presId="urn:microsoft.com/office/officeart/2005/8/layout/vList3"/>
    <dgm:cxn modelId="{A314CB8E-0DFB-4836-ADA3-2C23D1672C7C}" type="presParOf" srcId="{0635209D-B3E7-421A-B06B-AF3F0C2F6330}" destId="{103AE403-7052-41B5-B9BC-B298453830C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BBE253-71D1-42FB-AC73-441953371D3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2840A91-FBD5-4A26-9F37-43FD74F8795A}">
      <dgm:prSet/>
      <dgm:spPr>
        <a:solidFill>
          <a:schemeClr val="accent2">
            <a:lumMod val="50000"/>
          </a:schemeClr>
        </a:solidFill>
      </dgm:spPr>
      <dgm:t>
        <a:bodyPr/>
        <a:lstStyle/>
        <a:p>
          <a:pPr rtl="0"/>
          <a:r>
            <a:rPr lang="el-GR" dirty="0" smtClean="0"/>
            <a:t>ΠΡΟΒΛΗΜΑΤΑ ΠΟΥ ΣΟΥ ΠΡΟΚΑΛΕΙ ΕΝΑΣ ΕΘΙΣΜΟΣ</a:t>
          </a:r>
          <a:endParaRPr lang="el-GR" dirty="0"/>
        </a:p>
      </dgm:t>
    </dgm:pt>
    <dgm:pt modelId="{CA5E99DD-B938-4A72-9DDD-1A16D8F212CE}" type="parTrans" cxnId="{02617E42-4EB1-4BBD-A2D8-FCE69F77F88E}">
      <dgm:prSet/>
      <dgm:spPr/>
      <dgm:t>
        <a:bodyPr/>
        <a:lstStyle/>
        <a:p>
          <a:endParaRPr lang="en-US"/>
        </a:p>
      </dgm:t>
    </dgm:pt>
    <dgm:pt modelId="{C7346DFD-BFA5-4AED-B5D8-F37734B5540C}" type="sibTrans" cxnId="{02617E42-4EB1-4BBD-A2D8-FCE69F77F88E}">
      <dgm:prSet/>
      <dgm:spPr/>
      <dgm:t>
        <a:bodyPr/>
        <a:lstStyle/>
        <a:p>
          <a:endParaRPr lang="en-US"/>
        </a:p>
      </dgm:t>
    </dgm:pt>
    <dgm:pt modelId="{56149F68-4EEC-4B32-9B4E-843C9D33EB77}">
      <dgm:prSet/>
      <dgm:spPr/>
      <dgm:t>
        <a:bodyPr/>
        <a:lstStyle/>
        <a:p>
          <a:pPr rtl="0"/>
          <a:r>
            <a:rPr lang="el-GR" smtClean="0"/>
            <a:t>Ο ψυχικός πόνος</a:t>
          </a:r>
          <a:endParaRPr lang="el-GR"/>
        </a:p>
      </dgm:t>
    </dgm:pt>
    <dgm:pt modelId="{432AA7E2-D36D-4F8C-86A7-9703DB6D3D7E}" type="parTrans" cxnId="{D64E5CF1-0748-4CF1-9BA6-4394B3B3E162}">
      <dgm:prSet/>
      <dgm:spPr/>
      <dgm:t>
        <a:bodyPr/>
        <a:lstStyle/>
        <a:p>
          <a:endParaRPr lang="en-US"/>
        </a:p>
      </dgm:t>
    </dgm:pt>
    <dgm:pt modelId="{766F72EA-1C8F-4DB4-BBF5-B3FF0B568315}" type="sibTrans" cxnId="{D64E5CF1-0748-4CF1-9BA6-4394B3B3E162}">
      <dgm:prSet/>
      <dgm:spPr/>
      <dgm:t>
        <a:bodyPr/>
        <a:lstStyle/>
        <a:p>
          <a:endParaRPr lang="en-US"/>
        </a:p>
      </dgm:t>
    </dgm:pt>
    <dgm:pt modelId="{46AA312F-C123-465B-B2FD-DF985E5694C1}">
      <dgm:prSet/>
      <dgm:spPr/>
      <dgm:t>
        <a:bodyPr/>
        <a:lstStyle/>
        <a:p>
          <a:pPr rtl="0"/>
          <a:r>
            <a:rPr lang="el-GR" smtClean="0"/>
            <a:t>Η μοναξιά</a:t>
          </a:r>
          <a:endParaRPr lang="el-GR"/>
        </a:p>
      </dgm:t>
    </dgm:pt>
    <dgm:pt modelId="{24672E81-4AFC-481A-9C44-0E46F5C735A6}" type="parTrans" cxnId="{9061C5CE-878A-477B-AAAC-62040ECFD546}">
      <dgm:prSet/>
      <dgm:spPr/>
      <dgm:t>
        <a:bodyPr/>
        <a:lstStyle/>
        <a:p>
          <a:endParaRPr lang="en-US"/>
        </a:p>
      </dgm:t>
    </dgm:pt>
    <dgm:pt modelId="{8785BCB7-1B29-4FC1-A10A-9CE0AB042A34}" type="sibTrans" cxnId="{9061C5CE-878A-477B-AAAC-62040ECFD546}">
      <dgm:prSet/>
      <dgm:spPr/>
      <dgm:t>
        <a:bodyPr/>
        <a:lstStyle/>
        <a:p>
          <a:endParaRPr lang="en-US"/>
        </a:p>
      </dgm:t>
    </dgm:pt>
    <dgm:pt modelId="{84A56AA5-9D4C-4A63-AC1A-018BBE1793E4}">
      <dgm:prSet/>
      <dgm:spPr/>
      <dgm:t>
        <a:bodyPr/>
        <a:lstStyle/>
        <a:p>
          <a:pPr rtl="0"/>
          <a:r>
            <a:rPr lang="el-GR" smtClean="0"/>
            <a:t>Η χαμηλή αυτοεκτίμηση</a:t>
          </a:r>
          <a:endParaRPr lang="el-GR"/>
        </a:p>
      </dgm:t>
    </dgm:pt>
    <dgm:pt modelId="{21A408A9-9E54-4793-A295-789E2FBF6EDD}" type="parTrans" cxnId="{798AD5F1-F3AE-42A7-94B3-8F9B5AB6348C}">
      <dgm:prSet/>
      <dgm:spPr/>
      <dgm:t>
        <a:bodyPr/>
        <a:lstStyle/>
        <a:p>
          <a:endParaRPr lang="en-US"/>
        </a:p>
      </dgm:t>
    </dgm:pt>
    <dgm:pt modelId="{6305CC11-2EF4-4DDE-B395-11F05271EC8D}" type="sibTrans" cxnId="{798AD5F1-F3AE-42A7-94B3-8F9B5AB6348C}">
      <dgm:prSet/>
      <dgm:spPr/>
      <dgm:t>
        <a:bodyPr/>
        <a:lstStyle/>
        <a:p>
          <a:endParaRPr lang="en-US"/>
        </a:p>
      </dgm:t>
    </dgm:pt>
    <dgm:pt modelId="{D7967171-7B67-4AF7-9F16-B5BBCAE34966}">
      <dgm:prSet/>
      <dgm:spPr/>
      <dgm:t>
        <a:bodyPr/>
        <a:lstStyle/>
        <a:p>
          <a:pPr rtl="0"/>
          <a:r>
            <a:rPr lang="el-GR" smtClean="0"/>
            <a:t>Η έλλειψη επικοινωνίας</a:t>
          </a:r>
          <a:endParaRPr lang="el-GR"/>
        </a:p>
      </dgm:t>
    </dgm:pt>
    <dgm:pt modelId="{0F58223E-FADA-468F-A0C8-2DE111B94783}" type="parTrans" cxnId="{76514010-F2C0-4A5B-9D66-54964F5DEA28}">
      <dgm:prSet/>
      <dgm:spPr/>
      <dgm:t>
        <a:bodyPr/>
        <a:lstStyle/>
        <a:p>
          <a:endParaRPr lang="en-US"/>
        </a:p>
      </dgm:t>
    </dgm:pt>
    <dgm:pt modelId="{7F45B138-DF91-4F57-9610-1A55D3FCC6B1}" type="sibTrans" cxnId="{76514010-F2C0-4A5B-9D66-54964F5DEA28}">
      <dgm:prSet/>
      <dgm:spPr/>
      <dgm:t>
        <a:bodyPr/>
        <a:lstStyle/>
        <a:p>
          <a:endParaRPr lang="en-US"/>
        </a:p>
      </dgm:t>
    </dgm:pt>
    <dgm:pt modelId="{3E891A8D-6023-46D6-B962-CB695D601821}">
      <dgm:prSet/>
      <dgm:spPr/>
      <dgm:t>
        <a:bodyPr/>
        <a:lstStyle/>
        <a:p>
          <a:pPr rtl="0"/>
          <a:r>
            <a:rPr lang="el-GR" smtClean="0"/>
            <a:t>Η πολύ έντονη παρορμητικότητα</a:t>
          </a:r>
          <a:endParaRPr lang="el-GR"/>
        </a:p>
      </dgm:t>
    </dgm:pt>
    <dgm:pt modelId="{4B04BE88-A266-4605-90AF-0CA7CC7C78F6}" type="parTrans" cxnId="{8A2DE797-387D-4C2E-A4CC-DC781BA825E2}">
      <dgm:prSet/>
      <dgm:spPr/>
      <dgm:t>
        <a:bodyPr/>
        <a:lstStyle/>
        <a:p>
          <a:endParaRPr lang="en-US"/>
        </a:p>
      </dgm:t>
    </dgm:pt>
    <dgm:pt modelId="{F96B656B-2E1E-4814-B36F-3B5C5B7EEB4C}" type="sibTrans" cxnId="{8A2DE797-387D-4C2E-A4CC-DC781BA825E2}">
      <dgm:prSet/>
      <dgm:spPr/>
      <dgm:t>
        <a:bodyPr/>
        <a:lstStyle/>
        <a:p>
          <a:endParaRPr lang="en-US"/>
        </a:p>
      </dgm:t>
    </dgm:pt>
    <dgm:pt modelId="{DBA3701D-6431-4518-B1D9-05E85B3D3194}">
      <dgm:prSet/>
      <dgm:spPr/>
      <dgm:t>
        <a:bodyPr/>
        <a:lstStyle/>
        <a:p>
          <a:pPr rtl="0"/>
          <a:r>
            <a:rPr lang="el-GR" smtClean="0"/>
            <a:t>Ο κοινωνικός αποκλεισμός</a:t>
          </a:r>
          <a:endParaRPr lang="el-GR"/>
        </a:p>
      </dgm:t>
    </dgm:pt>
    <dgm:pt modelId="{E55A77A6-29CE-4678-94B9-564FB9E58777}" type="parTrans" cxnId="{8F57031D-F785-4E07-B16B-39A17633D862}">
      <dgm:prSet/>
      <dgm:spPr/>
      <dgm:t>
        <a:bodyPr/>
        <a:lstStyle/>
        <a:p>
          <a:endParaRPr lang="en-US"/>
        </a:p>
      </dgm:t>
    </dgm:pt>
    <dgm:pt modelId="{DFC18342-FA99-43CE-AEA1-D78CA524AF2A}" type="sibTrans" cxnId="{8F57031D-F785-4E07-B16B-39A17633D862}">
      <dgm:prSet/>
      <dgm:spPr/>
      <dgm:t>
        <a:bodyPr/>
        <a:lstStyle/>
        <a:p>
          <a:endParaRPr lang="en-US"/>
        </a:p>
      </dgm:t>
    </dgm:pt>
    <dgm:pt modelId="{E43507C0-9F0D-40A8-A570-ED034C8F7EB8}">
      <dgm:prSet/>
      <dgm:spPr/>
      <dgm:t>
        <a:bodyPr/>
        <a:lstStyle/>
        <a:p>
          <a:pPr rtl="0"/>
          <a:r>
            <a:rPr lang="el-GR" smtClean="0"/>
            <a:t>Η σχολική αποτυχία σε σταθερή βάση</a:t>
          </a:r>
          <a:endParaRPr lang="el-GR"/>
        </a:p>
      </dgm:t>
    </dgm:pt>
    <dgm:pt modelId="{813788F8-5CFA-430A-A6B7-959E75C91501}" type="parTrans" cxnId="{8E2A2A7C-6D3B-4484-872B-52F12F1AAA71}">
      <dgm:prSet/>
      <dgm:spPr/>
      <dgm:t>
        <a:bodyPr/>
        <a:lstStyle/>
        <a:p>
          <a:endParaRPr lang="en-US"/>
        </a:p>
      </dgm:t>
    </dgm:pt>
    <dgm:pt modelId="{DE06A87C-5909-4D21-9A7E-AB7B483C9680}" type="sibTrans" cxnId="{8E2A2A7C-6D3B-4484-872B-52F12F1AAA71}">
      <dgm:prSet/>
      <dgm:spPr/>
      <dgm:t>
        <a:bodyPr/>
        <a:lstStyle/>
        <a:p>
          <a:endParaRPr lang="en-US"/>
        </a:p>
      </dgm:t>
    </dgm:pt>
    <dgm:pt modelId="{76F961E2-5C71-40C3-83EF-DB0D67DF5F1C}" type="pres">
      <dgm:prSet presAssocID="{C1BBE253-71D1-42FB-AC73-441953371D37}" presName="diagram" presStyleCnt="0">
        <dgm:presLayoutVars>
          <dgm:chPref val="1"/>
          <dgm:dir/>
          <dgm:animOne val="branch"/>
          <dgm:animLvl val="lvl"/>
          <dgm:resizeHandles/>
        </dgm:presLayoutVars>
      </dgm:prSet>
      <dgm:spPr/>
    </dgm:pt>
    <dgm:pt modelId="{53232929-7A5C-43F1-8BCD-1A84243A2228}" type="pres">
      <dgm:prSet presAssocID="{82840A91-FBD5-4A26-9F37-43FD74F8795A}" presName="root" presStyleCnt="0"/>
      <dgm:spPr/>
    </dgm:pt>
    <dgm:pt modelId="{D08CCA2E-49E4-46C6-A05C-CADC313BFEC8}" type="pres">
      <dgm:prSet presAssocID="{82840A91-FBD5-4A26-9F37-43FD74F8795A}" presName="rootComposite" presStyleCnt="0"/>
      <dgm:spPr/>
    </dgm:pt>
    <dgm:pt modelId="{E4AAF8BE-A06C-4A59-AAE5-543D29F597DD}" type="pres">
      <dgm:prSet presAssocID="{82840A91-FBD5-4A26-9F37-43FD74F8795A}" presName="rootText" presStyleLbl="node1" presStyleIdx="0" presStyleCnt="1" custLinFactNeighborX="12035" custLinFactNeighborY="-513"/>
      <dgm:spPr/>
    </dgm:pt>
    <dgm:pt modelId="{1737CFD9-9CEF-469A-AD29-7A51407B4D67}" type="pres">
      <dgm:prSet presAssocID="{82840A91-FBD5-4A26-9F37-43FD74F8795A}" presName="rootConnector" presStyleLbl="node1" presStyleIdx="0" presStyleCnt="1"/>
      <dgm:spPr/>
    </dgm:pt>
    <dgm:pt modelId="{0980E3B8-8858-4091-B16D-85A9B7372A9B}" type="pres">
      <dgm:prSet presAssocID="{82840A91-FBD5-4A26-9F37-43FD74F8795A}" presName="childShape" presStyleCnt="0"/>
      <dgm:spPr/>
    </dgm:pt>
    <dgm:pt modelId="{20C581DC-2F9E-4D0A-8440-874C81194827}" type="pres">
      <dgm:prSet presAssocID="{432AA7E2-D36D-4F8C-86A7-9703DB6D3D7E}" presName="Name13" presStyleLbl="parChTrans1D2" presStyleIdx="0" presStyleCnt="7"/>
      <dgm:spPr/>
    </dgm:pt>
    <dgm:pt modelId="{A9736E7A-E35D-4514-BADC-929E804C7C38}" type="pres">
      <dgm:prSet presAssocID="{56149F68-4EEC-4B32-9B4E-843C9D33EB77}" presName="childText" presStyleLbl="bgAcc1" presStyleIdx="0" presStyleCnt="7" custScaleX="86986" custScaleY="35535">
        <dgm:presLayoutVars>
          <dgm:bulletEnabled val="1"/>
        </dgm:presLayoutVars>
      </dgm:prSet>
      <dgm:spPr/>
    </dgm:pt>
    <dgm:pt modelId="{1BF8E0A9-0012-4D7C-8B17-BB26F0D40502}" type="pres">
      <dgm:prSet presAssocID="{24672E81-4AFC-481A-9C44-0E46F5C735A6}" presName="Name13" presStyleLbl="parChTrans1D2" presStyleIdx="1" presStyleCnt="7"/>
      <dgm:spPr/>
    </dgm:pt>
    <dgm:pt modelId="{F0AC1A04-D0F6-495D-9C51-671436CCEC49}" type="pres">
      <dgm:prSet presAssocID="{46AA312F-C123-465B-B2FD-DF985E5694C1}" presName="childText" presStyleLbl="bgAcc1" presStyleIdx="1" presStyleCnt="7" custScaleX="78146" custScaleY="31914">
        <dgm:presLayoutVars>
          <dgm:bulletEnabled val="1"/>
        </dgm:presLayoutVars>
      </dgm:prSet>
      <dgm:spPr/>
    </dgm:pt>
    <dgm:pt modelId="{7528E49D-845F-41A2-9F27-1A9292A14F2F}" type="pres">
      <dgm:prSet presAssocID="{21A408A9-9E54-4793-A295-789E2FBF6EDD}" presName="Name13" presStyleLbl="parChTrans1D2" presStyleIdx="2" presStyleCnt="7"/>
      <dgm:spPr/>
    </dgm:pt>
    <dgm:pt modelId="{86F3DF4C-6087-4D06-8FAA-D09FE3188190}" type="pres">
      <dgm:prSet presAssocID="{84A56AA5-9D4C-4A63-AC1A-018BBE1793E4}" presName="childText" presStyleLbl="bgAcc1" presStyleIdx="2" presStyleCnt="7" custScaleX="89781" custScaleY="46419">
        <dgm:presLayoutVars>
          <dgm:bulletEnabled val="1"/>
        </dgm:presLayoutVars>
      </dgm:prSet>
      <dgm:spPr/>
    </dgm:pt>
    <dgm:pt modelId="{46D99108-39BF-433E-97EE-932C6D056CA4}" type="pres">
      <dgm:prSet presAssocID="{0F58223E-FADA-468F-A0C8-2DE111B94783}" presName="Name13" presStyleLbl="parChTrans1D2" presStyleIdx="3" presStyleCnt="7"/>
      <dgm:spPr/>
    </dgm:pt>
    <dgm:pt modelId="{4EB9F8BE-3A91-489F-822F-6BB18BF98FDC}" type="pres">
      <dgm:prSet presAssocID="{D7967171-7B67-4AF7-9F16-B5BBCAE34966}" presName="childText" presStyleLbl="bgAcc1" presStyleIdx="3" presStyleCnt="7" custScaleX="97657" custScaleY="41307">
        <dgm:presLayoutVars>
          <dgm:bulletEnabled val="1"/>
        </dgm:presLayoutVars>
      </dgm:prSet>
      <dgm:spPr/>
    </dgm:pt>
    <dgm:pt modelId="{38B0965E-D93D-4023-BBEC-F664FB04A8CA}" type="pres">
      <dgm:prSet presAssocID="{4B04BE88-A266-4605-90AF-0CA7CC7C78F6}" presName="Name13" presStyleLbl="parChTrans1D2" presStyleIdx="4" presStyleCnt="7"/>
      <dgm:spPr/>
    </dgm:pt>
    <dgm:pt modelId="{EE07C288-7893-48EB-A85A-471CE95B1754}" type="pres">
      <dgm:prSet presAssocID="{3E891A8D-6023-46D6-B962-CB695D601821}" presName="childText" presStyleLbl="bgAcc1" presStyleIdx="4" presStyleCnt="7" custScaleX="98901" custScaleY="51610">
        <dgm:presLayoutVars>
          <dgm:bulletEnabled val="1"/>
        </dgm:presLayoutVars>
      </dgm:prSet>
      <dgm:spPr/>
    </dgm:pt>
    <dgm:pt modelId="{C7CD35C5-D2F3-4175-897F-125204D4AB78}" type="pres">
      <dgm:prSet presAssocID="{E55A77A6-29CE-4678-94B9-564FB9E58777}" presName="Name13" presStyleLbl="parChTrans1D2" presStyleIdx="5" presStyleCnt="7"/>
      <dgm:spPr/>
    </dgm:pt>
    <dgm:pt modelId="{3AF0EDB5-A18A-4C2E-B1D8-80D64A25F3C5}" type="pres">
      <dgm:prSet presAssocID="{DBA3701D-6431-4518-B1D9-05E85B3D3194}" presName="childText" presStyleLbl="bgAcc1" presStyleIdx="5" presStyleCnt="7" custScaleX="94182" custScaleY="41884">
        <dgm:presLayoutVars>
          <dgm:bulletEnabled val="1"/>
        </dgm:presLayoutVars>
      </dgm:prSet>
      <dgm:spPr/>
    </dgm:pt>
    <dgm:pt modelId="{C930A11A-E979-43C9-B989-3FEA15DC45FD}" type="pres">
      <dgm:prSet presAssocID="{813788F8-5CFA-430A-A6B7-959E75C91501}" presName="Name13" presStyleLbl="parChTrans1D2" presStyleIdx="6" presStyleCnt="7"/>
      <dgm:spPr/>
    </dgm:pt>
    <dgm:pt modelId="{9B645EFC-9364-4635-A7E4-F5DAACD4B7DF}" type="pres">
      <dgm:prSet presAssocID="{E43507C0-9F0D-40A8-A570-ED034C8F7EB8}" presName="childText" presStyleLbl="bgAcc1" presStyleIdx="6" presStyleCnt="7" custScaleX="99991" custScaleY="48164">
        <dgm:presLayoutVars>
          <dgm:bulletEnabled val="1"/>
        </dgm:presLayoutVars>
      </dgm:prSet>
      <dgm:spPr/>
    </dgm:pt>
  </dgm:ptLst>
  <dgm:cxnLst>
    <dgm:cxn modelId="{6F756DA8-ED4D-4E7A-9304-7D5292F9A625}" type="presOf" srcId="{DBA3701D-6431-4518-B1D9-05E85B3D3194}" destId="{3AF0EDB5-A18A-4C2E-B1D8-80D64A25F3C5}" srcOrd="0" destOrd="0" presId="urn:microsoft.com/office/officeart/2005/8/layout/hierarchy3"/>
    <dgm:cxn modelId="{325A3EC7-424A-4E73-ADCB-6440599B0F20}" type="presOf" srcId="{C1BBE253-71D1-42FB-AC73-441953371D37}" destId="{76F961E2-5C71-40C3-83EF-DB0D67DF5F1C}" srcOrd="0" destOrd="0" presId="urn:microsoft.com/office/officeart/2005/8/layout/hierarchy3"/>
    <dgm:cxn modelId="{A97C3AB8-7CF7-40F9-864D-6C71C9D80933}" type="presOf" srcId="{0F58223E-FADA-468F-A0C8-2DE111B94783}" destId="{46D99108-39BF-433E-97EE-932C6D056CA4}" srcOrd="0" destOrd="0" presId="urn:microsoft.com/office/officeart/2005/8/layout/hierarchy3"/>
    <dgm:cxn modelId="{798AD5F1-F3AE-42A7-94B3-8F9B5AB6348C}" srcId="{82840A91-FBD5-4A26-9F37-43FD74F8795A}" destId="{84A56AA5-9D4C-4A63-AC1A-018BBE1793E4}" srcOrd="2" destOrd="0" parTransId="{21A408A9-9E54-4793-A295-789E2FBF6EDD}" sibTransId="{6305CC11-2EF4-4DDE-B395-11F05271EC8D}"/>
    <dgm:cxn modelId="{34E022FC-293C-49B9-B7B5-1FC33630B68E}" type="presOf" srcId="{E55A77A6-29CE-4678-94B9-564FB9E58777}" destId="{C7CD35C5-D2F3-4175-897F-125204D4AB78}" srcOrd="0" destOrd="0" presId="urn:microsoft.com/office/officeart/2005/8/layout/hierarchy3"/>
    <dgm:cxn modelId="{D64E5CF1-0748-4CF1-9BA6-4394B3B3E162}" srcId="{82840A91-FBD5-4A26-9F37-43FD74F8795A}" destId="{56149F68-4EEC-4B32-9B4E-843C9D33EB77}" srcOrd="0" destOrd="0" parTransId="{432AA7E2-D36D-4F8C-86A7-9703DB6D3D7E}" sibTransId="{766F72EA-1C8F-4DB4-BBF5-B3FF0B568315}"/>
    <dgm:cxn modelId="{AC69CEB5-65A6-4B84-B388-CE2689215DCF}" type="presOf" srcId="{813788F8-5CFA-430A-A6B7-959E75C91501}" destId="{C930A11A-E979-43C9-B989-3FEA15DC45FD}" srcOrd="0" destOrd="0" presId="urn:microsoft.com/office/officeart/2005/8/layout/hierarchy3"/>
    <dgm:cxn modelId="{27D9BB90-324F-4327-8D63-5AA10F946928}" type="presOf" srcId="{21A408A9-9E54-4793-A295-789E2FBF6EDD}" destId="{7528E49D-845F-41A2-9F27-1A9292A14F2F}" srcOrd="0" destOrd="0" presId="urn:microsoft.com/office/officeart/2005/8/layout/hierarchy3"/>
    <dgm:cxn modelId="{F2356BFF-6256-4DA8-A0A7-68EEB826A872}" type="presOf" srcId="{4B04BE88-A266-4605-90AF-0CA7CC7C78F6}" destId="{38B0965E-D93D-4023-BBEC-F664FB04A8CA}" srcOrd="0" destOrd="0" presId="urn:microsoft.com/office/officeart/2005/8/layout/hierarchy3"/>
    <dgm:cxn modelId="{F9CF27FE-6C67-413D-B0E7-E5E5889C53DD}" type="presOf" srcId="{3E891A8D-6023-46D6-B962-CB695D601821}" destId="{EE07C288-7893-48EB-A85A-471CE95B1754}" srcOrd="0" destOrd="0" presId="urn:microsoft.com/office/officeart/2005/8/layout/hierarchy3"/>
    <dgm:cxn modelId="{9F1B7073-EA44-4289-925B-E8821E2C31EE}" type="presOf" srcId="{24672E81-4AFC-481A-9C44-0E46F5C735A6}" destId="{1BF8E0A9-0012-4D7C-8B17-BB26F0D40502}" srcOrd="0" destOrd="0" presId="urn:microsoft.com/office/officeart/2005/8/layout/hierarchy3"/>
    <dgm:cxn modelId="{4620E368-1627-4CA1-A49B-7748BD307E75}" type="presOf" srcId="{E43507C0-9F0D-40A8-A570-ED034C8F7EB8}" destId="{9B645EFC-9364-4635-A7E4-F5DAACD4B7DF}" srcOrd="0" destOrd="0" presId="urn:microsoft.com/office/officeart/2005/8/layout/hierarchy3"/>
    <dgm:cxn modelId="{3171EE31-75DD-4F2E-AC5D-123466132E57}" type="presOf" srcId="{82840A91-FBD5-4A26-9F37-43FD74F8795A}" destId="{E4AAF8BE-A06C-4A59-AAE5-543D29F597DD}" srcOrd="0" destOrd="0" presId="urn:microsoft.com/office/officeart/2005/8/layout/hierarchy3"/>
    <dgm:cxn modelId="{8A2DE797-387D-4C2E-A4CC-DC781BA825E2}" srcId="{82840A91-FBD5-4A26-9F37-43FD74F8795A}" destId="{3E891A8D-6023-46D6-B962-CB695D601821}" srcOrd="4" destOrd="0" parTransId="{4B04BE88-A266-4605-90AF-0CA7CC7C78F6}" sibTransId="{F96B656B-2E1E-4814-B36F-3B5C5B7EEB4C}"/>
    <dgm:cxn modelId="{D51DF16C-10AB-413B-B7AD-23D64997A2F2}" type="presOf" srcId="{84A56AA5-9D4C-4A63-AC1A-018BBE1793E4}" destId="{86F3DF4C-6087-4D06-8FAA-D09FE3188190}" srcOrd="0" destOrd="0" presId="urn:microsoft.com/office/officeart/2005/8/layout/hierarchy3"/>
    <dgm:cxn modelId="{8F57031D-F785-4E07-B16B-39A17633D862}" srcId="{82840A91-FBD5-4A26-9F37-43FD74F8795A}" destId="{DBA3701D-6431-4518-B1D9-05E85B3D3194}" srcOrd="5" destOrd="0" parTransId="{E55A77A6-29CE-4678-94B9-564FB9E58777}" sibTransId="{DFC18342-FA99-43CE-AEA1-D78CA524AF2A}"/>
    <dgm:cxn modelId="{B127E1A1-7129-4BAA-8DE1-A73DECE01FD6}" type="presOf" srcId="{D7967171-7B67-4AF7-9F16-B5BBCAE34966}" destId="{4EB9F8BE-3A91-489F-822F-6BB18BF98FDC}" srcOrd="0" destOrd="0" presId="urn:microsoft.com/office/officeart/2005/8/layout/hierarchy3"/>
    <dgm:cxn modelId="{76514010-F2C0-4A5B-9D66-54964F5DEA28}" srcId="{82840A91-FBD5-4A26-9F37-43FD74F8795A}" destId="{D7967171-7B67-4AF7-9F16-B5BBCAE34966}" srcOrd="3" destOrd="0" parTransId="{0F58223E-FADA-468F-A0C8-2DE111B94783}" sibTransId="{7F45B138-DF91-4F57-9610-1A55D3FCC6B1}"/>
    <dgm:cxn modelId="{7205EDD3-F4E0-44A8-A286-42DF08E5CDFB}" type="presOf" srcId="{82840A91-FBD5-4A26-9F37-43FD74F8795A}" destId="{1737CFD9-9CEF-469A-AD29-7A51407B4D67}" srcOrd="1" destOrd="0" presId="urn:microsoft.com/office/officeart/2005/8/layout/hierarchy3"/>
    <dgm:cxn modelId="{5D9F1215-479A-4B77-A09F-4E3C1FCCE24E}" type="presOf" srcId="{56149F68-4EEC-4B32-9B4E-843C9D33EB77}" destId="{A9736E7A-E35D-4514-BADC-929E804C7C38}" srcOrd="0" destOrd="0" presId="urn:microsoft.com/office/officeart/2005/8/layout/hierarchy3"/>
    <dgm:cxn modelId="{AE3CFB0F-1CA5-41EE-976F-1B0891EB2CFC}" type="presOf" srcId="{46AA312F-C123-465B-B2FD-DF985E5694C1}" destId="{F0AC1A04-D0F6-495D-9C51-671436CCEC49}" srcOrd="0" destOrd="0" presId="urn:microsoft.com/office/officeart/2005/8/layout/hierarchy3"/>
    <dgm:cxn modelId="{9061C5CE-878A-477B-AAAC-62040ECFD546}" srcId="{82840A91-FBD5-4A26-9F37-43FD74F8795A}" destId="{46AA312F-C123-465B-B2FD-DF985E5694C1}" srcOrd="1" destOrd="0" parTransId="{24672E81-4AFC-481A-9C44-0E46F5C735A6}" sibTransId="{8785BCB7-1B29-4FC1-A10A-9CE0AB042A34}"/>
    <dgm:cxn modelId="{8E2A2A7C-6D3B-4484-872B-52F12F1AAA71}" srcId="{82840A91-FBD5-4A26-9F37-43FD74F8795A}" destId="{E43507C0-9F0D-40A8-A570-ED034C8F7EB8}" srcOrd="6" destOrd="0" parTransId="{813788F8-5CFA-430A-A6B7-959E75C91501}" sibTransId="{DE06A87C-5909-4D21-9A7E-AB7B483C9680}"/>
    <dgm:cxn modelId="{02617E42-4EB1-4BBD-A2D8-FCE69F77F88E}" srcId="{C1BBE253-71D1-42FB-AC73-441953371D37}" destId="{82840A91-FBD5-4A26-9F37-43FD74F8795A}" srcOrd="0" destOrd="0" parTransId="{CA5E99DD-B938-4A72-9DDD-1A16D8F212CE}" sibTransId="{C7346DFD-BFA5-4AED-B5D8-F37734B5540C}"/>
    <dgm:cxn modelId="{6C3873C3-F1D3-4757-8DF0-F0BC679C85EF}" type="presOf" srcId="{432AA7E2-D36D-4F8C-86A7-9703DB6D3D7E}" destId="{20C581DC-2F9E-4D0A-8440-874C81194827}" srcOrd="0" destOrd="0" presId="urn:microsoft.com/office/officeart/2005/8/layout/hierarchy3"/>
    <dgm:cxn modelId="{1D5E6662-7B45-4D14-9FC9-FE05A212D7B4}" type="presParOf" srcId="{76F961E2-5C71-40C3-83EF-DB0D67DF5F1C}" destId="{53232929-7A5C-43F1-8BCD-1A84243A2228}" srcOrd="0" destOrd="0" presId="urn:microsoft.com/office/officeart/2005/8/layout/hierarchy3"/>
    <dgm:cxn modelId="{3C2EACD1-2166-4FA8-A38E-4113420BC5AE}" type="presParOf" srcId="{53232929-7A5C-43F1-8BCD-1A84243A2228}" destId="{D08CCA2E-49E4-46C6-A05C-CADC313BFEC8}" srcOrd="0" destOrd="0" presId="urn:microsoft.com/office/officeart/2005/8/layout/hierarchy3"/>
    <dgm:cxn modelId="{32C567C3-A2A7-4B3C-8F49-25712F1B6073}" type="presParOf" srcId="{D08CCA2E-49E4-46C6-A05C-CADC313BFEC8}" destId="{E4AAF8BE-A06C-4A59-AAE5-543D29F597DD}" srcOrd="0" destOrd="0" presId="urn:microsoft.com/office/officeart/2005/8/layout/hierarchy3"/>
    <dgm:cxn modelId="{312A9814-B2B6-4593-9F32-A177F0DA2614}" type="presParOf" srcId="{D08CCA2E-49E4-46C6-A05C-CADC313BFEC8}" destId="{1737CFD9-9CEF-469A-AD29-7A51407B4D67}" srcOrd="1" destOrd="0" presId="urn:microsoft.com/office/officeart/2005/8/layout/hierarchy3"/>
    <dgm:cxn modelId="{F0DD580E-7751-47D4-B926-E4954D7E5D2B}" type="presParOf" srcId="{53232929-7A5C-43F1-8BCD-1A84243A2228}" destId="{0980E3B8-8858-4091-B16D-85A9B7372A9B}" srcOrd="1" destOrd="0" presId="urn:microsoft.com/office/officeart/2005/8/layout/hierarchy3"/>
    <dgm:cxn modelId="{16AE41CB-8308-4D3A-BF8F-FC34E80AD65B}" type="presParOf" srcId="{0980E3B8-8858-4091-B16D-85A9B7372A9B}" destId="{20C581DC-2F9E-4D0A-8440-874C81194827}" srcOrd="0" destOrd="0" presId="urn:microsoft.com/office/officeart/2005/8/layout/hierarchy3"/>
    <dgm:cxn modelId="{5D391795-CE35-4B9F-B4EF-DCB4871EC7C9}" type="presParOf" srcId="{0980E3B8-8858-4091-B16D-85A9B7372A9B}" destId="{A9736E7A-E35D-4514-BADC-929E804C7C38}" srcOrd="1" destOrd="0" presId="urn:microsoft.com/office/officeart/2005/8/layout/hierarchy3"/>
    <dgm:cxn modelId="{80D00CAA-ED4F-4D6C-B7C3-ECE6FEBEA092}" type="presParOf" srcId="{0980E3B8-8858-4091-B16D-85A9B7372A9B}" destId="{1BF8E0A9-0012-4D7C-8B17-BB26F0D40502}" srcOrd="2" destOrd="0" presId="urn:microsoft.com/office/officeart/2005/8/layout/hierarchy3"/>
    <dgm:cxn modelId="{6292DBFE-5DE3-412F-9809-D5462ABD2903}" type="presParOf" srcId="{0980E3B8-8858-4091-B16D-85A9B7372A9B}" destId="{F0AC1A04-D0F6-495D-9C51-671436CCEC49}" srcOrd="3" destOrd="0" presId="urn:microsoft.com/office/officeart/2005/8/layout/hierarchy3"/>
    <dgm:cxn modelId="{A9885195-262F-4B52-83FB-1F7B0CF03199}" type="presParOf" srcId="{0980E3B8-8858-4091-B16D-85A9B7372A9B}" destId="{7528E49D-845F-41A2-9F27-1A9292A14F2F}" srcOrd="4" destOrd="0" presId="urn:microsoft.com/office/officeart/2005/8/layout/hierarchy3"/>
    <dgm:cxn modelId="{DA490D56-D403-4BD8-A2EB-F3E8AE7BE6DE}" type="presParOf" srcId="{0980E3B8-8858-4091-B16D-85A9B7372A9B}" destId="{86F3DF4C-6087-4D06-8FAA-D09FE3188190}" srcOrd="5" destOrd="0" presId="urn:microsoft.com/office/officeart/2005/8/layout/hierarchy3"/>
    <dgm:cxn modelId="{0824A4FD-19A7-43EB-8C30-D0BA59A5887A}" type="presParOf" srcId="{0980E3B8-8858-4091-B16D-85A9B7372A9B}" destId="{46D99108-39BF-433E-97EE-932C6D056CA4}" srcOrd="6" destOrd="0" presId="urn:microsoft.com/office/officeart/2005/8/layout/hierarchy3"/>
    <dgm:cxn modelId="{50B8EF61-6A66-4E04-8D73-0D01A745B3DF}" type="presParOf" srcId="{0980E3B8-8858-4091-B16D-85A9B7372A9B}" destId="{4EB9F8BE-3A91-489F-822F-6BB18BF98FDC}" srcOrd="7" destOrd="0" presId="urn:microsoft.com/office/officeart/2005/8/layout/hierarchy3"/>
    <dgm:cxn modelId="{905FD073-A9CC-47E5-B6BD-9A94FFDBD504}" type="presParOf" srcId="{0980E3B8-8858-4091-B16D-85A9B7372A9B}" destId="{38B0965E-D93D-4023-BBEC-F664FB04A8CA}" srcOrd="8" destOrd="0" presId="urn:microsoft.com/office/officeart/2005/8/layout/hierarchy3"/>
    <dgm:cxn modelId="{AD9D6278-9409-45E0-9661-C9A02794523B}" type="presParOf" srcId="{0980E3B8-8858-4091-B16D-85A9B7372A9B}" destId="{EE07C288-7893-48EB-A85A-471CE95B1754}" srcOrd="9" destOrd="0" presId="urn:microsoft.com/office/officeart/2005/8/layout/hierarchy3"/>
    <dgm:cxn modelId="{8A67191B-D6EB-46BC-B6EF-B4C8786CDFA3}" type="presParOf" srcId="{0980E3B8-8858-4091-B16D-85A9B7372A9B}" destId="{C7CD35C5-D2F3-4175-897F-125204D4AB78}" srcOrd="10" destOrd="0" presId="urn:microsoft.com/office/officeart/2005/8/layout/hierarchy3"/>
    <dgm:cxn modelId="{5494AAC0-0133-433C-B73D-5168F0DA8F02}" type="presParOf" srcId="{0980E3B8-8858-4091-B16D-85A9B7372A9B}" destId="{3AF0EDB5-A18A-4C2E-B1D8-80D64A25F3C5}" srcOrd="11" destOrd="0" presId="urn:microsoft.com/office/officeart/2005/8/layout/hierarchy3"/>
    <dgm:cxn modelId="{71BE155F-1E6E-44F7-8314-1E50F370BC8C}" type="presParOf" srcId="{0980E3B8-8858-4091-B16D-85A9B7372A9B}" destId="{C930A11A-E979-43C9-B989-3FEA15DC45FD}" srcOrd="12" destOrd="0" presId="urn:microsoft.com/office/officeart/2005/8/layout/hierarchy3"/>
    <dgm:cxn modelId="{45147390-B94D-446C-BE8C-DB40569BE0EF}" type="presParOf" srcId="{0980E3B8-8858-4091-B16D-85A9B7372A9B}" destId="{9B645EFC-9364-4635-A7E4-F5DAACD4B7DF}"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0CB4-0619-47EF-A746-365405D39958}">
      <dsp:nvSpPr>
        <dsp:cNvPr id="0" name=""/>
        <dsp:cNvSpPr/>
      </dsp:nvSpPr>
      <dsp:spPr>
        <a:xfrm>
          <a:off x="0" y="2115430"/>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6D826-A6E6-42EC-BF0E-9025B33009B2}">
      <dsp:nvSpPr>
        <dsp:cNvPr id="0" name=""/>
        <dsp:cNvSpPr/>
      </dsp:nvSpPr>
      <dsp:spPr>
        <a:xfrm>
          <a:off x="269954" y="201173"/>
          <a:ext cx="490826" cy="490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3FC8C9-03E6-4269-9DB7-824A4479C21C}">
      <dsp:nvSpPr>
        <dsp:cNvPr id="0" name=""/>
        <dsp:cNvSpPr/>
      </dsp:nvSpPr>
      <dsp:spPr>
        <a:xfrm>
          <a:off x="1030734" y="381"/>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anchor="ctr" anchorCtr="0">
          <a:noAutofit/>
        </a:bodyPr>
        <a:lstStyle/>
        <a:p>
          <a:pPr lvl="0" algn="l" defTabSz="1111250">
            <a:lnSpc>
              <a:spcPct val="100000"/>
            </a:lnSpc>
            <a:spcBef>
              <a:spcPct val="0"/>
            </a:spcBef>
            <a:spcAft>
              <a:spcPct val="35000"/>
            </a:spcAft>
          </a:pPr>
          <a:r>
            <a:rPr lang="en-US" sz="2500" kern="1200" dirty="0"/>
            <a:t>Research</a:t>
          </a:r>
        </a:p>
      </dsp:txBody>
      <dsp:txXfrm>
        <a:off x="1030734" y="381"/>
        <a:ext cx="3685727" cy="892410"/>
      </dsp:txXfrm>
    </dsp:sp>
    <dsp:sp modelId="{B58CA141-504B-412A-818E-73651C363A3D}">
      <dsp:nvSpPr>
        <dsp:cNvPr id="0" name=""/>
        <dsp:cNvSpPr/>
      </dsp:nvSpPr>
      <dsp:spPr>
        <a:xfrm>
          <a:off x="0" y="845548"/>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95015-001F-49EB-8731-0714E310C46E}">
      <dsp:nvSpPr>
        <dsp:cNvPr id="0" name=""/>
        <dsp:cNvSpPr/>
      </dsp:nvSpPr>
      <dsp:spPr>
        <a:xfrm>
          <a:off x="269954" y="1316687"/>
          <a:ext cx="490826" cy="490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6416B8-BF6E-4B19-A8CD-80E01FEB1ED8}">
      <dsp:nvSpPr>
        <dsp:cNvPr id="0" name=""/>
        <dsp:cNvSpPr/>
      </dsp:nvSpPr>
      <dsp:spPr>
        <a:xfrm>
          <a:off x="1030734" y="1115895"/>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anchor="ctr" anchorCtr="0">
          <a:noAutofit/>
        </a:bodyPr>
        <a:lstStyle/>
        <a:p>
          <a:pPr lvl="0" algn="l" defTabSz="1111250">
            <a:lnSpc>
              <a:spcPct val="100000"/>
            </a:lnSpc>
            <a:spcBef>
              <a:spcPct val="0"/>
            </a:spcBef>
            <a:spcAft>
              <a:spcPct val="35000"/>
            </a:spcAft>
          </a:pPr>
          <a:r>
            <a:rPr lang="en-US" sz="2500" kern="1200" dirty="0"/>
            <a:t>Communication</a:t>
          </a:r>
        </a:p>
      </dsp:txBody>
      <dsp:txXfrm>
        <a:off x="1030734" y="1115895"/>
        <a:ext cx="3685727" cy="892410"/>
      </dsp:txXfrm>
    </dsp:sp>
    <dsp:sp modelId="{2DD6782C-3741-43AC-8E3F-C7C2A5A092FE}">
      <dsp:nvSpPr>
        <dsp:cNvPr id="0" name=""/>
        <dsp:cNvSpPr/>
      </dsp:nvSpPr>
      <dsp:spPr>
        <a:xfrm>
          <a:off x="0" y="2231408"/>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3D4D5-84E6-41EE-BF94-D56D24841B8B}">
      <dsp:nvSpPr>
        <dsp:cNvPr id="0" name=""/>
        <dsp:cNvSpPr/>
      </dsp:nvSpPr>
      <dsp:spPr>
        <a:xfrm>
          <a:off x="269954" y="2432201"/>
          <a:ext cx="490826" cy="490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9C6B6-F051-4AFC-B696-34674ED32FC0}">
      <dsp:nvSpPr>
        <dsp:cNvPr id="0" name=""/>
        <dsp:cNvSpPr/>
      </dsp:nvSpPr>
      <dsp:spPr>
        <a:xfrm>
          <a:off x="1030734" y="2231408"/>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anchor="ctr" anchorCtr="0">
          <a:noAutofit/>
        </a:bodyPr>
        <a:lstStyle/>
        <a:p>
          <a:pPr lvl="0" algn="l" defTabSz="1111250">
            <a:lnSpc>
              <a:spcPct val="100000"/>
            </a:lnSpc>
            <a:spcBef>
              <a:spcPct val="0"/>
            </a:spcBef>
            <a:spcAft>
              <a:spcPct val="35000"/>
            </a:spcAft>
          </a:pPr>
          <a:r>
            <a:rPr lang="en-US" sz="2500" kern="1200" dirty="0"/>
            <a:t>Curiosity</a:t>
          </a:r>
        </a:p>
      </dsp:txBody>
      <dsp:txXfrm>
        <a:off x="1030734" y="2231408"/>
        <a:ext cx="3685727" cy="892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6F971-7678-499B-A816-8A504998BC52}">
      <dsp:nvSpPr>
        <dsp:cNvPr id="0" name=""/>
        <dsp:cNvSpPr/>
      </dsp:nvSpPr>
      <dsp:spPr>
        <a:xfrm>
          <a:off x="0" y="530964"/>
          <a:ext cx="4600280" cy="70795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F22AF-C81C-47EE-A37B-C3C3A7CF1874}">
      <dsp:nvSpPr>
        <dsp:cNvPr id="0" name=""/>
        <dsp:cNvSpPr/>
      </dsp:nvSpPr>
      <dsp:spPr>
        <a:xfrm>
          <a:off x="0" y="0"/>
          <a:ext cx="4140252" cy="70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el-GR" sz="2200" b="1" kern="1200" smtClean="0"/>
            <a:t>ΣΤΑΤΙΣΤΙΚΕΣ ΣΕ ΗΛΙΚΙΕΣ 15-64</a:t>
          </a:r>
          <a:endParaRPr lang="el-GR" sz="2200" kern="1200"/>
        </a:p>
      </dsp:txBody>
      <dsp:txXfrm>
        <a:off x="0" y="0"/>
        <a:ext cx="4140252" cy="707952"/>
      </dsp:txXfrm>
    </dsp:sp>
    <dsp:sp modelId="{94C33492-8DD3-4D4B-B116-541A9DEE383F}">
      <dsp:nvSpPr>
        <dsp:cNvPr id="0" name=""/>
        <dsp:cNvSpPr/>
      </dsp:nvSpPr>
      <dsp:spPr>
        <a:xfrm flipH="1" flipV="1">
          <a:off x="189309" y="853334"/>
          <a:ext cx="102922" cy="9172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1A1A5-6EF2-4C37-8513-F925D0BDE148}">
      <dsp:nvSpPr>
        <dsp:cNvPr id="0" name=""/>
        <dsp:cNvSpPr/>
      </dsp:nvSpPr>
      <dsp:spPr>
        <a:xfrm>
          <a:off x="1547662" y="0"/>
          <a:ext cx="4440025" cy="4440025"/>
        </a:xfrm>
        <a:prstGeom prst="triangle">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869B5-06C4-440A-8270-4290485393E6}">
      <dsp:nvSpPr>
        <dsp:cNvPr id="0" name=""/>
        <dsp:cNvSpPr/>
      </dsp:nvSpPr>
      <dsp:spPr>
        <a:xfrm>
          <a:off x="3767674" y="446387"/>
          <a:ext cx="2886016" cy="52551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l-GR" sz="1000" kern="1200" smtClean="0"/>
            <a:t>Οι </a:t>
          </a:r>
          <a:r>
            <a:rPr lang="el-GR" sz="1000" b="1" kern="1200" smtClean="0"/>
            <a:t>10.082</a:t>
          </a:r>
          <a:r>
            <a:rPr lang="el-GR" sz="1000" kern="1200" smtClean="0"/>
            <a:t> χρήστες που ξεκίνησαν θεραπεία στη χώρα μας το </a:t>
          </a:r>
          <a:r>
            <a:rPr lang="el-GR" sz="1000" b="1" kern="1200" smtClean="0"/>
            <a:t>2017</a:t>
          </a:r>
          <a:r>
            <a:rPr lang="el-GR" sz="1000" kern="1200" smtClean="0"/>
            <a:t> ήταν εθισμένοι σε:</a:t>
          </a:r>
          <a:endParaRPr lang="el-GR" sz="1000" kern="1200"/>
        </a:p>
      </dsp:txBody>
      <dsp:txXfrm>
        <a:off x="3793328" y="472041"/>
        <a:ext cx="2834708" cy="474210"/>
      </dsp:txXfrm>
    </dsp:sp>
    <dsp:sp modelId="{DCB10CCE-22E7-45DB-A34A-DAFD1D017EDA}">
      <dsp:nvSpPr>
        <dsp:cNvPr id="0" name=""/>
        <dsp:cNvSpPr/>
      </dsp:nvSpPr>
      <dsp:spPr>
        <a:xfrm>
          <a:off x="3767674" y="1037595"/>
          <a:ext cx="2886016" cy="52551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l-GR" sz="1000" kern="1200" smtClean="0"/>
            <a:t>Ηρωίνη: </a:t>
          </a:r>
          <a:r>
            <a:rPr lang="el-GR" sz="1000" b="1" kern="1200" smtClean="0"/>
            <a:t>64%</a:t>
          </a:r>
          <a:endParaRPr lang="el-GR" sz="1000" kern="1200"/>
        </a:p>
      </dsp:txBody>
      <dsp:txXfrm>
        <a:off x="3793328" y="1063249"/>
        <a:ext cx="2834708" cy="474210"/>
      </dsp:txXfrm>
    </dsp:sp>
    <dsp:sp modelId="{BEF069B1-E12B-4DB8-8663-FEFCDFC00F5D}">
      <dsp:nvSpPr>
        <dsp:cNvPr id="0" name=""/>
        <dsp:cNvSpPr/>
      </dsp:nvSpPr>
      <dsp:spPr>
        <a:xfrm>
          <a:off x="3767674" y="1628804"/>
          <a:ext cx="2886016" cy="52551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l-GR" sz="1000" kern="1200" smtClean="0"/>
            <a:t>Κάνναβη: </a:t>
          </a:r>
          <a:r>
            <a:rPr lang="el-GR" sz="1000" b="1" kern="1200" smtClean="0"/>
            <a:t>19%</a:t>
          </a:r>
          <a:endParaRPr lang="el-GR" sz="1000" kern="1200"/>
        </a:p>
      </dsp:txBody>
      <dsp:txXfrm>
        <a:off x="3793328" y="1654458"/>
        <a:ext cx="2834708" cy="474210"/>
      </dsp:txXfrm>
    </dsp:sp>
    <dsp:sp modelId="{8D5FC29F-86DD-429A-B6FE-A26F9D73FDA3}">
      <dsp:nvSpPr>
        <dsp:cNvPr id="0" name=""/>
        <dsp:cNvSpPr/>
      </dsp:nvSpPr>
      <dsp:spPr>
        <a:xfrm>
          <a:off x="3767674" y="2220012"/>
          <a:ext cx="2886016" cy="52551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l-GR" sz="1000" kern="1200" smtClean="0"/>
            <a:t>Κοκαΐνη: </a:t>
          </a:r>
          <a:r>
            <a:rPr lang="el-GR" sz="1000" b="1" kern="1200" smtClean="0"/>
            <a:t>7%</a:t>
          </a:r>
          <a:endParaRPr lang="el-GR" sz="1000" kern="1200"/>
        </a:p>
      </dsp:txBody>
      <dsp:txXfrm>
        <a:off x="3793328" y="2245666"/>
        <a:ext cx="2834708" cy="474210"/>
      </dsp:txXfrm>
    </dsp:sp>
    <dsp:sp modelId="{98895351-17D6-4E2E-A1DB-293DDF0FF5B4}">
      <dsp:nvSpPr>
        <dsp:cNvPr id="0" name=""/>
        <dsp:cNvSpPr/>
      </dsp:nvSpPr>
      <dsp:spPr>
        <a:xfrm>
          <a:off x="3767674" y="2811220"/>
          <a:ext cx="2886016" cy="52551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l-GR" sz="1000" kern="1200" smtClean="0"/>
            <a:t>Αμφεταμίνες: </a:t>
          </a:r>
          <a:r>
            <a:rPr lang="el-GR" sz="1000" b="1" kern="1200" smtClean="0"/>
            <a:t>1%</a:t>
          </a:r>
          <a:endParaRPr lang="el-GR" sz="1000" kern="1200"/>
        </a:p>
      </dsp:txBody>
      <dsp:txXfrm>
        <a:off x="3793328" y="2836874"/>
        <a:ext cx="2834708" cy="474210"/>
      </dsp:txXfrm>
    </dsp:sp>
    <dsp:sp modelId="{EFBD223A-B788-4768-88B6-CD74E5D221F1}">
      <dsp:nvSpPr>
        <dsp:cNvPr id="0" name=""/>
        <dsp:cNvSpPr/>
      </dsp:nvSpPr>
      <dsp:spPr>
        <a:xfrm>
          <a:off x="3767674" y="3402429"/>
          <a:ext cx="2886016" cy="52551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l-GR" sz="1000" kern="1200" smtClean="0"/>
            <a:t>Άλλα: </a:t>
          </a:r>
          <a:r>
            <a:rPr lang="el-GR" sz="1000" b="1" kern="1200" smtClean="0"/>
            <a:t>9%</a:t>
          </a:r>
          <a:endParaRPr lang="el-GR" sz="1000" kern="1200"/>
        </a:p>
      </dsp:txBody>
      <dsp:txXfrm>
        <a:off x="3793328" y="3428083"/>
        <a:ext cx="2834708" cy="4742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BD047-06C8-4ECA-B1E0-218637C6BA93}">
      <dsp:nvSpPr>
        <dsp:cNvPr id="0" name=""/>
        <dsp:cNvSpPr/>
      </dsp:nvSpPr>
      <dsp:spPr>
        <a:xfrm>
          <a:off x="319816" y="0"/>
          <a:ext cx="4115795" cy="411579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E85B0-0815-467B-8FB9-E16F4F74198C}">
      <dsp:nvSpPr>
        <dsp:cNvPr id="0" name=""/>
        <dsp:cNvSpPr/>
      </dsp:nvSpPr>
      <dsp:spPr>
        <a:xfrm>
          <a:off x="624277" y="158653"/>
          <a:ext cx="1605160" cy="1605160"/>
        </a:xfrm>
        <a:prstGeom prst="round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l-GR" sz="2000" b="1" kern="1200" dirty="0" smtClean="0"/>
            <a:t>Στοιχεία για την Ελλάδα το 2017:</a:t>
          </a:r>
          <a:endParaRPr lang="el-GR" sz="2000" kern="1200" dirty="0"/>
        </a:p>
      </dsp:txBody>
      <dsp:txXfrm>
        <a:off x="702634" y="237010"/>
        <a:ext cx="1448446" cy="1448446"/>
      </dsp:txXfrm>
    </dsp:sp>
    <dsp:sp modelId="{D254A1A4-FEE9-42A2-A6E8-D7798513EB9E}">
      <dsp:nvSpPr>
        <dsp:cNvPr id="0" name=""/>
        <dsp:cNvSpPr/>
      </dsp:nvSpPr>
      <dsp:spPr>
        <a:xfrm>
          <a:off x="2335767" y="158653"/>
          <a:ext cx="1605160" cy="160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l-GR" sz="1100" b="1" kern="1200" dirty="0" smtClean="0"/>
            <a:t>Τα ¾ των μαθητών δήλωσε πως είχε καταναλώσει αλκοόλ τουλάχιστον 1 φορά σε έναν μήνα.</a:t>
          </a:r>
          <a:endParaRPr lang="el-GR" sz="1100" kern="1200" dirty="0"/>
        </a:p>
      </dsp:txBody>
      <dsp:txXfrm>
        <a:off x="2414124" y="237010"/>
        <a:ext cx="1448446" cy="1448446"/>
      </dsp:txXfrm>
    </dsp:sp>
    <dsp:sp modelId="{0F7D5CFA-F75E-4E1D-A534-D197BA69D307}">
      <dsp:nvSpPr>
        <dsp:cNvPr id="0" name=""/>
        <dsp:cNvSpPr/>
      </dsp:nvSpPr>
      <dsp:spPr>
        <a:xfrm>
          <a:off x="624277" y="1902809"/>
          <a:ext cx="1605160" cy="1605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b="1" kern="1200" dirty="0" smtClean="0"/>
            <a:t>Κάθε Έλληνας καταναλώνει κατά μέσο όρο 10,3 λίτρα, περισσότερο ακόμα και από τις Η.Π.Α.</a:t>
          </a:r>
          <a:endParaRPr lang="el-GR" sz="1200" kern="1200" dirty="0"/>
        </a:p>
      </dsp:txBody>
      <dsp:txXfrm>
        <a:off x="702634" y="1981166"/>
        <a:ext cx="1448446" cy="1448446"/>
      </dsp:txXfrm>
    </dsp:sp>
    <dsp:sp modelId="{B9276517-7BED-4E7A-92DF-788C2B3478C9}">
      <dsp:nvSpPr>
        <dsp:cNvPr id="0" name=""/>
        <dsp:cNvSpPr/>
      </dsp:nvSpPr>
      <dsp:spPr>
        <a:xfrm>
          <a:off x="2330165" y="1913868"/>
          <a:ext cx="1605160" cy="1605160"/>
        </a:xfrm>
        <a:prstGeom prst="round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l-GR" sz="1100" b="1" kern="1200" dirty="0" smtClean="0"/>
            <a:t>Στη χώρα μας  το 2017 καταγράφηκαν 69 θάνατοι/εκατομμύριο κατοίκων στην Ελλάδα</a:t>
          </a:r>
          <a:r>
            <a:rPr lang="el-GR" sz="500" b="1" kern="1200" dirty="0" smtClean="0"/>
            <a:t>.</a:t>
          </a:r>
          <a:endParaRPr lang="el-GR" sz="500" kern="1200" dirty="0"/>
        </a:p>
      </dsp:txBody>
      <dsp:txXfrm>
        <a:off x="2408522" y="1992225"/>
        <a:ext cx="1448446" cy="14484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F5339-027E-4256-A3D9-9792DB15D7F1}">
      <dsp:nvSpPr>
        <dsp:cNvPr id="0" name=""/>
        <dsp:cNvSpPr/>
      </dsp:nvSpPr>
      <dsp:spPr>
        <a:xfrm rot="10800000">
          <a:off x="910655" y="0"/>
          <a:ext cx="2726938" cy="895178"/>
        </a:xfrm>
        <a:prstGeom prst="homePlate">
          <a:avLst/>
        </a:prstGeom>
        <a:solidFill>
          <a:schemeClr val="tx2">
            <a:lumMod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49" tIns="45720" rIns="85344" bIns="45720" numCol="1" spcCol="1270" anchor="ctr" anchorCtr="0">
          <a:noAutofit/>
        </a:bodyPr>
        <a:lstStyle/>
        <a:p>
          <a:pPr lvl="0" algn="ctr" defTabSz="533400" rtl="0">
            <a:lnSpc>
              <a:spcPct val="90000"/>
            </a:lnSpc>
            <a:spcBef>
              <a:spcPct val="0"/>
            </a:spcBef>
            <a:spcAft>
              <a:spcPct val="35000"/>
            </a:spcAft>
          </a:pPr>
          <a:r>
            <a:rPr lang="el-GR" sz="1200" kern="1200" smtClean="0"/>
            <a:t>Στην Ελλάδα το 2017 το 3% των μαθητών δήλωσε πως έχει κάνει χρήση συνθετικών κανναβινοειδών.</a:t>
          </a:r>
          <a:endParaRPr lang="el-GR" sz="1200" kern="1200"/>
        </a:p>
      </dsp:txBody>
      <dsp:txXfrm rot="10800000">
        <a:off x="1134449" y="0"/>
        <a:ext cx="2503144" cy="895178"/>
      </dsp:txXfrm>
    </dsp:sp>
    <dsp:sp modelId="{A1FF39A4-700E-46C7-83C9-4A620771D575}">
      <dsp:nvSpPr>
        <dsp:cNvPr id="0" name=""/>
        <dsp:cNvSpPr/>
      </dsp:nvSpPr>
      <dsp:spPr>
        <a:xfrm>
          <a:off x="463066" y="0"/>
          <a:ext cx="895178" cy="8951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2C203-84CC-4539-B227-0F5EF7956D29}">
      <dsp:nvSpPr>
        <dsp:cNvPr id="0" name=""/>
        <dsp:cNvSpPr/>
      </dsp:nvSpPr>
      <dsp:spPr>
        <a:xfrm flipV="1">
          <a:off x="6900424" y="2321014"/>
          <a:ext cx="45727" cy="942670"/>
        </a:xfrm>
        <a:prstGeom prst="pie">
          <a:avLst>
            <a:gd name="adj1" fmla="val 5400000"/>
            <a:gd name="adj2" fmla="val 16200000"/>
          </a:avLst>
        </a:prstGeom>
        <a:solidFill>
          <a:srgbClr val="EAD07A"/>
        </a:solidFill>
        <a:ln w="19050" cap="rnd" cmpd="sng" algn="ctr">
          <a:solidFill>
            <a:srgbClr val="EACF75"/>
          </a:solidFill>
          <a:prstDash val="solid"/>
        </a:ln>
        <a:effectLst/>
      </dsp:spPr>
      <dsp:style>
        <a:lnRef idx="2">
          <a:scrgbClr r="0" g="0" b="0"/>
        </a:lnRef>
        <a:fillRef idx="1">
          <a:scrgbClr r="0" g="0" b="0"/>
        </a:fillRef>
        <a:effectRef idx="0">
          <a:scrgbClr r="0" g="0" b="0"/>
        </a:effectRef>
        <a:fontRef idx="minor">
          <a:schemeClr val="lt1"/>
        </a:fontRef>
      </dsp:style>
    </dsp:sp>
    <dsp:sp modelId="{B0741B76-448B-4B98-962D-83DECABFF0CF}">
      <dsp:nvSpPr>
        <dsp:cNvPr id="0" name=""/>
        <dsp:cNvSpPr/>
      </dsp:nvSpPr>
      <dsp:spPr>
        <a:xfrm>
          <a:off x="339399" y="224235"/>
          <a:ext cx="6410226" cy="3412504"/>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kern="1200" dirty="0" smtClean="0"/>
            <a:t/>
          </a:r>
          <a:br>
            <a:rPr lang="el-GR" sz="1700" kern="1200" dirty="0" smtClean="0"/>
          </a:br>
          <a:r>
            <a:rPr lang="el-GR" sz="1700" kern="1200" dirty="0" smtClean="0"/>
            <a:t>Η εστίαση στον εθισμό αυτόν κάθε αυτόν δεν έχει σημασία καθώς είναι η ανάγκη να αναληφθεί δράση κάτω από συγκεκριμένα είδη </a:t>
          </a:r>
          <a:r>
            <a:rPr lang="el-GR" sz="1700" kern="1200" dirty="0" err="1" smtClean="0"/>
            <a:t>stress</a:t>
          </a:r>
          <a:r>
            <a:rPr lang="el-GR" sz="1700" kern="1200" dirty="0" smtClean="0"/>
            <a:t>. Η αντιμετώπιση όλων των ειδών του εθισμού απαιτεί την κατανόηση του πώς αυτός λειτουργεί ψυχολογικά. Επομένως, για την επιτυχή αντιμετώπιση του εθισμού είναι εξαιρετικά απαραίτητη η βοήθεια από ειδικό ψυχολόγο ο οποίος θα αναζητήσει μέσω ψυχοθεραπείας το πώς ο εθισμός, σε κάποια ουσία ή ενέργεια, λειτουργεί ψυχολογικά στο άτομο και, στη συνέχεια, θα προβεί στις κατάλληλες θεραπείες, προσαρμοσμένες στο είδος του εθισμού και στο άτομο, ώστε αυτός να αντιμετωπιστεί πλήρως.</a:t>
          </a:r>
          <a:endParaRPr lang="el-GR" sz="1700" kern="1200" dirty="0"/>
        </a:p>
      </dsp:txBody>
      <dsp:txXfrm>
        <a:off x="339399" y="224235"/>
        <a:ext cx="6410226" cy="34125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849A0-9340-42F6-9234-3C492F908F4D}">
      <dsp:nvSpPr>
        <dsp:cNvPr id="0" name=""/>
        <dsp:cNvSpPr/>
      </dsp:nvSpPr>
      <dsp:spPr>
        <a:xfrm>
          <a:off x="615098" y="0"/>
          <a:ext cx="3485560" cy="10935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B5CD6-44F8-4814-85F9-5896FEDA38D2}">
      <dsp:nvSpPr>
        <dsp:cNvPr id="0" name=""/>
        <dsp:cNvSpPr/>
      </dsp:nvSpPr>
      <dsp:spPr>
        <a:xfrm>
          <a:off x="552276" y="306055"/>
          <a:ext cx="3113937" cy="437404"/>
        </a:xfrm>
        <a:prstGeom prst="roundRect">
          <a:avLst/>
        </a:prstGeom>
        <a:solidFill>
          <a:schemeClr val="tx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kern="1200" dirty="0" smtClean="0"/>
            <a:t>Αντιμετώπιση του εθισμού</a:t>
          </a:r>
          <a:endParaRPr lang="el-GR" sz="1800" kern="1200" dirty="0"/>
        </a:p>
      </dsp:txBody>
      <dsp:txXfrm>
        <a:off x="573628" y="327407"/>
        <a:ext cx="3071233" cy="3947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088BE-63EB-45F4-8D11-6C8E9A47F6A4}">
      <dsp:nvSpPr>
        <dsp:cNvPr id="0" name=""/>
        <dsp:cNvSpPr/>
      </dsp:nvSpPr>
      <dsp:spPr>
        <a:xfrm>
          <a:off x="3113845" y="2"/>
          <a:ext cx="3481884" cy="614574"/>
        </a:xfrm>
        <a:prstGeom prst="roundRect">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l-GR" sz="3200" b="1" kern="1200" dirty="0" smtClean="0"/>
            <a:t>ΠΗΓΕΣ</a:t>
          </a:r>
          <a:endParaRPr lang="el-GR" sz="3200" b="1" kern="1200" dirty="0"/>
        </a:p>
      </dsp:txBody>
      <dsp:txXfrm>
        <a:off x="3143846" y="30003"/>
        <a:ext cx="3421882" cy="554572"/>
      </dsp:txXfrm>
    </dsp:sp>
    <dsp:sp modelId="{3A1C7FA8-2C4B-4E51-A0B0-BA3B23CA78DA}">
      <dsp:nvSpPr>
        <dsp:cNvPr id="0" name=""/>
        <dsp:cNvSpPr/>
      </dsp:nvSpPr>
      <dsp:spPr>
        <a:xfrm>
          <a:off x="3095008" y="645686"/>
          <a:ext cx="3481884" cy="614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l-GR" sz="1100" kern="1200" dirty="0" smtClean="0"/>
            <a:t>ΣΧΟΛΙΚΟ ΒΙΒΛΙΟ= </a:t>
          </a:r>
          <a:r>
            <a:rPr lang="en-GB" sz="1100" kern="1200" smtClean="0"/>
            <a:t>http://ebooks.edu.gr/ebooks/v/html/8547/2724/Biologia_G-Lykeiou_html-apli/index1_5.html</a:t>
          </a:r>
          <a:endParaRPr lang="el-GR" sz="1100" kern="1200"/>
        </a:p>
      </dsp:txBody>
      <dsp:txXfrm>
        <a:off x="3125009" y="675687"/>
        <a:ext cx="3421882" cy="554572"/>
      </dsp:txXfrm>
    </dsp:sp>
    <dsp:sp modelId="{A41A0FB9-956A-4EEA-BEFB-A3C16C0A8003}">
      <dsp:nvSpPr>
        <dsp:cNvPr id="0" name=""/>
        <dsp:cNvSpPr/>
      </dsp:nvSpPr>
      <dsp:spPr>
        <a:xfrm>
          <a:off x="3095008" y="1290989"/>
          <a:ext cx="3481884" cy="614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GB" sz="1200" kern="1200" smtClean="0"/>
            <a:t>Wikipedia</a:t>
          </a:r>
          <a:r>
            <a:rPr lang="el-GR" sz="1200" kern="1200" smtClean="0"/>
            <a:t> = </a:t>
          </a:r>
          <a:r>
            <a:rPr lang="en-GB" sz="1200" kern="1200" smtClean="0"/>
            <a:t>https://el.wikipedia.org/wiki/%CE%95%CE%B8%CE%B9%CF%83%CE%BC%CF%8C%CF%82</a:t>
          </a:r>
          <a:r>
            <a:rPr lang="el-GR" sz="1200" kern="1200" smtClean="0"/>
            <a:t> </a:t>
          </a:r>
          <a:endParaRPr lang="el-GR" sz="1200" kern="1200"/>
        </a:p>
      </dsp:txBody>
      <dsp:txXfrm>
        <a:off x="3125009" y="1320990"/>
        <a:ext cx="3421882" cy="554572"/>
      </dsp:txXfrm>
    </dsp:sp>
    <dsp:sp modelId="{58F5B265-5B92-42A3-BE65-5A284468FD79}">
      <dsp:nvSpPr>
        <dsp:cNvPr id="0" name=""/>
        <dsp:cNvSpPr/>
      </dsp:nvSpPr>
      <dsp:spPr>
        <a:xfrm>
          <a:off x="3095008" y="1936292"/>
          <a:ext cx="3481884" cy="614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GB" sz="1200" kern="1200" smtClean="0"/>
            <a:t>Nicorette</a:t>
          </a:r>
          <a:r>
            <a:rPr lang="el-GR" sz="1200" kern="1200" smtClean="0"/>
            <a:t> = </a:t>
          </a:r>
          <a:r>
            <a:rPr lang="en-GB" sz="1200" kern="1200" smtClean="0"/>
            <a:t>https://www.nicorette.gr/etoimasteite-na-kopsete-to-kapnisma/nikotinh</a:t>
          </a:r>
          <a:r>
            <a:rPr lang="el-GR" sz="1200" kern="1200" smtClean="0"/>
            <a:t> </a:t>
          </a:r>
          <a:endParaRPr lang="el-GR" sz="1200" kern="1200"/>
        </a:p>
      </dsp:txBody>
      <dsp:txXfrm>
        <a:off x="3125009" y="1966293"/>
        <a:ext cx="3421882" cy="554572"/>
      </dsp:txXfrm>
    </dsp:sp>
    <dsp:sp modelId="{6630D63E-DF21-4111-865B-7B1D529AB44D}">
      <dsp:nvSpPr>
        <dsp:cNvPr id="0" name=""/>
        <dsp:cNvSpPr/>
      </dsp:nvSpPr>
      <dsp:spPr>
        <a:xfrm>
          <a:off x="3095008" y="2581595"/>
          <a:ext cx="3481884" cy="614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smtClean="0"/>
            <a:t>Medlook</a:t>
          </a:r>
          <a:r>
            <a:rPr lang="el-GR" sz="1400" kern="1200" smtClean="0"/>
            <a:t> = </a:t>
          </a:r>
          <a:r>
            <a:rPr lang="en-GB" sz="1400" kern="1200" smtClean="0"/>
            <a:t>https://www.medlook.net/</a:t>
          </a:r>
          <a:endParaRPr lang="el-GR" sz="1400" kern="1200"/>
        </a:p>
      </dsp:txBody>
      <dsp:txXfrm>
        <a:off x="3125009" y="2611596"/>
        <a:ext cx="3421882" cy="554572"/>
      </dsp:txXfrm>
    </dsp:sp>
    <dsp:sp modelId="{1D77C866-EC1F-4FBB-8A63-4D27FA359228}">
      <dsp:nvSpPr>
        <dsp:cNvPr id="0" name=""/>
        <dsp:cNvSpPr/>
      </dsp:nvSpPr>
      <dsp:spPr>
        <a:xfrm>
          <a:off x="3095008" y="3226898"/>
          <a:ext cx="3481884" cy="614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rtl="0">
            <a:lnSpc>
              <a:spcPct val="90000"/>
            </a:lnSpc>
            <a:spcBef>
              <a:spcPct val="0"/>
            </a:spcBef>
            <a:spcAft>
              <a:spcPct val="35000"/>
            </a:spcAft>
          </a:pPr>
          <a:r>
            <a:rPr lang="en-GB" sz="1050" kern="1200" smtClean="0"/>
            <a:t>blog.melapus</a:t>
          </a:r>
          <a:r>
            <a:rPr lang="el-GR" sz="1050" kern="1200" smtClean="0"/>
            <a:t> = </a:t>
          </a:r>
          <a:r>
            <a:rPr lang="en-GB" sz="1050" kern="1200" smtClean="0"/>
            <a:t>https://blog.melapus.com/arthrografia-tis-melapus/item/182-ethismos-narkotika-alkool-tzogos-symptomata-kai-antimetopisi</a:t>
          </a:r>
          <a:r>
            <a:rPr lang="el-GR" sz="1050" kern="1200" smtClean="0"/>
            <a:t> </a:t>
          </a:r>
          <a:endParaRPr lang="el-GR" sz="1050" kern="1200"/>
        </a:p>
      </dsp:txBody>
      <dsp:txXfrm>
        <a:off x="3125009" y="3256899"/>
        <a:ext cx="3421882" cy="554572"/>
      </dsp:txXfrm>
    </dsp:sp>
    <dsp:sp modelId="{C2560EAD-B5A1-45D3-8542-E7A72F8CF1FD}">
      <dsp:nvSpPr>
        <dsp:cNvPr id="0" name=""/>
        <dsp:cNvSpPr/>
      </dsp:nvSpPr>
      <dsp:spPr>
        <a:xfrm>
          <a:off x="3095008" y="3872201"/>
          <a:ext cx="3481884" cy="614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GB" sz="900" kern="1200" smtClean="0"/>
            <a:t>psixologos.online</a:t>
          </a:r>
          <a:r>
            <a:rPr lang="el-GR" sz="900" kern="1200" smtClean="0"/>
            <a:t> = </a:t>
          </a:r>
          <a:r>
            <a:rPr lang="en-GB" sz="900" kern="1200" smtClean="0"/>
            <a:t>https://psixologos.online/%CF%84%CE%B9-%CE%B5%CE%AF%CE%BD%CE%B1%CE%B9-%CE%BF-%CE%B5%CE%B8%CE%B9%CF%83%CE%BC%CF%8C%CF%82/</a:t>
          </a:r>
          <a:r>
            <a:rPr lang="el-GR" sz="900" kern="1200" smtClean="0"/>
            <a:t> </a:t>
          </a:r>
          <a:endParaRPr lang="el-GR" sz="900" kern="1200"/>
        </a:p>
      </dsp:txBody>
      <dsp:txXfrm>
        <a:off x="3125009" y="3902202"/>
        <a:ext cx="3421882" cy="554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24605-63D0-4DDA-97DD-0F52C9874D42}">
      <dsp:nvSpPr>
        <dsp:cNvPr id="0" name=""/>
        <dsp:cNvSpPr/>
      </dsp:nvSpPr>
      <dsp:spPr>
        <a:xfrm>
          <a:off x="0" y="1027785"/>
          <a:ext cx="5605669" cy="2242267"/>
        </a:xfrm>
        <a:prstGeom prst="chevron">
          <a:avLst/>
        </a:prstGeom>
        <a:gradFill rotWithShape="0">
          <a:gsLst>
            <a:gs pos="0">
              <a:srgbClr val="9E7698"/>
            </a:gs>
            <a:gs pos="100000">
              <a:schemeClr val="accent1">
                <a:lumMod val="45000"/>
                <a:lumOff val="55000"/>
              </a:schemeClr>
            </a:gs>
            <a:gs pos="100000">
              <a:schemeClr val="tx2"/>
            </a:gs>
            <a:gs pos="100000">
              <a:schemeClr val="tx2"/>
            </a:gs>
          </a:gsLst>
          <a:lin ang="5400000" scaled="1"/>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l-GR" sz="2400" b="1" i="1" kern="1200" dirty="0" smtClean="0"/>
            <a:t>Εθισμός</a:t>
          </a:r>
          <a:r>
            <a:rPr lang="el-GR" sz="1400" kern="1200" dirty="0" smtClean="0"/>
            <a:t> είναι μια συμπεριφορά που χαρακτηρίζεται από εξάρτηση σε μια συγκεκριμένη δραστηριότητα αλλά και σε ουσίες. Προκαλείται από κάπνισμα, ναρκωτικά, αλκοόλ, </a:t>
          </a:r>
          <a:r>
            <a:rPr lang="el-GR" sz="1400" kern="1200" dirty="0" err="1" smtClean="0"/>
            <a:t>τζογο</a:t>
          </a:r>
          <a:r>
            <a:rPr lang="el-GR" sz="1400" kern="1200" dirty="0" smtClean="0"/>
            <a:t> κλπ. Υπάρχουν πολλά στάδια εθισμού. Ο εθισμός καθώς εξελίσσεται γίνεται τρόπος ζωής. Δισεκατομμύρια άνθρωποι ζουν παγιδευμένοι σε κάποιον από τους πολλούς εθισμούς.</a:t>
          </a:r>
          <a:endParaRPr lang="el-GR" sz="1400" kern="1200" dirty="0"/>
        </a:p>
      </dsp:txBody>
      <dsp:txXfrm>
        <a:off x="1121134" y="1027785"/>
        <a:ext cx="3363402" cy="2242267"/>
      </dsp:txXfrm>
    </dsp:sp>
    <dsp:sp modelId="{7ABC0589-31B6-49A3-B72E-69C5C57ECB64}">
      <dsp:nvSpPr>
        <dsp:cNvPr id="0" name=""/>
        <dsp:cNvSpPr/>
      </dsp:nvSpPr>
      <dsp:spPr>
        <a:xfrm>
          <a:off x="0" y="3583971"/>
          <a:ext cx="5605669" cy="2242267"/>
        </a:xfrm>
        <a:prstGeom prst="chevron">
          <a:avLst/>
        </a:prstGeom>
        <a:gradFill rotWithShape="0">
          <a:gsLst>
            <a:gs pos="0">
              <a:srgbClr val="9E7698"/>
            </a:gs>
            <a:gs pos="100000">
              <a:schemeClr val="accent1">
                <a:lumMod val="45000"/>
                <a:lumOff val="55000"/>
              </a:schemeClr>
            </a:gs>
            <a:gs pos="100000">
              <a:schemeClr val="tx2"/>
            </a:gs>
            <a:gs pos="100000">
              <a:schemeClr val="tx2"/>
            </a:gs>
          </a:gsLst>
          <a:lin ang="5400000" scaled="1"/>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el-GR" sz="1700" kern="1200" dirty="0" smtClean="0"/>
            <a:t>Στην ουσία σήμερα αντιμετωπίζεται ως εθισμός σχεδόν κάθε συνήθεια που ακολουθείται εκτός μέτρου από ένα άτομο το οποίο γνωρίζει ότι δυσκολεύεται ή αδυνατεί να την κατευνάσει και πολύ περισσότερο να της δώσει ένα τέλος.</a:t>
          </a:r>
          <a:endParaRPr lang="el-GR" sz="1700" kern="1200" dirty="0"/>
        </a:p>
      </dsp:txBody>
      <dsp:txXfrm>
        <a:off x="1121134" y="3583971"/>
        <a:ext cx="3363402" cy="2242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805CA-F6C5-4682-8BF9-BC8F2DBCA6B9}">
      <dsp:nvSpPr>
        <dsp:cNvPr id="0" name=""/>
        <dsp:cNvSpPr/>
      </dsp:nvSpPr>
      <dsp:spPr>
        <a:xfrm rot="10800000">
          <a:off x="1127288" y="199488"/>
          <a:ext cx="2915003" cy="1468460"/>
        </a:xfrm>
        <a:prstGeom prst="homePlate">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550" tIns="129540" rIns="241808" bIns="129540" numCol="1" spcCol="1270" anchor="ctr" anchorCtr="0">
          <a:noAutofit/>
        </a:bodyPr>
        <a:lstStyle/>
        <a:p>
          <a:pPr lvl="0" algn="ctr" defTabSz="1511300" rtl="0">
            <a:lnSpc>
              <a:spcPct val="90000"/>
            </a:lnSpc>
            <a:spcBef>
              <a:spcPct val="0"/>
            </a:spcBef>
            <a:spcAft>
              <a:spcPct val="35000"/>
            </a:spcAft>
          </a:pPr>
          <a:r>
            <a:rPr lang="el-GR" sz="3400" kern="1200" smtClean="0"/>
            <a:t>ΤΣΙΓΑΡΟ</a:t>
          </a:r>
          <a:endParaRPr lang="el-GR" sz="3400" kern="1200"/>
        </a:p>
      </dsp:txBody>
      <dsp:txXfrm rot="10800000">
        <a:off x="1494403" y="199488"/>
        <a:ext cx="2547888" cy="1468460"/>
      </dsp:txXfrm>
    </dsp:sp>
    <dsp:sp modelId="{3C81613F-48AC-4FB6-BFFB-A38E78A2245D}">
      <dsp:nvSpPr>
        <dsp:cNvPr id="0" name=""/>
        <dsp:cNvSpPr/>
      </dsp:nvSpPr>
      <dsp:spPr>
        <a:xfrm>
          <a:off x="367115" y="216698"/>
          <a:ext cx="1468460" cy="14684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3ED2E-4F3B-4E6B-A942-2D4DFD89A460}">
      <dsp:nvSpPr>
        <dsp:cNvPr id="0" name=""/>
        <dsp:cNvSpPr/>
      </dsp:nvSpPr>
      <dsp:spPr>
        <a:xfrm rot="5400000">
          <a:off x="4260561" y="-1434064"/>
          <a:ext cx="1464964" cy="469933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l-GR" sz="1300" kern="1200" smtClean="0"/>
            <a:t>Αύξηση της αρτηριακής πίεσης.</a:t>
          </a:r>
          <a:endParaRPr lang="el-GR" sz="1300" kern="1200"/>
        </a:p>
        <a:p>
          <a:pPr marL="114300" lvl="1" indent="-114300" algn="l" defTabSz="577850" rtl="0">
            <a:lnSpc>
              <a:spcPct val="90000"/>
            </a:lnSpc>
            <a:spcBef>
              <a:spcPct val="0"/>
            </a:spcBef>
            <a:spcAft>
              <a:spcPct val="15000"/>
            </a:spcAft>
            <a:buChar char="••"/>
          </a:pPr>
          <a:r>
            <a:rPr lang="el-GR" sz="1300" kern="1200" smtClean="0"/>
            <a:t>Αύξηση των παλμών ανά λεπτό (καρδιακός ρυθμός).</a:t>
          </a:r>
          <a:endParaRPr lang="el-GR" sz="1300" kern="1200"/>
        </a:p>
        <a:p>
          <a:pPr marL="114300" lvl="1" indent="-114300" algn="l" defTabSz="577850" rtl="0">
            <a:lnSpc>
              <a:spcPct val="90000"/>
            </a:lnSpc>
            <a:spcBef>
              <a:spcPct val="0"/>
            </a:spcBef>
            <a:spcAft>
              <a:spcPct val="15000"/>
            </a:spcAft>
            <a:buChar char="••"/>
          </a:pPr>
          <a:r>
            <a:rPr lang="el-GR" sz="1300" kern="1200" smtClean="0"/>
            <a:t>Αύξηση του σακχάρου στο αίμα (υπεργλυκαιμία).</a:t>
          </a:r>
          <a:endParaRPr lang="el-GR" sz="1300" kern="1200"/>
        </a:p>
        <a:p>
          <a:pPr marL="114300" lvl="1" indent="-114300" algn="l" defTabSz="577850" rtl="0">
            <a:lnSpc>
              <a:spcPct val="90000"/>
            </a:lnSpc>
            <a:spcBef>
              <a:spcPct val="0"/>
            </a:spcBef>
            <a:spcAft>
              <a:spcPct val="15000"/>
            </a:spcAft>
            <a:buChar char="••"/>
          </a:pPr>
          <a:r>
            <a:rPr lang="el-GR" sz="1300" kern="1200" smtClean="0"/>
            <a:t>Αύξηση της εντερικής δραστηριότητας.</a:t>
          </a:r>
          <a:endParaRPr lang="el-GR" sz="1300" kern="1200"/>
        </a:p>
        <a:p>
          <a:pPr marL="114300" lvl="1" indent="-114300" algn="l" defTabSz="577850" rtl="0">
            <a:lnSpc>
              <a:spcPct val="90000"/>
            </a:lnSpc>
            <a:spcBef>
              <a:spcPct val="0"/>
            </a:spcBef>
            <a:spcAft>
              <a:spcPct val="15000"/>
            </a:spcAft>
            <a:buChar char="••"/>
          </a:pPr>
          <a:r>
            <a:rPr lang="el-GR" sz="1300" kern="1200" smtClean="0"/>
            <a:t>Έλκη στομάχου.</a:t>
          </a:r>
          <a:endParaRPr lang="el-GR" sz="1300" kern="1200"/>
        </a:p>
        <a:p>
          <a:pPr marL="114300" lvl="1" indent="-114300" algn="l" defTabSz="577850" rtl="0">
            <a:lnSpc>
              <a:spcPct val="90000"/>
            </a:lnSpc>
            <a:spcBef>
              <a:spcPct val="0"/>
            </a:spcBef>
            <a:spcAft>
              <a:spcPct val="15000"/>
            </a:spcAft>
            <a:buChar char="••"/>
          </a:pPr>
          <a:r>
            <a:rPr lang="el-GR" sz="1300" kern="1200" smtClean="0"/>
            <a:t>Εξασθενημένο ανοσοποιητικό σύστημα.</a:t>
          </a:r>
          <a:endParaRPr lang="el-GR" sz="1300" kern="1200"/>
        </a:p>
      </dsp:txBody>
      <dsp:txXfrm rot="-5400000">
        <a:off x="2643376" y="254635"/>
        <a:ext cx="4627821" cy="1321936"/>
      </dsp:txXfrm>
    </dsp:sp>
    <dsp:sp modelId="{A7FAB3E4-71EA-41B7-A083-B2E74B157427}">
      <dsp:nvSpPr>
        <dsp:cNvPr id="0" name=""/>
        <dsp:cNvSpPr/>
      </dsp:nvSpPr>
      <dsp:spPr>
        <a:xfrm>
          <a:off x="0" y="0"/>
          <a:ext cx="2643375" cy="1831206"/>
        </a:xfrm>
        <a:prstGeom prst="roundRect">
          <a:avLst/>
        </a:prstGeom>
        <a:solidFill>
          <a:srgbClr val="40404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kern="1200" dirty="0" smtClean="0"/>
            <a:t>Μεταξύ των επιδράσεων στον οργανισμό που οφείλονται στο κάπνισμα τσιγάρων που περιέχουν νικοτίνη, είναι οι εξής:</a:t>
          </a:r>
          <a:endParaRPr lang="el-GR" sz="1600" kern="1200" dirty="0"/>
        </a:p>
      </dsp:txBody>
      <dsp:txXfrm>
        <a:off x="89392" y="89392"/>
        <a:ext cx="2464591" cy="1652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914A-367E-418D-9E6F-3B0B21F662AA}">
      <dsp:nvSpPr>
        <dsp:cNvPr id="0" name=""/>
        <dsp:cNvSpPr/>
      </dsp:nvSpPr>
      <dsp:spPr>
        <a:xfrm>
          <a:off x="0" y="193063"/>
          <a:ext cx="3327661" cy="3276000"/>
        </a:xfrm>
        <a:prstGeom prst="roundRect">
          <a:avLst/>
        </a:prstGeom>
        <a:solidFill>
          <a:schemeClr val="tx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b="0" i="0" kern="1200" dirty="0" smtClean="0"/>
            <a:t>Δεδομένου ότι ο παθολογικός τζόγος δεν είναι μια σωματική ασθένεια, τα συμπτώματα του εθισμού είναι μερικές φορές δύσκολο να ανιχνευθούν και μπορεί να γίνονται αντιληπτά μόνο από όσους συνδέονται πολύ στενά με τον παίκτη. Γενικά, τα σημάδια εθισμού στον τζόγο εμφανίζονται όταν η συμπεριφορά του παίκτη επηρεάζει την καθημερινότητα και τις σχέσεις του.</a:t>
          </a:r>
        </a:p>
        <a:p>
          <a:pPr lvl="0" algn="l" defTabSz="622300">
            <a:lnSpc>
              <a:spcPct val="90000"/>
            </a:lnSpc>
            <a:spcBef>
              <a:spcPct val="0"/>
            </a:spcBef>
            <a:spcAft>
              <a:spcPct val="35000"/>
            </a:spcAft>
          </a:pPr>
          <a:endParaRPr lang="el-GR" sz="1400" kern="1200" dirty="0"/>
        </a:p>
      </dsp:txBody>
      <dsp:txXfrm>
        <a:off x="159921" y="352984"/>
        <a:ext cx="3007819" cy="2956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E2AD-556D-4048-B70B-A1A84CA6B37A}">
      <dsp:nvSpPr>
        <dsp:cNvPr id="0" name=""/>
        <dsp:cNvSpPr/>
      </dsp:nvSpPr>
      <dsp:spPr>
        <a:xfrm rot="10800000">
          <a:off x="769195" y="0"/>
          <a:ext cx="2411564" cy="813482"/>
        </a:xfrm>
        <a:prstGeom prst="homePlate">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723" tIns="129540" rIns="241808" bIns="129540" numCol="1" spcCol="1270" anchor="ctr" anchorCtr="0">
          <a:noAutofit/>
        </a:bodyPr>
        <a:lstStyle/>
        <a:p>
          <a:pPr lvl="0" algn="ctr" defTabSz="1511300" rtl="0">
            <a:lnSpc>
              <a:spcPct val="90000"/>
            </a:lnSpc>
            <a:spcBef>
              <a:spcPct val="0"/>
            </a:spcBef>
            <a:spcAft>
              <a:spcPct val="35000"/>
            </a:spcAft>
          </a:pPr>
          <a:r>
            <a:rPr lang="el-GR" sz="3400" kern="1200" smtClean="0"/>
            <a:t>ΤΖΟΓΟΣ</a:t>
          </a:r>
          <a:endParaRPr lang="el-GR" sz="3400" kern="1200"/>
        </a:p>
      </dsp:txBody>
      <dsp:txXfrm rot="10800000">
        <a:off x="972565" y="0"/>
        <a:ext cx="2208194" cy="813482"/>
      </dsp:txXfrm>
    </dsp:sp>
    <dsp:sp modelId="{9A9DAF4C-41DD-41F2-A67F-68DEC1CD822F}">
      <dsp:nvSpPr>
        <dsp:cNvPr id="0" name=""/>
        <dsp:cNvSpPr/>
      </dsp:nvSpPr>
      <dsp:spPr>
        <a:xfrm>
          <a:off x="362452" y="0"/>
          <a:ext cx="813482" cy="8134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E3151-87E8-47C1-86F6-F3285F00AAB2}">
      <dsp:nvSpPr>
        <dsp:cNvPr id="0" name=""/>
        <dsp:cNvSpPr/>
      </dsp:nvSpPr>
      <dsp:spPr>
        <a:xfrm>
          <a:off x="146775" y="225960"/>
          <a:ext cx="3620458" cy="3620458"/>
        </a:xfrm>
        <a:prstGeom prst="ellipse">
          <a:avLst/>
        </a:prstGeom>
        <a:solidFill>
          <a:schemeClr val="tx2">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l-GR" sz="1500" b="1" kern="1200" dirty="0" smtClean="0">
              <a:solidFill>
                <a:schemeClr val="bg1"/>
              </a:solidFill>
            </a:rPr>
            <a:t>Ο εθισμός στα ναρκωτικά είναι ένα καυτό πρόβλημα δημόσιας υγείας που επηρεάζει ένα συνεχώς αυξανόμενο αριθμό ανθρώπων και ιδιαίτερα νέων, με τεράστιες επιπτώσεις σε ατομικό, οικογενειακό και κοινωνικό επίπεδο</a:t>
          </a:r>
          <a:r>
            <a:rPr lang="el-GR" sz="1500" b="1" kern="1200" dirty="0" smtClean="0"/>
            <a:t>.</a:t>
          </a:r>
          <a:r>
            <a:rPr lang="el-GR" sz="1500" kern="1200" dirty="0" smtClean="0"/>
            <a:t>  </a:t>
          </a:r>
          <a:endParaRPr lang="el-GR" sz="1500" kern="1200" dirty="0"/>
        </a:p>
      </dsp:txBody>
      <dsp:txXfrm>
        <a:off x="652334" y="652890"/>
        <a:ext cx="2087471" cy="2766598"/>
      </dsp:txXfrm>
    </dsp:sp>
    <dsp:sp modelId="{E8AC6481-8324-47AE-B027-9155942D251A}">
      <dsp:nvSpPr>
        <dsp:cNvPr id="0" name=""/>
        <dsp:cNvSpPr/>
      </dsp:nvSpPr>
      <dsp:spPr>
        <a:xfrm>
          <a:off x="2756114" y="225960"/>
          <a:ext cx="3620458" cy="3620458"/>
        </a:xfrm>
        <a:prstGeom prst="ellipse">
          <a:avLst/>
        </a:prstGeom>
        <a:solidFill>
          <a:srgbClr val="FFFF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l-GR" sz="1400" b="1" kern="1200" dirty="0" smtClean="0">
              <a:solidFill>
                <a:schemeClr val="bg1"/>
              </a:solidFill>
            </a:rPr>
            <a:t>Οι επιστημονικές έρευνες έχουν δείξει ότι τα ναρκωτικά επηρεάζουν την κανονική λειτουργία του εγκεφάλου. Επιδρούν σε εγκεφαλικές δομές και προκαλούν έντονα αισθήματα ευχαρίστησης αλλοιώνοντας όμως τον εγκεφαλικό μεταβολισμό και δραστηριότητα.</a:t>
          </a:r>
          <a:endParaRPr lang="el-GR" sz="1400" b="1" kern="1200" dirty="0">
            <a:solidFill>
              <a:schemeClr val="bg1"/>
            </a:solidFill>
          </a:endParaRPr>
        </a:p>
      </dsp:txBody>
      <dsp:txXfrm>
        <a:off x="3783541" y="652890"/>
        <a:ext cx="2087471" cy="27665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AE403-7052-41B5-B9BC-B298453830C0}">
      <dsp:nvSpPr>
        <dsp:cNvPr id="0" name=""/>
        <dsp:cNvSpPr/>
      </dsp:nvSpPr>
      <dsp:spPr>
        <a:xfrm rot="10800000">
          <a:off x="875239" y="0"/>
          <a:ext cx="2601562" cy="879835"/>
        </a:xfrm>
        <a:prstGeom prst="homePlat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983" tIns="95250" rIns="177800" bIns="95250" numCol="1" spcCol="1270" anchor="ctr" anchorCtr="0">
          <a:noAutofit/>
        </a:bodyPr>
        <a:lstStyle/>
        <a:p>
          <a:pPr lvl="0" algn="ctr" defTabSz="1111250" rtl="0">
            <a:lnSpc>
              <a:spcPct val="90000"/>
            </a:lnSpc>
            <a:spcBef>
              <a:spcPct val="0"/>
            </a:spcBef>
            <a:spcAft>
              <a:spcPct val="35000"/>
            </a:spcAft>
          </a:pPr>
          <a:r>
            <a:rPr lang="el-GR" sz="2500" b="1" kern="1200" dirty="0" smtClean="0"/>
            <a:t>ΝΑΡΚΩΤΙΚΑ</a:t>
          </a:r>
          <a:endParaRPr lang="el-GR" sz="2500" b="1" kern="1200" dirty="0"/>
        </a:p>
      </dsp:txBody>
      <dsp:txXfrm rot="10800000">
        <a:off x="1095198" y="0"/>
        <a:ext cx="2381603" cy="879835"/>
      </dsp:txXfrm>
    </dsp:sp>
    <dsp:sp modelId="{439F07D9-822B-451B-82D0-695BC0510006}">
      <dsp:nvSpPr>
        <dsp:cNvPr id="0" name=""/>
        <dsp:cNvSpPr/>
      </dsp:nvSpPr>
      <dsp:spPr>
        <a:xfrm>
          <a:off x="435322" y="0"/>
          <a:ext cx="879835" cy="8798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AF8BE-A06C-4A59-AAE5-543D29F597DD}">
      <dsp:nvSpPr>
        <dsp:cNvPr id="0" name=""/>
        <dsp:cNvSpPr/>
      </dsp:nvSpPr>
      <dsp:spPr>
        <a:xfrm>
          <a:off x="3452957" y="0"/>
          <a:ext cx="2271436" cy="1135718"/>
        </a:xfrm>
        <a:prstGeom prst="roundRect">
          <a:avLst>
            <a:gd name="adj" fmla="val 10000"/>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l-GR" sz="1800" kern="1200" dirty="0" smtClean="0"/>
            <a:t>ΠΡΟΒΛΗΜΑΤΑ ΠΟΥ ΣΟΥ ΠΡΟΚΑΛΕΙ ΕΝΑΣ ΕΘΙΣΜΟΣ</a:t>
          </a:r>
          <a:endParaRPr lang="el-GR" sz="1800" kern="1200" dirty="0"/>
        </a:p>
      </dsp:txBody>
      <dsp:txXfrm>
        <a:off x="3486221" y="33264"/>
        <a:ext cx="2204908" cy="1069190"/>
      </dsp:txXfrm>
    </dsp:sp>
    <dsp:sp modelId="{20C581DC-2F9E-4D0A-8440-874C81194827}">
      <dsp:nvSpPr>
        <dsp:cNvPr id="0" name=""/>
        <dsp:cNvSpPr/>
      </dsp:nvSpPr>
      <dsp:spPr>
        <a:xfrm>
          <a:off x="3588157" y="1135718"/>
          <a:ext cx="91440" cy="491544"/>
        </a:xfrm>
        <a:custGeom>
          <a:avLst/>
          <a:gdLst/>
          <a:ahLst/>
          <a:cxnLst/>
          <a:rect l="0" t="0" r="0" b="0"/>
          <a:pathLst>
            <a:path>
              <a:moveTo>
                <a:pt x="91943" y="0"/>
              </a:moveTo>
              <a:lnTo>
                <a:pt x="45720" y="4915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36E7A-E35D-4514-BADC-929E804C7C38}">
      <dsp:nvSpPr>
        <dsp:cNvPr id="0" name=""/>
        <dsp:cNvSpPr/>
      </dsp:nvSpPr>
      <dsp:spPr>
        <a:xfrm>
          <a:off x="3633877" y="1425473"/>
          <a:ext cx="1580665" cy="40357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l-GR" sz="1400" kern="1200" smtClean="0"/>
            <a:t>Ο ψυχικός πόνος</a:t>
          </a:r>
          <a:endParaRPr lang="el-GR" sz="1400" kern="1200"/>
        </a:p>
      </dsp:txBody>
      <dsp:txXfrm>
        <a:off x="3645697" y="1437293"/>
        <a:ext cx="1557025" cy="379937"/>
      </dsp:txXfrm>
    </dsp:sp>
    <dsp:sp modelId="{1BF8E0A9-0012-4D7C-8B17-BB26F0D40502}">
      <dsp:nvSpPr>
        <dsp:cNvPr id="0" name=""/>
        <dsp:cNvSpPr/>
      </dsp:nvSpPr>
      <dsp:spPr>
        <a:xfrm>
          <a:off x="3588157" y="1135718"/>
          <a:ext cx="91440" cy="1158489"/>
        </a:xfrm>
        <a:custGeom>
          <a:avLst/>
          <a:gdLst/>
          <a:ahLst/>
          <a:cxnLst/>
          <a:rect l="0" t="0" r="0" b="0"/>
          <a:pathLst>
            <a:path>
              <a:moveTo>
                <a:pt x="91943" y="0"/>
              </a:moveTo>
              <a:lnTo>
                <a:pt x="45720" y="11584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AC1A04-D0F6-495D-9C51-671436CCEC49}">
      <dsp:nvSpPr>
        <dsp:cNvPr id="0" name=""/>
        <dsp:cNvSpPr/>
      </dsp:nvSpPr>
      <dsp:spPr>
        <a:xfrm>
          <a:off x="3633877" y="2112980"/>
          <a:ext cx="1420029" cy="3624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l-GR" sz="1400" kern="1200" smtClean="0"/>
            <a:t>Η μοναξιά</a:t>
          </a:r>
          <a:endParaRPr lang="el-GR" sz="1400" kern="1200"/>
        </a:p>
      </dsp:txBody>
      <dsp:txXfrm>
        <a:off x="3644493" y="2123596"/>
        <a:ext cx="1398797" cy="341221"/>
      </dsp:txXfrm>
    </dsp:sp>
    <dsp:sp modelId="{7528E49D-845F-41A2-9F27-1A9292A14F2F}">
      <dsp:nvSpPr>
        <dsp:cNvPr id="0" name=""/>
        <dsp:cNvSpPr/>
      </dsp:nvSpPr>
      <dsp:spPr>
        <a:xfrm>
          <a:off x="3588157" y="1135718"/>
          <a:ext cx="91440" cy="1887239"/>
        </a:xfrm>
        <a:custGeom>
          <a:avLst/>
          <a:gdLst/>
          <a:ahLst/>
          <a:cxnLst/>
          <a:rect l="0" t="0" r="0" b="0"/>
          <a:pathLst>
            <a:path>
              <a:moveTo>
                <a:pt x="91943" y="0"/>
              </a:moveTo>
              <a:lnTo>
                <a:pt x="45720" y="188723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3DF4C-6087-4D06-8FAA-D09FE3188190}">
      <dsp:nvSpPr>
        <dsp:cNvPr id="0" name=""/>
        <dsp:cNvSpPr/>
      </dsp:nvSpPr>
      <dsp:spPr>
        <a:xfrm>
          <a:off x="3633877" y="2759363"/>
          <a:ext cx="1631454" cy="52718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l-GR" sz="1400" kern="1200" smtClean="0"/>
            <a:t>Η χαμηλή αυτοεκτίμηση</a:t>
          </a:r>
          <a:endParaRPr lang="el-GR" sz="1400" kern="1200"/>
        </a:p>
      </dsp:txBody>
      <dsp:txXfrm>
        <a:off x="3649318" y="2774804"/>
        <a:ext cx="1600572" cy="496307"/>
      </dsp:txXfrm>
    </dsp:sp>
    <dsp:sp modelId="{46D99108-39BF-433E-97EE-932C6D056CA4}">
      <dsp:nvSpPr>
        <dsp:cNvPr id="0" name=""/>
        <dsp:cNvSpPr/>
      </dsp:nvSpPr>
      <dsp:spPr>
        <a:xfrm>
          <a:off x="3588157" y="1135718"/>
          <a:ext cx="91440" cy="2669329"/>
        </a:xfrm>
        <a:custGeom>
          <a:avLst/>
          <a:gdLst/>
          <a:ahLst/>
          <a:cxnLst/>
          <a:rect l="0" t="0" r="0" b="0"/>
          <a:pathLst>
            <a:path>
              <a:moveTo>
                <a:pt x="91943" y="0"/>
              </a:moveTo>
              <a:lnTo>
                <a:pt x="45720" y="26693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9F8BE-3A91-489F-822F-6BB18BF98FDC}">
      <dsp:nvSpPr>
        <dsp:cNvPr id="0" name=""/>
        <dsp:cNvSpPr/>
      </dsp:nvSpPr>
      <dsp:spPr>
        <a:xfrm>
          <a:off x="3633877" y="3570482"/>
          <a:ext cx="1774573" cy="4691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l-GR" sz="1400" kern="1200" smtClean="0"/>
            <a:t>Η έλλειψη επικοινωνίας</a:t>
          </a:r>
          <a:endParaRPr lang="el-GR" sz="1400" kern="1200"/>
        </a:p>
      </dsp:txBody>
      <dsp:txXfrm>
        <a:off x="3647617" y="3584222"/>
        <a:ext cx="1747093" cy="441651"/>
      </dsp:txXfrm>
    </dsp:sp>
    <dsp:sp modelId="{38B0965E-D93D-4023-BBEC-F664FB04A8CA}">
      <dsp:nvSpPr>
        <dsp:cNvPr id="0" name=""/>
        <dsp:cNvSpPr/>
      </dsp:nvSpPr>
      <dsp:spPr>
        <a:xfrm>
          <a:off x="3588157" y="1135718"/>
          <a:ext cx="91440" cy="3480896"/>
        </a:xfrm>
        <a:custGeom>
          <a:avLst/>
          <a:gdLst/>
          <a:ahLst/>
          <a:cxnLst/>
          <a:rect l="0" t="0" r="0" b="0"/>
          <a:pathLst>
            <a:path>
              <a:moveTo>
                <a:pt x="91943" y="0"/>
              </a:moveTo>
              <a:lnTo>
                <a:pt x="45720" y="34808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7C288-7893-48EB-A85A-471CE95B1754}">
      <dsp:nvSpPr>
        <dsp:cNvPr id="0" name=""/>
        <dsp:cNvSpPr/>
      </dsp:nvSpPr>
      <dsp:spPr>
        <a:xfrm>
          <a:off x="3633877" y="4323543"/>
          <a:ext cx="1797178" cy="5861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l-GR" sz="1400" kern="1200" smtClean="0"/>
            <a:t>Η πολύ έντονη παρορμητικότητα</a:t>
          </a:r>
          <a:endParaRPr lang="el-GR" sz="1400" kern="1200"/>
        </a:p>
      </dsp:txBody>
      <dsp:txXfrm>
        <a:off x="3651045" y="4340711"/>
        <a:ext cx="1762842" cy="551808"/>
      </dsp:txXfrm>
    </dsp:sp>
    <dsp:sp modelId="{C7CD35C5-D2F3-4175-897F-125204D4AB78}">
      <dsp:nvSpPr>
        <dsp:cNvPr id="0" name=""/>
        <dsp:cNvSpPr/>
      </dsp:nvSpPr>
      <dsp:spPr>
        <a:xfrm>
          <a:off x="3588157" y="1135718"/>
          <a:ext cx="91440" cy="4295740"/>
        </a:xfrm>
        <a:custGeom>
          <a:avLst/>
          <a:gdLst/>
          <a:ahLst/>
          <a:cxnLst/>
          <a:rect l="0" t="0" r="0" b="0"/>
          <a:pathLst>
            <a:path>
              <a:moveTo>
                <a:pt x="91943" y="0"/>
              </a:moveTo>
              <a:lnTo>
                <a:pt x="45720" y="42957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0EDB5-A18A-4C2E-B1D8-80D64A25F3C5}">
      <dsp:nvSpPr>
        <dsp:cNvPr id="0" name=""/>
        <dsp:cNvSpPr/>
      </dsp:nvSpPr>
      <dsp:spPr>
        <a:xfrm>
          <a:off x="3633877" y="5193616"/>
          <a:ext cx="1711427" cy="4756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l-GR" sz="1400" kern="1200" smtClean="0"/>
            <a:t>Ο κοινωνικός αποκλεισμός</a:t>
          </a:r>
          <a:endParaRPr lang="el-GR" sz="1400" kern="1200"/>
        </a:p>
      </dsp:txBody>
      <dsp:txXfrm>
        <a:off x="3647809" y="5207548"/>
        <a:ext cx="1683563" cy="447820"/>
      </dsp:txXfrm>
    </dsp:sp>
    <dsp:sp modelId="{C930A11A-E979-43C9-B989-3FEA15DC45FD}">
      <dsp:nvSpPr>
        <dsp:cNvPr id="0" name=""/>
        <dsp:cNvSpPr/>
      </dsp:nvSpPr>
      <dsp:spPr>
        <a:xfrm>
          <a:off x="3588157" y="1135718"/>
          <a:ext cx="91440" cy="5091015"/>
        </a:xfrm>
        <a:custGeom>
          <a:avLst/>
          <a:gdLst/>
          <a:ahLst/>
          <a:cxnLst/>
          <a:rect l="0" t="0" r="0" b="0"/>
          <a:pathLst>
            <a:path>
              <a:moveTo>
                <a:pt x="91943" y="0"/>
              </a:moveTo>
              <a:lnTo>
                <a:pt x="45720" y="50910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645EFC-9364-4635-A7E4-F5DAACD4B7DF}">
      <dsp:nvSpPr>
        <dsp:cNvPr id="0" name=""/>
        <dsp:cNvSpPr/>
      </dsp:nvSpPr>
      <dsp:spPr>
        <a:xfrm>
          <a:off x="3633877" y="5953230"/>
          <a:ext cx="1816985" cy="54700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l-GR" sz="1400" kern="1200" smtClean="0"/>
            <a:t>Η σχολική αποτυχία σε σταθερή βάση</a:t>
          </a:r>
          <a:endParaRPr lang="el-GR" sz="1400" kern="1200"/>
        </a:p>
      </dsp:txBody>
      <dsp:txXfrm>
        <a:off x="3649898" y="5969251"/>
        <a:ext cx="1784943" cy="5149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11/28/2022</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11/28/2022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9.png"/><Relationship Id="rId9" Type="http://schemas.microsoft.com/office/2007/relationships/diagramDrawing" Target="../diagrams/drawing3.xml"/><Relationship Id="rId14" Type="http://schemas.microsoft.com/office/2007/relationships/diagramDrawing" Target="../diagrams/drawing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17.png"/><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976" y="-63620"/>
            <a:ext cx="12268863" cy="692161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dirty="0" smtClean="0"/>
              <a:t> </a:t>
            </a:r>
            <a:endParaRPr lang="en-US" sz="11700" b="1" dirty="0"/>
          </a:p>
        </p:txBody>
      </p:sp>
      <p:pic>
        <p:nvPicPr>
          <p:cNvPr id="5" name="Picture 4"/>
          <p:cNvPicPr>
            <a:picLocks noChangeAspect="1"/>
          </p:cNvPicPr>
          <p:nvPr/>
        </p:nvPicPr>
        <p:blipFill>
          <a:blip r:embed="rId5"/>
          <a:stretch>
            <a:fillRect/>
          </a:stretch>
        </p:blipFill>
        <p:spPr>
          <a:xfrm>
            <a:off x="0" y="-63620"/>
            <a:ext cx="12264887" cy="6985240"/>
          </a:xfrm>
          <a:prstGeom prst="rect">
            <a:avLst/>
          </a:prstGeom>
        </p:spPr>
      </p:pic>
      <p:sp>
        <p:nvSpPr>
          <p:cNvPr id="6" name="TextBox 5"/>
          <p:cNvSpPr txBox="1"/>
          <p:nvPr/>
        </p:nvSpPr>
        <p:spPr>
          <a:xfrm>
            <a:off x="803082" y="1343769"/>
            <a:ext cx="4595854" cy="1631216"/>
          </a:xfrm>
          <a:prstGeom prst="rect">
            <a:avLst/>
          </a:prstGeom>
          <a:noFill/>
        </p:spPr>
        <p:txBody>
          <a:bodyPr wrap="square" rtlCol="0">
            <a:spAutoFit/>
          </a:bodyPr>
          <a:lstStyle/>
          <a:p>
            <a:r>
              <a:rPr lang="el-GR" sz="7200" i="1" u="sng" dirty="0" smtClean="0">
                <a:solidFill>
                  <a:schemeClr val="accent4">
                    <a:lumMod val="50000"/>
                  </a:schemeClr>
                </a:solidFill>
              </a:rPr>
              <a:t>ΕΘΙΣΜΟΣ</a:t>
            </a:r>
          </a:p>
          <a:p>
            <a:r>
              <a:rPr lang="el-GR" sz="1400" i="1" u="sng" dirty="0" smtClean="0">
                <a:solidFill>
                  <a:schemeClr val="accent4">
                    <a:lumMod val="50000"/>
                  </a:schemeClr>
                </a:solidFill>
              </a:rPr>
              <a:t>ΝΑΡΚΩΝΤΙΚΑ ,ΑΛΚΟΟΛ ,ΤΖΟΓΟΣ ΚΑΙ ΤΣΙΓΑΡΑ</a:t>
            </a:r>
          </a:p>
          <a:p>
            <a:r>
              <a:rPr lang="el-GR" sz="1400" i="1" u="sng" dirty="0" smtClean="0">
                <a:solidFill>
                  <a:schemeClr val="accent4">
                    <a:lumMod val="50000"/>
                  </a:schemeClr>
                </a:solidFill>
              </a:rPr>
              <a:t>ΠΟΥΡΝΑΡΑΣ ΦΙΛΙΠΠΟΣ &amp; ΡΕΑ ΠΙΛΙΑΦΑ Α3</a:t>
            </a:r>
          </a:p>
        </p:txBody>
      </p:sp>
    </p:spTree>
    <p:extLst>
      <p:ext uri="{BB962C8B-B14F-4D97-AF65-F5344CB8AC3E}">
        <p14:creationId xmlns:p14="http://schemas.microsoft.com/office/powerpoint/2010/main" val="81410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 name="Picture 3"/>
          <p:cNvPicPr>
            <a:picLocks noChangeAspect="1"/>
          </p:cNvPicPr>
          <p:nvPr/>
        </p:nvPicPr>
        <p:blipFill>
          <a:blip r:embed="rId2"/>
          <a:stretch>
            <a:fillRect/>
          </a:stretch>
        </p:blipFill>
        <p:spPr>
          <a:xfrm>
            <a:off x="-804027" y="0"/>
            <a:ext cx="14554200" cy="7620000"/>
          </a:xfrm>
          <a:prstGeom prst="rect">
            <a:avLst/>
          </a:prstGeom>
        </p:spPr>
      </p:pic>
      <p:graphicFrame>
        <p:nvGraphicFramePr>
          <p:cNvPr id="6" name="Diagram 5"/>
          <p:cNvGraphicFramePr/>
          <p:nvPr>
            <p:extLst>
              <p:ext uri="{D42A27DB-BD31-4B8C-83A1-F6EECF244321}">
                <p14:modId xmlns:p14="http://schemas.microsoft.com/office/powerpoint/2010/main" val="3328422272"/>
              </p:ext>
            </p:extLst>
          </p:nvPr>
        </p:nvGraphicFramePr>
        <p:xfrm>
          <a:off x="556182" y="2036190"/>
          <a:ext cx="8116478" cy="3412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558073421"/>
              </p:ext>
            </p:extLst>
          </p:nvPr>
        </p:nvGraphicFramePr>
        <p:xfrm>
          <a:off x="7381188" y="84841"/>
          <a:ext cx="4100659" cy="10935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6724988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endParaRPr lang="el-GR"/>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graphicFrame>
        <p:nvGraphicFramePr>
          <p:cNvPr id="7" name="Diagram 6"/>
          <p:cNvGraphicFramePr/>
          <p:nvPr>
            <p:extLst>
              <p:ext uri="{D42A27DB-BD31-4B8C-83A1-F6EECF244321}">
                <p14:modId xmlns:p14="http://schemas.microsoft.com/office/powerpoint/2010/main" val="2674919449"/>
              </p:ext>
            </p:extLst>
          </p:nvPr>
        </p:nvGraphicFramePr>
        <p:xfrm>
          <a:off x="1498862" y="1185420"/>
          <a:ext cx="9671901" cy="4487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38944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600724" y="442623"/>
            <a:ext cx="4716462" cy="1905000"/>
          </a:xfrm>
        </p:spPr>
        <p:txBody>
          <a:bodyPr>
            <a:normAutofit/>
          </a:bodyPr>
          <a:lstStyle/>
          <a:p>
            <a:endParaRPr lang="en-US" b="1" dirty="0"/>
          </a:p>
        </p:txBody>
      </p:sp>
      <p:graphicFrame>
        <p:nvGraphicFramePr>
          <p:cNvPr id="24" name="Content Placeholder 8" descr="Icon SmartArt graphic">
            <a:extLst>
              <a:ext uri="{FF2B5EF4-FFF2-40B4-BE49-F238E27FC236}">
                <a16:creationId xmlns:a16="http://schemas.microsoft.com/office/drawing/2014/main" id="{1E8F1206-26E1-9E44-A1A9-B061CF0EEA5A}"/>
              </a:ext>
            </a:extLst>
          </p:cNvPr>
          <p:cNvGraphicFramePr>
            <a:graphicFrameLocks noGrp="1"/>
          </p:cNvGraphicFramePr>
          <p:nvPr>
            <p:ph idx="1"/>
            <p:extLst>
              <p:ext uri="{D42A27DB-BD31-4B8C-83A1-F6EECF244321}">
                <p14:modId xmlns:p14="http://schemas.microsoft.com/office/powerpoint/2010/main" val="1378192427"/>
              </p:ext>
            </p:extLst>
          </p:nvPr>
        </p:nvGraphicFramePr>
        <p:xfrm>
          <a:off x="1141413" y="2666999"/>
          <a:ext cx="4716462" cy="3124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0" y="0"/>
            <a:ext cx="12344400" cy="6934200"/>
          </a:xfrm>
          <a:prstGeom prst="rect">
            <a:avLst/>
          </a:prstGeom>
        </p:spPr>
      </p:pic>
      <p:sp>
        <p:nvSpPr>
          <p:cNvPr id="4" name="Rounded Rectangle 3"/>
          <p:cNvSpPr/>
          <p:nvPr/>
        </p:nvSpPr>
        <p:spPr>
          <a:xfrm>
            <a:off x="600724" y="442623"/>
            <a:ext cx="6202017" cy="3378310"/>
          </a:xfrm>
          <a:prstGeom prst="roundRect">
            <a:avLst/>
          </a:prstGeom>
          <a:solidFill>
            <a:srgbClr val="C6815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ΕΘΙΣΜΟΣ</a:t>
            </a:r>
          </a:p>
          <a:p>
            <a:pPr lvl="0"/>
            <a:r>
              <a:rPr lang="el-GR" sz="1400" dirty="0"/>
              <a:t>ΤΙ ΕΙΝΑΙ Ο </a:t>
            </a:r>
            <a:r>
              <a:rPr lang="el-GR" sz="1400" dirty="0" smtClean="0"/>
              <a:t>ΕΘΙΣΜΟΣ</a:t>
            </a:r>
            <a:endParaRPr lang="el-GR" sz="1400" dirty="0"/>
          </a:p>
          <a:p>
            <a:pPr marL="285750" lvl="0" indent="-285750">
              <a:buFont typeface="Wingdings" panose="05000000000000000000" pitchFamily="2" charset="2"/>
              <a:buChar char="v"/>
            </a:pPr>
            <a:r>
              <a:rPr lang="el-GR" sz="1400" dirty="0" smtClean="0"/>
              <a:t>ΕΙΔΟΙ ΕΘΙΣΜΩΝ </a:t>
            </a:r>
            <a:endParaRPr lang="el-GR" sz="1400" dirty="0"/>
          </a:p>
          <a:p>
            <a:pPr marL="742950" lvl="1" indent="-285750">
              <a:buFont typeface="Wingdings" panose="05000000000000000000" pitchFamily="2" charset="2"/>
              <a:buChar char="Ø"/>
            </a:pPr>
            <a:r>
              <a:rPr lang="el-GR" sz="1400" dirty="0" smtClean="0"/>
              <a:t>ΤΣΙΓΑΡΑ</a:t>
            </a:r>
          </a:p>
          <a:p>
            <a:pPr marL="742950" lvl="1" indent="-285750">
              <a:buFont typeface="Wingdings" panose="05000000000000000000" pitchFamily="2" charset="2"/>
              <a:buChar char="Ø"/>
            </a:pPr>
            <a:r>
              <a:rPr lang="el-GR" sz="1400" dirty="0" smtClean="0"/>
              <a:t>ΑΛΚΟΟΛ</a:t>
            </a:r>
          </a:p>
          <a:p>
            <a:pPr marL="742950" lvl="1" indent="-285750">
              <a:buFont typeface="Wingdings" panose="05000000000000000000" pitchFamily="2" charset="2"/>
              <a:buChar char="Ø"/>
            </a:pPr>
            <a:r>
              <a:rPr lang="el-GR" sz="1400" dirty="0" smtClean="0"/>
              <a:t>ΤΖΟΓΟΣ</a:t>
            </a:r>
          </a:p>
          <a:p>
            <a:pPr marL="742950" lvl="1" indent="-285750">
              <a:buFont typeface="Wingdings" panose="05000000000000000000" pitchFamily="2" charset="2"/>
              <a:buChar char="Ø"/>
            </a:pPr>
            <a:r>
              <a:rPr lang="el-GR" sz="1400" dirty="0" smtClean="0"/>
              <a:t>ΝΑΡΚΩΤΙΚΕΣ ΟΥΣΙΕΣ</a:t>
            </a:r>
          </a:p>
          <a:p>
            <a:pPr marL="285750" lvl="0" indent="-285750">
              <a:buFont typeface="Wingdings" panose="05000000000000000000" pitchFamily="2" charset="2"/>
              <a:buChar char="v"/>
            </a:pPr>
            <a:r>
              <a:rPr lang="el-GR" sz="1400" dirty="0" smtClean="0"/>
              <a:t>ΠΡΟΒΛΗΜΑΤΑ </a:t>
            </a:r>
            <a:endParaRPr lang="el-GR" sz="1400" dirty="0"/>
          </a:p>
          <a:p>
            <a:pPr marL="742950" lvl="1" indent="-285750">
              <a:buFont typeface="Wingdings" panose="05000000000000000000" pitchFamily="2" charset="2"/>
              <a:buChar char="Ø"/>
            </a:pPr>
            <a:r>
              <a:rPr lang="el-GR" sz="1400" dirty="0" smtClean="0"/>
              <a:t>ΚΟΙΝΩΝΙΚΑ </a:t>
            </a:r>
            <a:endParaRPr lang="el-GR" sz="1400" dirty="0"/>
          </a:p>
          <a:p>
            <a:pPr marL="742950" lvl="1" indent="-285750">
              <a:buFont typeface="Wingdings" panose="05000000000000000000" pitchFamily="2" charset="2"/>
              <a:buChar char="Ø"/>
            </a:pPr>
            <a:r>
              <a:rPr lang="el-GR" sz="1400" dirty="0" smtClean="0"/>
              <a:t>ΥΓΕΙΑΣ</a:t>
            </a:r>
            <a:endParaRPr lang="el-GR" sz="1400" dirty="0"/>
          </a:p>
          <a:p>
            <a:pPr marL="285750" lvl="0" indent="-285750">
              <a:buFont typeface="Wingdings" panose="05000000000000000000" pitchFamily="2" charset="2"/>
              <a:buChar char="v"/>
            </a:pPr>
            <a:r>
              <a:rPr lang="el-GR" sz="1400" dirty="0"/>
              <a:t>ΣΤΑΤΙΣΤΙΚΕΣ ΕΘΙΣΜΟΥ ΣΕ ΗΛΙΚΙΕΣ </a:t>
            </a:r>
            <a:r>
              <a:rPr lang="el-GR" sz="1400" dirty="0" smtClean="0"/>
              <a:t>15-64 </a:t>
            </a:r>
            <a:endParaRPr lang="el-GR" sz="1400" dirty="0"/>
          </a:p>
          <a:p>
            <a:pPr marL="285750" lvl="0" indent="-285750">
              <a:buFont typeface="Wingdings" panose="05000000000000000000" pitchFamily="2" charset="2"/>
              <a:buChar char="v"/>
            </a:pPr>
            <a:r>
              <a:rPr lang="el-GR" sz="1400" dirty="0"/>
              <a:t>ΤΡΟΠΟΙ ΕΠΙΛΥΣΗΣ </a:t>
            </a:r>
          </a:p>
          <a:p>
            <a:pPr algn="ctr"/>
            <a:endParaRPr lang="el-GR" sz="1400" dirty="0" smtClean="0"/>
          </a:p>
          <a:p>
            <a:pPr algn="ctr"/>
            <a:endParaRPr lang="el-GR" sz="1400" dirty="0"/>
          </a:p>
        </p:txBody>
      </p:sp>
    </p:spTree>
    <p:extLst>
      <p:ext uri="{BB962C8B-B14F-4D97-AF65-F5344CB8AC3E}">
        <p14:creationId xmlns:p14="http://schemas.microsoft.com/office/powerpoint/2010/main" val="2701409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flipV="1">
            <a:off x="8119869" y="6214531"/>
            <a:ext cx="3143875" cy="1514137"/>
          </a:xfrm>
        </p:spPr>
        <p:txBody>
          <a:bodyPr anchor="ctr">
            <a:normAutofit/>
          </a:bodyPr>
          <a:lstStyle/>
          <a:p>
            <a:endParaRPr lang="en-US" sz="3600" b="1" dirty="0"/>
          </a:p>
        </p:txBody>
      </p:sp>
      <p:sp>
        <p:nvSpPr>
          <p:cNvPr id="3" name="Content Placeholder 2"/>
          <p:cNvSpPr>
            <a:spLocks noGrp="1"/>
          </p:cNvSpPr>
          <p:nvPr>
            <p:ph idx="1"/>
          </p:nvPr>
        </p:nvSpPr>
        <p:spPr/>
        <p:txBody>
          <a:bodyPr/>
          <a:lstStyle/>
          <a:p>
            <a:endParaRPr lang="el-GR" dirty="0"/>
          </a:p>
        </p:txBody>
      </p:sp>
      <p:pic>
        <p:nvPicPr>
          <p:cNvPr id="4" name="Picture 3"/>
          <p:cNvPicPr>
            <a:picLocks noChangeAspect="1"/>
          </p:cNvPicPr>
          <p:nvPr/>
        </p:nvPicPr>
        <p:blipFill>
          <a:blip r:embed="rId4"/>
          <a:stretch>
            <a:fillRect/>
          </a:stretch>
        </p:blipFill>
        <p:spPr>
          <a:xfrm>
            <a:off x="-1524000" y="-2286000"/>
            <a:ext cx="15240000" cy="11430000"/>
          </a:xfrm>
          <a:prstGeom prst="rect">
            <a:avLst/>
          </a:prstGeom>
        </p:spPr>
      </p:pic>
      <p:graphicFrame>
        <p:nvGraphicFramePr>
          <p:cNvPr id="7" name="Diagram 6"/>
          <p:cNvGraphicFramePr/>
          <p:nvPr>
            <p:extLst>
              <p:ext uri="{D42A27DB-BD31-4B8C-83A1-F6EECF244321}">
                <p14:modId xmlns:p14="http://schemas.microsoft.com/office/powerpoint/2010/main" val="993961059"/>
              </p:ext>
            </p:extLst>
          </p:nvPr>
        </p:nvGraphicFramePr>
        <p:xfrm>
          <a:off x="6586330" y="-111319"/>
          <a:ext cx="5605670" cy="6854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4933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3536395" y="201167"/>
            <a:ext cx="8655605" cy="2313433"/>
          </a:xfrm>
        </p:spPr>
        <p:txBody>
          <a:bodyPr>
            <a:normAutofit/>
          </a:bodyPr>
          <a:lstStyle/>
          <a:p>
            <a:pPr algn="ctr"/>
            <a:endParaRPr lang="en-US" dirty="0">
              <a:solidFill>
                <a:schemeClr val="tx1"/>
              </a:solidFill>
            </a:endParaRPr>
          </a:p>
        </p:txBody>
      </p:sp>
      <p:sp>
        <p:nvSpPr>
          <p:cNvPr id="3" name="Content Placeholder 2"/>
          <p:cNvSpPr>
            <a:spLocks noGrp="1"/>
          </p:cNvSpPr>
          <p:nvPr>
            <p:ph idx="1"/>
          </p:nvPr>
        </p:nvSpPr>
        <p:spPr/>
        <p:txBody>
          <a:bodyPr/>
          <a:lstStyle/>
          <a:p>
            <a:endParaRPr lang="el-GR" dirty="0"/>
          </a:p>
        </p:txBody>
      </p:sp>
      <p:pic>
        <p:nvPicPr>
          <p:cNvPr id="6" name="Picture 5"/>
          <p:cNvPicPr>
            <a:picLocks noChangeAspect="1"/>
          </p:cNvPicPr>
          <p:nvPr/>
        </p:nvPicPr>
        <p:blipFill>
          <a:blip r:embed="rId4"/>
          <a:stretch>
            <a:fillRect/>
          </a:stretch>
        </p:blipFill>
        <p:spPr>
          <a:xfrm>
            <a:off x="1" y="0"/>
            <a:ext cx="12192000" cy="6858000"/>
          </a:xfrm>
          <a:prstGeom prst="rect">
            <a:avLst/>
          </a:prstGeom>
        </p:spPr>
      </p:pic>
      <p:sp>
        <p:nvSpPr>
          <p:cNvPr id="8" name="Rounded Rectangle 7"/>
          <p:cNvSpPr/>
          <p:nvPr/>
        </p:nvSpPr>
        <p:spPr>
          <a:xfrm>
            <a:off x="7068513" y="438980"/>
            <a:ext cx="4678872" cy="1149647"/>
          </a:xfrm>
          <a:prstGeom prst="roundRect">
            <a:avLst/>
          </a:prstGeom>
          <a:solidFill>
            <a:schemeClr val="bg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νικοτίνη θεωρείται εθιστική ουσία, και αποτελεί το κύριο συστατικό που κάνει τους καπνιστές να αναζητούν το τσιγάρο</a:t>
            </a:r>
          </a:p>
        </p:txBody>
      </p:sp>
      <p:sp>
        <p:nvSpPr>
          <p:cNvPr id="9" name="Rounded Rectangle 8"/>
          <p:cNvSpPr/>
          <p:nvPr/>
        </p:nvSpPr>
        <p:spPr>
          <a:xfrm>
            <a:off x="4510742" y="2181729"/>
            <a:ext cx="7236643" cy="1992222"/>
          </a:xfrm>
          <a:prstGeom prst="roundRect">
            <a:avLst/>
          </a:prstGeom>
          <a:solidFill>
            <a:srgbClr val="F0A54A"/>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a:t>Όπως είδαμε, η νικοτίνη είναι μια φυσική ουσία και υπάρχουν διαφορετικοί </a:t>
            </a:r>
            <a:r>
              <a:rPr lang="el-GR" sz="1200" dirty="0">
                <a:solidFill>
                  <a:schemeClr val="tx2">
                    <a:lumMod val="10000"/>
                  </a:schemeClr>
                </a:solidFill>
              </a:rPr>
              <a:t>τρόποι πρόσληψής </a:t>
            </a:r>
            <a:r>
              <a:rPr lang="el-GR" sz="1200" dirty="0"/>
              <a:t>της για να εξαχθεί η επίδρασή της: </a:t>
            </a:r>
            <a:r>
              <a:rPr lang="el-GR" sz="1200" dirty="0">
                <a:solidFill>
                  <a:schemeClr val="tx2">
                    <a:lumMod val="10000"/>
                  </a:schemeClr>
                </a:solidFill>
              </a:rPr>
              <a:t>τσιγάρα, μάσημα φύλλων καπνού, πίπες νερού ή ηλεκτρονικά τσιγάρα.</a:t>
            </a:r>
          </a:p>
          <a:p>
            <a:r>
              <a:rPr lang="el-GR" sz="1200" dirty="0" smtClean="0"/>
              <a:t>Όταν εισπνέουμε τον καπνό του τσιγάρου, η νικοτίνη, επειδή είναι και λιποδιαλυτή ουσία, </a:t>
            </a:r>
            <a:r>
              <a:rPr lang="el-GR" sz="1200" dirty="0" err="1" smtClean="0"/>
              <a:t>απορροφάται</a:t>
            </a:r>
            <a:r>
              <a:rPr lang="el-GR" sz="1200" dirty="0" smtClean="0"/>
              <a:t> γρήγορα και δεν υπάρχει επιστροφή!</a:t>
            </a:r>
          </a:p>
          <a:p>
            <a:r>
              <a:rPr lang="el-GR" sz="1200" dirty="0" smtClean="0"/>
              <a:t>Η </a:t>
            </a:r>
            <a:r>
              <a:rPr lang="el-GR" sz="1200" dirty="0"/>
              <a:t>εισπνεόμενη νικοτίνη κατανέμεται σε ολόκληρο τον οργανισμό σε λιγότερο από 20 δευτερόλεπτα. Επιπλέον, όταν η νικοτίνη φτάνει στον εγκέφαλο, συνδέεται με συγκεκριμένους υποδοχείς και ο καπνιστής βιώνει μια αίσθηση ευχαρίστησης.</a:t>
            </a:r>
          </a:p>
          <a:p>
            <a:pPr algn="ctr"/>
            <a:endParaRPr lang="el-GR" dirty="0"/>
          </a:p>
        </p:txBody>
      </p:sp>
      <p:graphicFrame>
        <p:nvGraphicFramePr>
          <p:cNvPr id="12" name="Diagram 11"/>
          <p:cNvGraphicFramePr/>
          <p:nvPr>
            <p:extLst>
              <p:ext uri="{D42A27DB-BD31-4B8C-83A1-F6EECF244321}">
                <p14:modId xmlns:p14="http://schemas.microsoft.com/office/powerpoint/2010/main" val="2829601120"/>
              </p:ext>
            </p:extLst>
          </p:nvPr>
        </p:nvGraphicFramePr>
        <p:xfrm>
          <a:off x="381113" y="183085"/>
          <a:ext cx="4383464" cy="1901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Diagram 13"/>
          <p:cNvGraphicFramePr/>
          <p:nvPr>
            <p:extLst>
              <p:ext uri="{D42A27DB-BD31-4B8C-83A1-F6EECF244321}">
                <p14:modId xmlns:p14="http://schemas.microsoft.com/office/powerpoint/2010/main" val="1515210674"/>
              </p:ext>
            </p:extLst>
          </p:nvPr>
        </p:nvGraphicFramePr>
        <p:xfrm>
          <a:off x="1141413" y="4541314"/>
          <a:ext cx="7342711" cy="18312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06815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p:txBody>
          <a:bodyPr>
            <a:noAutofit/>
          </a:bodyPr>
          <a:lstStyle/>
          <a:p>
            <a:pPr algn="l"/>
            <a:endParaRPr lang="en-US" sz="11700" dirty="0">
              <a:solidFill>
                <a:schemeClr val="tx1"/>
              </a:solidFill>
            </a:endParaRP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p:txBody>
          <a:bodyPr>
            <a:normAutofit/>
          </a:bodyPr>
          <a:lstStyle/>
          <a:p>
            <a:pPr algn="l"/>
            <a:r>
              <a:rPr lang="en-US" dirty="0" smtClean="0"/>
              <a:t>om</a:t>
            </a:r>
            <a:endParaRPr lang="en-US" dirty="0"/>
          </a:p>
        </p:txBody>
      </p:sp>
      <p:pic>
        <p:nvPicPr>
          <p:cNvPr id="3" name="Picture 2"/>
          <p:cNvPicPr>
            <a:picLocks noChangeAspect="1"/>
          </p:cNvPicPr>
          <p:nvPr/>
        </p:nvPicPr>
        <p:blipFill>
          <a:blip r:embed="rId4"/>
          <a:stretch>
            <a:fillRect/>
          </a:stretch>
        </p:blipFill>
        <p:spPr>
          <a:xfrm>
            <a:off x="-8237" y="0"/>
            <a:ext cx="12200238" cy="6858000"/>
          </a:xfrm>
          <a:prstGeom prst="rect">
            <a:avLst/>
          </a:prstGeom>
        </p:spPr>
      </p:pic>
      <p:sp>
        <p:nvSpPr>
          <p:cNvPr id="5" name="Rounded Rectangle 4"/>
          <p:cNvSpPr/>
          <p:nvPr/>
        </p:nvSpPr>
        <p:spPr>
          <a:xfrm>
            <a:off x="4468306" y="1187777"/>
            <a:ext cx="7296346" cy="4289196"/>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bg1"/>
                </a:solidFill>
              </a:rPr>
              <a:t>Κατατάσσεται ως καταθλιπτικό, πράγμα που σημαίνει ότι επιβραδύνει τις ζωτικές λειτουργίες, με αποτέλεσμα την ομιλία, την ασταθή κίνηση, τις διαταραγμένες αντιλήψεις και την αδυναμία αντίδρασης γρήγορα.</a:t>
            </a:r>
            <a:r>
              <a:rPr lang="el-GR" sz="1400" dirty="0">
                <a:solidFill>
                  <a:schemeClr val="bg1"/>
                </a:solidFill>
              </a:rPr>
              <a:t/>
            </a:r>
            <a:br>
              <a:rPr lang="el-GR" sz="1400" dirty="0">
                <a:solidFill>
                  <a:schemeClr val="bg1"/>
                </a:solidFill>
              </a:rPr>
            </a:br>
            <a:r>
              <a:rPr lang="el-GR" sz="1400" dirty="0">
                <a:solidFill>
                  <a:schemeClr val="bg1"/>
                </a:solidFill>
              </a:rPr>
              <a:t>Όσον αφορά τον τρόπο με τον οποίο επηρεάζει το μυαλό, είναι καλύτερα κατανοητό ως φάρμακο που μειώνει την ικανότητα του ατόμου να σκέφτεται λογικά και να νοθεύει την κρίση του / της.</a:t>
            </a:r>
            <a:r>
              <a:rPr lang="el-GR" sz="1400" dirty="0">
                <a:solidFill>
                  <a:schemeClr val="bg1"/>
                </a:solidFill>
              </a:rPr>
              <a:t/>
            </a:r>
            <a:br>
              <a:rPr lang="el-GR" sz="1400" dirty="0">
                <a:solidFill>
                  <a:schemeClr val="bg1"/>
                </a:solidFill>
              </a:rPr>
            </a:br>
            <a:r>
              <a:rPr lang="en-GB" sz="1400">
                <a:solidFill>
                  <a:schemeClr val="bg1"/>
                </a:solidFill>
              </a:rPr>
              <a:t>E</a:t>
            </a:r>
            <a:r>
              <a:rPr lang="el-GR" sz="1400" smtClean="0">
                <a:solidFill>
                  <a:schemeClr val="bg1"/>
                </a:solidFill>
              </a:rPr>
              <a:t>άν </a:t>
            </a:r>
            <a:r>
              <a:rPr lang="el-GR" sz="1400" dirty="0">
                <a:solidFill>
                  <a:schemeClr val="bg1"/>
                </a:solidFill>
              </a:rPr>
              <a:t>ένα άτομο καταναλώνει περισσότερα από όσα μπορεί να χειριστεί το σώμα, τότε βιώνει το κατασταλτικό αποτέλεσμα του αλκοόλ. Αρχίζουν να αισθάνονται "ηλίθιοι" ή χάνουν τον συντονισμό και τον έλεγχο.</a:t>
            </a:r>
            <a:r>
              <a:rPr lang="el-GR" sz="1400" dirty="0">
                <a:solidFill>
                  <a:schemeClr val="bg1"/>
                </a:solidFill>
              </a:rPr>
              <a:t/>
            </a:r>
            <a:br>
              <a:rPr lang="el-GR" sz="1400" dirty="0">
                <a:solidFill>
                  <a:schemeClr val="bg1"/>
                </a:solidFill>
              </a:rPr>
            </a:br>
            <a:r>
              <a:rPr lang="el-GR" sz="1400" dirty="0">
                <a:solidFill>
                  <a:schemeClr val="bg1"/>
                </a:solidFill>
              </a:rPr>
              <a:t/>
            </a:r>
            <a:br>
              <a:rPr lang="el-GR" sz="1400" dirty="0">
                <a:solidFill>
                  <a:schemeClr val="bg1"/>
                </a:solidFill>
              </a:rPr>
            </a:br>
            <a:r>
              <a:rPr lang="el-GR" sz="1400" dirty="0">
                <a:solidFill>
                  <a:schemeClr val="bg1"/>
                </a:solidFill>
              </a:rPr>
              <a:t>Η υπερβολική δόση αλκοόλ προκαλεί ακόμα πιο σοβαρά καταθλιπτικά αποτελέσματα (αδυναμία να αισθανθεί πόνο, τοξικότητα όπου το σώμα </a:t>
            </a:r>
            <a:r>
              <a:rPr lang="el-GR" sz="1400" dirty="0" err="1">
                <a:solidFill>
                  <a:schemeClr val="bg1"/>
                </a:solidFill>
              </a:rPr>
              <a:t>εμετεί</a:t>
            </a:r>
            <a:r>
              <a:rPr lang="el-GR" sz="1400" dirty="0">
                <a:solidFill>
                  <a:schemeClr val="bg1"/>
                </a:solidFill>
              </a:rPr>
              <a:t> το δηλητήριο, και τελικά η απώλεια συνείδησης ή, χειρότερα, κώμα ή θάνατος από σοβαρή τοξική </a:t>
            </a:r>
            <a:r>
              <a:rPr lang="el-GR" sz="1400" dirty="0" err="1">
                <a:solidFill>
                  <a:schemeClr val="bg1"/>
                </a:solidFill>
              </a:rPr>
              <a:t>υπερδοσολογία</a:t>
            </a:r>
            <a:r>
              <a:rPr lang="el-GR" sz="1400" dirty="0">
                <a:solidFill>
                  <a:schemeClr val="bg1"/>
                </a:solidFill>
              </a:rPr>
              <a:t>). Αυτές οι αντιδράσεις εξαρτώνται από το πόσο καταναλώνεται και πόσο γρήγορα</a:t>
            </a:r>
            <a:r>
              <a:rPr lang="el-GR" dirty="0">
                <a:solidFill>
                  <a:schemeClr val="bg1"/>
                </a:solidFill>
              </a:rPr>
              <a:t>.</a:t>
            </a:r>
            <a:endParaRPr lang="el-GR" dirty="0">
              <a:solidFill>
                <a:schemeClr val="bg1"/>
              </a:solidFill>
            </a:endParaRPr>
          </a:p>
        </p:txBody>
      </p:sp>
      <p:sp>
        <p:nvSpPr>
          <p:cNvPr id="6" name="Flowchart: Punched Tape 5"/>
          <p:cNvSpPr/>
          <p:nvPr/>
        </p:nvSpPr>
        <p:spPr>
          <a:xfrm>
            <a:off x="413594" y="480766"/>
            <a:ext cx="3299382" cy="1206631"/>
          </a:xfrm>
          <a:prstGeom prst="flowChartPunchedTape">
            <a:avLst/>
          </a:prstGeom>
          <a:solidFill>
            <a:srgbClr val="FE97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solidFill>
                  <a:schemeClr val="tx2">
                    <a:lumMod val="10000"/>
                  </a:schemeClr>
                </a:solidFill>
              </a:rPr>
              <a:t>ΑΛΚΟΟΛ</a:t>
            </a:r>
            <a:endParaRPr lang="el-GR" sz="3600" dirty="0">
              <a:solidFill>
                <a:schemeClr val="tx2">
                  <a:lumMod val="10000"/>
                </a:schemeClr>
              </a:solidFill>
            </a:endParaRPr>
          </a:p>
        </p:txBody>
      </p:sp>
    </p:spTree>
    <p:extLst>
      <p:ext uri="{BB962C8B-B14F-4D97-AF65-F5344CB8AC3E}">
        <p14:creationId xmlns:p14="http://schemas.microsoft.com/office/powerpoint/2010/main" val="5380619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 name="Picture 3"/>
          <p:cNvPicPr>
            <a:picLocks noChangeAspect="1"/>
          </p:cNvPicPr>
          <p:nvPr/>
        </p:nvPicPr>
        <p:blipFill>
          <a:blip r:embed="rId2"/>
          <a:stretch>
            <a:fillRect/>
          </a:stretch>
        </p:blipFill>
        <p:spPr>
          <a:xfrm>
            <a:off x="0" y="-12176"/>
            <a:ext cx="12332764" cy="7047293"/>
          </a:xfrm>
          <a:prstGeom prst="rect">
            <a:avLst/>
          </a:prstGeom>
        </p:spPr>
      </p:pic>
      <p:sp>
        <p:nvSpPr>
          <p:cNvPr id="5" name="Rounded Rectangle 4"/>
          <p:cNvSpPr/>
          <p:nvPr/>
        </p:nvSpPr>
        <p:spPr>
          <a:xfrm>
            <a:off x="320511" y="1562100"/>
            <a:ext cx="6438507" cy="3563332"/>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a:t>
            </a:r>
            <a:r>
              <a:rPr lang="el-GR" dirty="0"/>
              <a:t> </a:t>
            </a:r>
            <a:r>
              <a:rPr lang="el-GR" b="1" dirty="0"/>
              <a:t>τζόγος</a:t>
            </a:r>
            <a:r>
              <a:rPr lang="el-GR" dirty="0"/>
              <a:t> μπορεί να αποτελέσει σοβαρό πρόβλημα εθισμού και εξάρτησης για κάποιον, πολλές φορές χωρίς να το αντιλαμβάνεται εγκαίρως. Οι συνέπειες στην ζωή ενός ατόμου εθισμένου στον τζόγο μπορεί να είναι καταστροφικές. Γι’ αυτό και είναι εξαιρετικά σημαντικό να γνωρίζουμε όλοι εκείνα τα σημάδια που μαρτυρούν ότι κάποιος έχει πρόβλημα με τον τζόγο.</a:t>
            </a:r>
            <a:endParaRPr lang="el-GR" dirty="0"/>
          </a:p>
        </p:txBody>
      </p:sp>
      <p:graphicFrame>
        <p:nvGraphicFramePr>
          <p:cNvPr id="9" name="Diagram 8"/>
          <p:cNvGraphicFramePr/>
          <p:nvPr>
            <p:extLst>
              <p:ext uri="{D42A27DB-BD31-4B8C-83A1-F6EECF244321}">
                <p14:modId xmlns:p14="http://schemas.microsoft.com/office/powerpoint/2010/main" val="3275886774"/>
              </p:ext>
            </p:extLst>
          </p:nvPr>
        </p:nvGraphicFramePr>
        <p:xfrm>
          <a:off x="8305014" y="2403835"/>
          <a:ext cx="3327662" cy="346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165329792"/>
              </p:ext>
            </p:extLst>
          </p:nvPr>
        </p:nvGraphicFramePr>
        <p:xfrm>
          <a:off x="7535821" y="609600"/>
          <a:ext cx="3626413" cy="8134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516584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a:r>
            <a:br>
              <a:rPr lang="el-GR" dirty="0" smtClean="0"/>
            </a:br>
            <a:endParaRPr lang="el-GR" dirty="0"/>
          </a:p>
        </p:txBody>
      </p:sp>
      <p:sp>
        <p:nvSpPr>
          <p:cNvPr id="3" name="Content Placeholder 2"/>
          <p:cNvSpPr>
            <a:spLocks noGrp="1"/>
          </p:cNvSpPr>
          <p:nvPr>
            <p:ph idx="1"/>
          </p:nvPr>
        </p:nvSpPr>
        <p:spPr/>
        <p:txBody>
          <a:bodyPr/>
          <a:lstStyle/>
          <a:p>
            <a:endParaRPr lang="el-GR" dirty="0"/>
          </a:p>
        </p:txBody>
      </p:sp>
      <p:pic>
        <p:nvPicPr>
          <p:cNvPr id="4" name="Picture 3"/>
          <p:cNvPicPr>
            <a:picLocks noChangeAspect="1"/>
          </p:cNvPicPr>
          <p:nvPr/>
        </p:nvPicPr>
        <p:blipFill>
          <a:blip r:embed="rId2"/>
          <a:stretch>
            <a:fillRect/>
          </a:stretch>
        </p:blipFill>
        <p:spPr>
          <a:xfrm>
            <a:off x="-36315" y="0"/>
            <a:ext cx="12228315" cy="6858000"/>
          </a:xfrm>
          <a:prstGeom prst="rect">
            <a:avLst/>
          </a:prstGeom>
        </p:spPr>
      </p:pic>
      <p:graphicFrame>
        <p:nvGraphicFramePr>
          <p:cNvPr id="8" name="Diagram 7"/>
          <p:cNvGraphicFramePr/>
          <p:nvPr>
            <p:extLst>
              <p:ext uri="{D42A27DB-BD31-4B8C-83A1-F6EECF244321}">
                <p14:modId xmlns:p14="http://schemas.microsoft.com/office/powerpoint/2010/main" val="3874533229"/>
              </p:ext>
            </p:extLst>
          </p:nvPr>
        </p:nvGraphicFramePr>
        <p:xfrm>
          <a:off x="207390" y="1920711"/>
          <a:ext cx="6523348" cy="407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546966815"/>
              </p:ext>
            </p:extLst>
          </p:nvPr>
        </p:nvGraphicFramePr>
        <p:xfrm>
          <a:off x="7701699" y="457201"/>
          <a:ext cx="3912124" cy="879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4757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 name="Picture 3"/>
          <p:cNvPicPr>
            <a:picLocks noChangeAspect="1"/>
          </p:cNvPicPr>
          <p:nvPr/>
        </p:nvPicPr>
        <p:blipFill>
          <a:blip r:embed="rId2"/>
          <a:stretch>
            <a:fillRect/>
          </a:stretch>
        </p:blipFill>
        <p:spPr>
          <a:xfrm>
            <a:off x="-1588" y="0"/>
            <a:ext cx="12192000" cy="6858001"/>
          </a:xfrm>
          <a:prstGeom prst="rect">
            <a:avLst/>
          </a:prstGeom>
        </p:spPr>
      </p:pic>
      <p:sp>
        <p:nvSpPr>
          <p:cNvPr id="5" name="Rounded Rectangle 4"/>
          <p:cNvSpPr/>
          <p:nvPr/>
        </p:nvSpPr>
        <p:spPr>
          <a:xfrm>
            <a:off x="5255042" y="2678781"/>
            <a:ext cx="6565367" cy="3827282"/>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solidFill>
                  <a:schemeClr val="accent1">
                    <a:lumMod val="60000"/>
                    <a:lumOff val="40000"/>
                  </a:schemeClr>
                </a:solidFill>
              </a:rPr>
              <a:t>Ποιοι </a:t>
            </a:r>
            <a:r>
              <a:rPr lang="el-GR" sz="2000" b="1" dirty="0">
                <a:solidFill>
                  <a:schemeClr val="accent1">
                    <a:lumMod val="60000"/>
                    <a:lumOff val="40000"/>
                  </a:schemeClr>
                </a:solidFill>
              </a:rPr>
              <a:t>είναι οι λόγοι που οδηγούν στη χρήση και στην εξάρτηση</a:t>
            </a:r>
            <a:r>
              <a:rPr lang="el-GR" sz="1400" dirty="0">
                <a:solidFill>
                  <a:schemeClr val="accent1">
                    <a:lumMod val="60000"/>
                    <a:lumOff val="40000"/>
                  </a:schemeClr>
                </a:solidFill>
              </a:rPr>
              <a:t>;</a:t>
            </a:r>
          </a:p>
          <a:p>
            <a:r>
              <a:rPr lang="el-GR" sz="1400" dirty="0"/>
              <a:t>Η χρήση ναρκωτικών ή η κατάχρησή τους από ένα άτομο ή μια ομάδα ανθρώπων σπάνια είναι αποτέλεσμα ενός μόνο αιτιολογικού παράγοντα. Η εξάρτηση δεν εμφανίζεται ξαφνικά στη ζωή ενός ανθρώπου. Οι παράγοντες που συντελούν και δημιουργούν προϋποθέσεις για την εμφάνισή της αναπτύσσονται τις περισσότερες φορές κατά την παιδική ηλικία.</a:t>
            </a:r>
          </a:p>
          <a:p>
            <a:r>
              <a:rPr lang="el-GR" sz="1400" dirty="0"/>
              <a:t>Στην ηλικία αυτή μπαίνουν οι πρώτες βάσεις για τη δημιουργία αξιών, αρχών και στάσεων. Συμβαίνουν ραγδαίες αλλαγές και οι επιδράσεις που δέχεται σ’ αυτή την ηλικία το παιδί είναι καθοριστικές για τη μετέπειτα εξέλιξή του. Αυτή η περίοδος καθορίζεται άμεσα από την οικογένεια, το σχολείο αλλά και από το ευρύτερο κοινωνικό περιβάλλον</a:t>
            </a:r>
          </a:p>
          <a:p>
            <a:pPr algn="ctr"/>
            <a:endParaRPr lang="el-GR" sz="1100" dirty="0"/>
          </a:p>
        </p:txBody>
      </p:sp>
      <p:graphicFrame>
        <p:nvGraphicFramePr>
          <p:cNvPr id="7" name="Diagram 6"/>
          <p:cNvGraphicFramePr/>
          <p:nvPr>
            <p:extLst>
              <p:ext uri="{D42A27DB-BD31-4B8C-83A1-F6EECF244321}">
                <p14:modId xmlns:p14="http://schemas.microsoft.com/office/powerpoint/2010/main" val="272982432"/>
              </p:ext>
            </p:extLst>
          </p:nvPr>
        </p:nvGraphicFramePr>
        <p:xfrm>
          <a:off x="-3059373" y="175968"/>
          <a:ext cx="8630616" cy="650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8480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 name="Picture 3"/>
          <p:cNvPicPr>
            <a:picLocks noChangeAspect="1"/>
          </p:cNvPicPr>
          <p:nvPr/>
        </p:nvPicPr>
        <p:blipFill>
          <a:blip r:embed="rId2"/>
          <a:stretch>
            <a:fillRect/>
          </a:stretch>
        </p:blipFill>
        <p:spPr>
          <a:xfrm>
            <a:off x="0" y="-4345"/>
            <a:ext cx="12192000" cy="6858000"/>
          </a:xfrm>
          <a:prstGeom prst="rect">
            <a:avLst/>
          </a:prstGeom>
        </p:spPr>
      </p:pic>
      <p:graphicFrame>
        <p:nvGraphicFramePr>
          <p:cNvPr id="6" name="Diagram 5"/>
          <p:cNvGraphicFramePr/>
          <p:nvPr>
            <p:extLst>
              <p:ext uri="{D42A27DB-BD31-4B8C-83A1-F6EECF244321}">
                <p14:modId xmlns:p14="http://schemas.microsoft.com/office/powerpoint/2010/main" val="1690324809"/>
              </p:ext>
            </p:extLst>
          </p:nvPr>
        </p:nvGraphicFramePr>
        <p:xfrm>
          <a:off x="329938" y="391005"/>
          <a:ext cx="4600280" cy="176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937906019"/>
              </p:ext>
            </p:extLst>
          </p:nvPr>
        </p:nvGraphicFramePr>
        <p:xfrm>
          <a:off x="4722795" y="2064470"/>
          <a:ext cx="8201353" cy="4440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749596033"/>
              </p:ext>
            </p:extLst>
          </p:nvPr>
        </p:nvGraphicFramePr>
        <p:xfrm>
          <a:off x="702665" y="2520675"/>
          <a:ext cx="5547306" cy="41157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2347061845"/>
              </p:ext>
            </p:extLst>
          </p:nvPr>
        </p:nvGraphicFramePr>
        <p:xfrm>
          <a:off x="7880808" y="820132"/>
          <a:ext cx="4100660" cy="89517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86767103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8A8D6-033A-472B-8BEB-63B8F7C284E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A1CC7B47-8D79-4E1A-80B5-7F70A543A948}">
  <ds:schemaRefs>
    <ds:schemaRef ds:uri="http://schemas.microsoft.com/sharepoint/v3/contenttype/forms"/>
  </ds:schemaRefs>
</ds:datastoreItem>
</file>

<file path=customXml/itemProps3.xml><?xml version="1.0" encoding="utf-8"?>
<ds:datastoreItem xmlns:ds="http://schemas.openxmlformats.org/officeDocument/2006/customXml" ds:itemID="{3DEBAF10-1A7F-447E-92EE-8F0A8D529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647</Words>
  <Application>Microsoft Office PowerPoint</Application>
  <PresentationFormat>Widescreen</PresentationFormat>
  <Paragraphs>80</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Mesh</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2022-11-28T15:20:44Z</dcterms:created>
  <dcterms:modified xsi:type="dcterms:W3CDTF">2022-11-28T18:33:00Z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