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9" r:id="rId10"/>
    <p:sldId id="270" r:id="rId11"/>
    <p:sldId id="271" r:id="rId12"/>
    <p:sldId id="27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6FD6F-3147-4BD0-A1E5-56BEAC3B7C03}" v="4317" dt="2021-02-27T18:23:20.399"/>
    <p1510:client id="{2F44C6D3-BFEB-491D-8BE2-585A0E420A47}" v="44" dt="2021-12-12T07:53:58.305"/>
    <p1510:client id="{7FE02669-E1AC-408E-8821-82BDA0A21361}" v="577" dt="2021-12-11T17:34:26.998"/>
    <p1510:client id="{9087199C-540D-464A-A188-FCAE334217C1}" v="1179" dt="2022-01-08T17:50:15.544"/>
    <p1510:client id="{E37DD448-329C-4FEB-8C46-19DA9ED66888}" v="4" dt="2021-03-02T18:57:24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T" userId="89902d67b3da0d17" providerId="Windows Live" clId="Web-{E37DD448-329C-4FEB-8C46-19DA9ED66888}"/>
    <pc:docChg chg="modSld">
      <pc:chgData name="Joanna T" userId="89902d67b3da0d17" providerId="Windows Live" clId="Web-{E37DD448-329C-4FEB-8C46-19DA9ED66888}" dt="2021-03-02T18:57:24.140" v="1" actId="20577"/>
      <pc:docMkLst>
        <pc:docMk/>
      </pc:docMkLst>
      <pc:sldChg chg="modSp">
        <pc:chgData name="Joanna T" userId="89902d67b3da0d17" providerId="Windows Live" clId="Web-{E37DD448-329C-4FEB-8C46-19DA9ED66888}" dt="2021-03-02T18:57:24.140" v="1" actId="20577"/>
        <pc:sldMkLst>
          <pc:docMk/>
          <pc:sldMk cId="3140648113" sldId="266"/>
        </pc:sldMkLst>
        <pc:spChg chg="mod">
          <ac:chgData name="Joanna T" userId="89902d67b3da0d17" providerId="Windows Live" clId="Web-{E37DD448-329C-4FEB-8C46-19DA9ED66888}" dt="2021-03-02T18:57:24.140" v="1" actId="20577"/>
          <ac:spMkLst>
            <pc:docMk/>
            <pc:sldMk cId="3140648113" sldId="266"/>
            <ac:spMk id="6" creationId="{E43C1DE3-04AF-436A-99D3-7A7DA00C504F}"/>
          </ac:spMkLst>
        </pc:spChg>
      </pc:sldChg>
    </pc:docChg>
  </pc:docChgLst>
  <pc:docChgLst>
    <pc:chgData name="Joanna T" userId="89902d67b3da0d17" providerId="Windows Live" clId="Web-{7FE02669-E1AC-408E-8821-82BDA0A21361}"/>
    <pc:docChg chg="addSld modSld">
      <pc:chgData name="Joanna T" userId="89902d67b3da0d17" providerId="Windows Live" clId="Web-{7FE02669-E1AC-408E-8821-82BDA0A21361}" dt="2021-12-11T17:34:26.998" v="394" actId="20577"/>
      <pc:docMkLst>
        <pc:docMk/>
      </pc:docMkLst>
      <pc:sldChg chg="modSp">
        <pc:chgData name="Joanna T" userId="89902d67b3da0d17" providerId="Windows Live" clId="Web-{7FE02669-E1AC-408E-8821-82BDA0A21361}" dt="2021-12-11T15:51:49.239" v="6" actId="20577"/>
        <pc:sldMkLst>
          <pc:docMk/>
          <pc:sldMk cId="3710622091" sldId="259"/>
        </pc:sldMkLst>
        <pc:spChg chg="mod">
          <ac:chgData name="Joanna T" userId="89902d67b3da0d17" providerId="Windows Live" clId="Web-{7FE02669-E1AC-408E-8821-82BDA0A21361}" dt="2021-12-11T15:50:15.878" v="1" actId="20577"/>
          <ac:spMkLst>
            <pc:docMk/>
            <pc:sldMk cId="3710622091" sldId="259"/>
            <ac:spMk id="2" creationId="{E4A523B3-5EB7-476F-A7F0-5024F16833EC}"/>
          </ac:spMkLst>
        </pc:spChg>
        <pc:spChg chg="mod">
          <ac:chgData name="Joanna T" userId="89902d67b3da0d17" providerId="Windows Live" clId="Web-{7FE02669-E1AC-408E-8821-82BDA0A21361}" dt="2021-12-11T15:51:49.239" v="6" actId="20577"/>
          <ac:spMkLst>
            <pc:docMk/>
            <pc:sldMk cId="3710622091" sldId="259"/>
            <ac:spMk id="3" creationId="{4C7A4237-EEEE-4E0F-9638-528531C9719F}"/>
          </ac:spMkLst>
        </pc:spChg>
      </pc:sldChg>
      <pc:sldChg chg="modSp">
        <pc:chgData name="Joanna T" userId="89902d67b3da0d17" providerId="Windows Live" clId="Web-{7FE02669-E1AC-408E-8821-82BDA0A21361}" dt="2021-12-11T16:40:44.897" v="152" actId="1076"/>
        <pc:sldMkLst>
          <pc:docMk/>
          <pc:sldMk cId="550451818" sldId="261"/>
        </pc:sldMkLst>
        <pc:spChg chg="mod">
          <ac:chgData name="Joanna T" userId="89902d67b3da0d17" providerId="Windows Live" clId="Web-{7FE02669-E1AC-408E-8821-82BDA0A21361}" dt="2021-12-11T16:13:39.348" v="16" actId="1076"/>
          <ac:spMkLst>
            <pc:docMk/>
            <pc:sldMk cId="550451818" sldId="261"/>
            <ac:spMk id="2" creationId="{6BFAE57D-93A1-49C3-9FBF-DDE839F30A2B}"/>
          </ac:spMkLst>
        </pc:spChg>
        <pc:spChg chg="mod">
          <ac:chgData name="Joanna T" userId="89902d67b3da0d17" providerId="Windows Live" clId="Web-{7FE02669-E1AC-408E-8821-82BDA0A21361}" dt="2021-12-11T16:40:44.897" v="152" actId="1076"/>
          <ac:spMkLst>
            <pc:docMk/>
            <pc:sldMk cId="550451818" sldId="261"/>
            <ac:spMk id="3" creationId="{57316C91-D0D7-4450-84E9-B9B1875BBF1D}"/>
          </ac:spMkLst>
        </pc:spChg>
      </pc:sldChg>
      <pc:sldChg chg="addSp delSp modSp new mod setBg">
        <pc:chgData name="Joanna T" userId="89902d67b3da0d17" providerId="Windows Live" clId="Web-{7FE02669-E1AC-408E-8821-82BDA0A21361}" dt="2021-12-11T16:48:49.897" v="356" actId="14100"/>
        <pc:sldMkLst>
          <pc:docMk/>
          <pc:sldMk cId="595552782" sldId="267"/>
        </pc:sldMkLst>
        <pc:spChg chg="mod">
          <ac:chgData name="Joanna T" userId="89902d67b3da0d17" providerId="Windows Live" clId="Web-{7FE02669-E1AC-408E-8821-82BDA0A21361}" dt="2021-12-11T16:40:04.910" v="143" actId="1076"/>
          <ac:spMkLst>
            <pc:docMk/>
            <pc:sldMk cId="595552782" sldId="267"/>
            <ac:spMk id="2" creationId="{139C724B-AC97-4B7B-9446-88EA2B6A6D95}"/>
          </ac:spMkLst>
        </pc:spChg>
        <pc:spChg chg="del">
          <ac:chgData name="Joanna T" userId="89902d67b3da0d17" providerId="Windows Live" clId="Web-{7FE02669-E1AC-408E-8821-82BDA0A21361}" dt="2021-12-11T16:34:36.154" v="115"/>
          <ac:spMkLst>
            <pc:docMk/>
            <pc:sldMk cId="595552782" sldId="267"/>
            <ac:spMk id="3" creationId="{8E7A40D9-43E4-44A1-94B4-9FF603AF0C43}"/>
          </ac:spMkLst>
        </pc:spChg>
        <pc:spChg chg="add mod">
          <ac:chgData name="Joanna T" userId="89902d67b3da0d17" providerId="Windows Live" clId="Web-{7FE02669-E1AC-408E-8821-82BDA0A21361}" dt="2021-12-11T16:48:49.897" v="356" actId="14100"/>
          <ac:spMkLst>
            <pc:docMk/>
            <pc:sldMk cId="595552782" sldId="267"/>
            <ac:spMk id="5" creationId="{B3A6050A-44A6-4735-AABD-94123EE06BD3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8" creationId="{9243AFEF-6E41-4AE4-AF13-945066757447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11" creationId="{8BEDFD2F-1480-498D-9A62-BA55B14A3B90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17" creationId="{C306EEC9-6E83-4555-A9D3-7910ED27BAD1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19" creationId="{186F7B80-3B04-4C72-BA77-E34EF7FAC9CC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21" creationId="{4D1AC6C6-FE68-4B13-BFCF-D0E8B3D81777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23" creationId="{7E2C0214-1438-4F5F-8BB7-847D7B2B3A6D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25" creationId="{41CFFB3C-DBCC-498B-B635-CD1FA730DB40}"/>
          </ac:spMkLst>
        </pc:spChg>
        <pc:spChg chg="add del">
          <ac:chgData name="Joanna T" userId="89902d67b3da0d17" providerId="Windows Live" clId="Web-{7FE02669-E1AC-408E-8821-82BDA0A21361}" dt="2021-12-11T16:34:57.155" v="120"/>
          <ac:spMkLst>
            <pc:docMk/>
            <pc:sldMk cId="595552782" sldId="267"/>
            <ac:spMk id="27" creationId="{7BB289EA-43E0-4FC3-A38C-8168D8F18AB5}"/>
          </ac:spMkLst>
        </pc:spChg>
        <pc:picChg chg="add mod ord modCrop">
          <ac:chgData name="Joanna T" userId="89902d67b3da0d17" providerId="Windows Live" clId="Web-{7FE02669-E1AC-408E-8821-82BDA0A21361}" dt="2021-12-11T16:41:38.666" v="161" actId="1076"/>
          <ac:picMkLst>
            <pc:docMk/>
            <pc:sldMk cId="595552782" sldId="267"/>
            <ac:picMk id="4" creationId="{94FDEFB4-6B6A-41A6-AF98-321894467CD6}"/>
          </ac:picMkLst>
        </pc:picChg>
        <pc:picChg chg="add del">
          <ac:chgData name="Joanna T" userId="89902d67b3da0d17" providerId="Windows Live" clId="Web-{7FE02669-E1AC-408E-8821-82BDA0A21361}" dt="2021-12-11T16:34:57.155" v="120"/>
          <ac:picMkLst>
            <pc:docMk/>
            <pc:sldMk cId="595552782" sldId="267"/>
            <ac:picMk id="13" creationId="{52D381FB-9400-4C85-9074-8D2C4A88D879}"/>
          </ac:picMkLst>
        </pc:picChg>
        <pc:picChg chg="add del">
          <ac:chgData name="Joanna T" userId="89902d67b3da0d17" providerId="Windows Live" clId="Web-{7FE02669-E1AC-408E-8821-82BDA0A21361}" dt="2021-12-11T16:34:57.155" v="120"/>
          <ac:picMkLst>
            <pc:docMk/>
            <pc:sldMk cId="595552782" sldId="267"/>
            <ac:picMk id="15" creationId="{048C39C2-D375-4197-8882-9EBD58C853C5}"/>
          </ac:picMkLst>
        </pc:picChg>
      </pc:sldChg>
      <pc:sldChg chg="modSp new">
        <pc:chgData name="Joanna T" userId="89902d67b3da0d17" providerId="Windows Live" clId="Web-{7FE02669-E1AC-408E-8821-82BDA0A21361}" dt="2021-12-11T17:34:26.998" v="394" actId="20577"/>
        <pc:sldMkLst>
          <pc:docMk/>
          <pc:sldMk cId="68558797" sldId="268"/>
        </pc:sldMkLst>
        <pc:spChg chg="mod">
          <ac:chgData name="Joanna T" userId="89902d67b3da0d17" providerId="Windows Live" clId="Web-{7FE02669-E1AC-408E-8821-82BDA0A21361}" dt="2021-12-11T17:34:26.998" v="394" actId="20577"/>
          <ac:spMkLst>
            <pc:docMk/>
            <pc:sldMk cId="68558797" sldId="268"/>
            <ac:spMk id="2" creationId="{339C3B55-DCE5-4712-9628-7824F6813CCA}"/>
          </ac:spMkLst>
        </pc:spChg>
      </pc:sldChg>
    </pc:docChg>
  </pc:docChgLst>
  <pc:docChgLst>
    <pc:chgData name="Joanna T" userId="89902d67b3da0d17" providerId="Windows Live" clId="Web-{2156FD6F-3147-4BD0-A1E5-56BEAC3B7C03}"/>
    <pc:docChg chg="addSld modSld sldOrd addMainMaster delMainMaster modMainMaster">
      <pc:chgData name="Joanna T" userId="89902d67b3da0d17" providerId="Windows Live" clId="Web-{2156FD6F-3147-4BD0-A1E5-56BEAC3B7C03}" dt="2021-02-27T18:23:20.399" v="2265" actId="1076"/>
      <pc:docMkLst>
        <pc:docMk/>
      </pc:docMkLst>
      <pc:sldChg chg="addSp delSp modSp mod modTransition setBg modClrScheme delDesignElem chgLayout">
        <pc:chgData name="Joanna T" userId="89902d67b3da0d17" providerId="Windows Live" clId="Web-{2156FD6F-3147-4BD0-A1E5-56BEAC3B7C03}" dt="2021-02-27T17:17:58.182" v="731"/>
        <pc:sldMkLst>
          <pc:docMk/>
          <pc:sldMk cId="2325122232" sldId="256"/>
        </pc:sldMkLst>
        <pc:spChg chg="mod ord">
          <ac:chgData name="Joanna T" userId="89902d67b3da0d17" providerId="Windows Live" clId="Web-{2156FD6F-3147-4BD0-A1E5-56BEAC3B7C03}" dt="2021-02-27T16:44:31.755" v="139" actId="1076"/>
          <ac:spMkLst>
            <pc:docMk/>
            <pc:sldMk cId="2325122232" sldId="256"/>
            <ac:spMk id="2" creationId="{00000000-0000-0000-0000-000000000000}"/>
          </ac:spMkLst>
        </pc:spChg>
        <pc:spChg chg="del mod ord">
          <ac:chgData name="Joanna T" userId="89902d67b3da0d17" providerId="Windows Live" clId="Web-{2156FD6F-3147-4BD0-A1E5-56BEAC3B7C03}" dt="2021-02-27T16:34:18.181" v="7"/>
          <ac:spMkLst>
            <pc:docMk/>
            <pc:sldMk cId="2325122232" sldId="256"/>
            <ac:spMk id="3" creationId="{00000000-0000-0000-0000-000000000000}"/>
          </ac:spMkLst>
        </pc:spChg>
        <pc:spChg chg="add del">
          <ac:chgData name="Joanna T" userId="89902d67b3da0d17" providerId="Windows Live" clId="Web-{2156FD6F-3147-4BD0-A1E5-56BEAC3B7C03}" dt="2021-02-27T16:38:03.826" v="12"/>
          <ac:spMkLst>
            <pc:docMk/>
            <pc:sldMk cId="2325122232" sldId="256"/>
            <ac:spMk id="7" creationId="{26B0FCFA-8A2E-4F10-87BD-34565BD7C39F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8" creationId="{1DB043B4-68C6-45B9-82AC-A5800EADB8DB}"/>
          </ac:spMkLst>
        </pc:spChg>
        <pc:spChg chg="add del">
          <ac:chgData name="Joanna T" userId="89902d67b3da0d17" providerId="Windows Live" clId="Web-{2156FD6F-3147-4BD0-A1E5-56BEAC3B7C03}" dt="2021-02-27T16:38:03.826" v="12"/>
          <ac:spMkLst>
            <pc:docMk/>
            <pc:sldMk cId="2325122232" sldId="256"/>
            <ac:spMk id="9" creationId="{32DA72A5-2775-4FE6-9A97-1C8DEE0E06C2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10" creationId="{5FE4B864-934A-4FA2-BD41-97214DEE961A}"/>
          </ac:spMkLst>
        </pc:spChg>
        <pc:spChg chg="add del">
          <ac:chgData name="Joanna T" userId="89902d67b3da0d17" providerId="Windows Live" clId="Web-{2156FD6F-3147-4BD0-A1E5-56BEAC3B7C03}" dt="2021-02-27T16:38:03.826" v="12"/>
          <ac:spMkLst>
            <pc:docMk/>
            <pc:sldMk cId="2325122232" sldId="256"/>
            <ac:spMk id="11" creationId="{9A5A083A-2135-4A62-BB7C-76B9475A244D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12" creationId="{6E724B59-C987-4078-AE71-65FA4BBEB919}"/>
          </ac:spMkLst>
        </pc:spChg>
        <pc:spChg chg="add del">
          <ac:chgData name="Joanna T" userId="89902d67b3da0d17" providerId="Windows Live" clId="Web-{2156FD6F-3147-4BD0-A1E5-56BEAC3B7C03}" dt="2021-02-27T16:38:03.826" v="12"/>
          <ac:spMkLst>
            <pc:docMk/>
            <pc:sldMk cId="2325122232" sldId="256"/>
            <ac:spMk id="13" creationId="{D04EFD0D-EF13-4A40-B330-AC605DB1BFCB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14" creationId="{AA24D124-0A58-4832-8637-3B30AE719542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16" creationId="{4118B356-D175-4209-BEF2-024CCE89F289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18" creationId="{CB542020-4D2E-46FE-A3F2-D57E88263168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20" creationId="{6F8FE930-94C1-41F5-91E7-AFEE93C81C57}"/>
          </ac:spMkLst>
        </pc:spChg>
        <pc:spChg chg="add del">
          <ac:chgData name="Joanna T" userId="89902d67b3da0d17" providerId="Windows Live" clId="Web-{2156FD6F-3147-4BD0-A1E5-56BEAC3B7C03}" dt="2021-02-27T16:33:32.540" v="1"/>
          <ac:spMkLst>
            <pc:docMk/>
            <pc:sldMk cId="2325122232" sldId="256"/>
            <ac:spMk id="22" creationId="{A0302BC9-31AF-4AD2-AF80-D0AD26F64A2B}"/>
          </ac:spMkLst>
        </pc:spChg>
      </pc:sldChg>
      <pc:sldChg chg="addSp delSp modSp new mod modTransition setBg modClrScheme chgLayout">
        <pc:chgData name="Joanna T" userId="89902d67b3da0d17" providerId="Windows Live" clId="Web-{2156FD6F-3147-4BD0-A1E5-56BEAC3B7C03}" dt="2021-02-27T17:17:58.182" v="731"/>
        <pc:sldMkLst>
          <pc:docMk/>
          <pc:sldMk cId="1862692842" sldId="257"/>
        </pc:sldMkLst>
        <pc:spChg chg="mod ord">
          <ac:chgData name="Joanna T" userId="89902d67b3da0d17" providerId="Windows Live" clId="Web-{2156FD6F-3147-4BD0-A1E5-56BEAC3B7C03}" dt="2021-02-27T17:06:20.716" v="472" actId="20577"/>
          <ac:spMkLst>
            <pc:docMk/>
            <pc:sldMk cId="1862692842" sldId="257"/>
            <ac:spMk id="2" creationId="{1F26B6D8-374B-4972-BA29-F85EE30BA092}"/>
          </ac:spMkLst>
        </pc:spChg>
        <pc:spChg chg="del mod ord">
          <ac:chgData name="Joanna T" userId="89902d67b3da0d17" providerId="Windows Live" clId="Web-{2156FD6F-3147-4BD0-A1E5-56BEAC3B7C03}" dt="2021-02-27T16:44:00.770" v="130"/>
          <ac:spMkLst>
            <pc:docMk/>
            <pc:sldMk cId="1862692842" sldId="257"/>
            <ac:spMk id="3" creationId="{811DB08E-9590-484E-8E3B-AF306D15A873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13" creationId="{8DA14841-53A4-4935-BE65-C8373B8A6D06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15" creationId="{9877C2CF-B2DD-41C8-8B5E-152673376B41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17" creationId="{D377EE36-E59D-4778-8F99-4B470DA4A306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19" creationId="{2586C6C5-47AF-450A-932D-880EF823E596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21" creationId="{A587901A-AA64-4940-9803-F67677851150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23" creationId="{1996F86B-8A8D-482B-AB2B-1A8EE4EF2752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29" creationId="{2A06CCF8-E75B-4B55-99FB-2D76CBD12287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31" creationId="{43F55E8D-2CEA-40CC-84B8-110F9CCFEC45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33" creationId="{903899BD-A4C7-4D2F-B882-E373ADDBF339}"/>
          </ac:spMkLst>
        </pc:spChg>
        <pc:spChg chg="add">
          <ac:chgData name="Joanna T" userId="89902d67b3da0d17" providerId="Windows Live" clId="Web-{2156FD6F-3147-4BD0-A1E5-56BEAC3B7C03}" dt="2021-02-27T17:05:18.340" v="460"/>
          <ac:spMkLst>
            <pc:docMk/>
            <pc:sldMk cId="1862692842" sldId="257"/>
            <ac:spMk id="35" creationId="{4C7118A3-ECB4-4619-AA16-3E9684D099FC}"/>
          </ac:spMkLst>
        </pc:spChg>
        <pc:picChg chg="add mod">
          <ac:chgData name="Joanna T" userId="89902d67b3da0d17" providerId="Windows Live" clId="Web-{2156FD6F-3147-4BD0-A1E5-56BEAC3B7C03}" dt="2021-02-27T17:08:09.828" v="492" actId="14100"/>
          <ac:picMkLst>
            <pc:docMk/>
            <pc:sldMk cId="1862692842" sldId="257"/>
            <ac:picMk id="4" creationId="{F5FB7F35-91B4-4569-84CA-9FBC3EF4A728}"/>
          </ac:picMkLst>
        </pc:picChg>
        <pc:picChg chg="add mod">
          <ac:chgData name="Joanna T" userId="89902d67b3da0d17" providerId="Windows Live" clId="Web-{2156FD6F-3147-4BD0-A1E5-56BEAC3B7C03}" dt="2021-02-27T17:08:19.781" v="494" actId="1076"/>
          <ac:picMkLst>
            <pc:docMk/>
            <pc:sldMk cId="1862692842" sldId="257"/>
            <ac:picMk id="5" creationId="{29D158CD-9F7D-43D0-9C60-8BADD7BF1022}"/>
          </ac:picMkLst>
        </pc:picChg>
        <pc:picChg chg="add mod">
          <ac:chgData name="Joanna T" userId="89902d67b3da0d17" providerId="Windows Live" clId="Web-{2156FD6F-3147-4BD0-A1E5-56BEAC3B7C03}" dt="2021-02-27T17:09:07.110" v="505" actId="14100"/>
          <ac:picMkLst>
            <pc:docMk/>
            <pc:sldMk cId="1862692842" sldId="257"/>
            <ac:picMk id="6" creationId="{1BC1BBF3-08A9-48AB-9405-8C1A2446A9CE}"/>
          </ac:picMkLst>
        </pc:picChg>
        <pc:picChg chg="add mod">
          <ac:chgData name="Joanna T" userId="89902d67b3da0d17" providerId="Windows Live" clId="Web-{2156FD6F-3147-4BD0-A1E5-56BEAC3B7C03}" dt="2021-02-27T17:08:54.141" v="500" actId="1076"/>
          <ac:picMkLst>
            <pc:docMk/>
            <pc:sldMk cId="1862692842" sldId="257"/>
            <ac:picMk id="7" creationId="{59372704-9B4D-48F4-8440-9641636E3312}"/>
          </ac:picMkLst>
        </pc:picChg>
        <pc:picChg chg="add">
          <ac:chgData name="Joanna T" userId="89902d67b3da0d17" providerId="Windows Live" clId="Web-{2156FD6F-3147-4BD0-A1E5-56BEAC3B7C03}" dt="2021-02-27T17:05:18.340" v="460"/>
          <ac:picMkLst>
            <pc:docMk/>
            <pc:sldMk cId="1862692842" sldId="257"/>
            <ac:picMk id="9" creationId="{2FA3880A-8D8F-466C-A4A1-F07BCDD3719C}"/>
          </ac:picMkLst>
        </pc:picChg>
        <pc:picChg chg="add">
          <ac:chgData name="Joanna T" userId="89902d67b3da0d17" providerId="Windows Live" clId="Web-{2156FD6F-3147-4BD0-A1E5-56BEAC3B7C03}" dt="2021-02-27T17:05:18.340" v="460"/>
          <ac:picMkLst>
            <pc:docMk/>
            <pc:sldMk cId="1862692842" sldId="257"/>
            <ac:picMk id="11" creationId="{3C0A64CB-20A1-4508-B568-284EB04F78EE}"/>
          </ac:picMkLst>
        </pc:picChg>
        <pc:picChg chg="add">
          <ac:chgData name="Joanna T" userId="89902d67b3da0d17" providerId="Windows Live" clId="Web-{2156FD6F-3147-4BD0-A1E5-56BEAC3B7C03}" dt="2021-02-27T17:05:18.340" v="460"/>
          <ac:picMkLst>
            <pc:docMk/>
            <pc:sldMk cId="1862692842" sldId="257"/>
            <ac:picMk id="25" creationId="{BF7B2BC4-6DAA-43BB-BBF8-74F594318587}"/>
          </ac:picMkLst>
        </pc:picChg>
        <pc:picChg chg="add">
          <ac:chgData name="Joanna T" userId="89902d67b3da0d17" providerId="Windows Live" clId="Web-{2156FD6F-3147-4BD0-A1E5-56BEAC3B7C03}" dt="2021-02-27T17:05:18.340" v="460"/>
          <ac:picMkLst>
            <pc:docMk/>
            <pc:sldMk cId="1862692842" sldId="257"/>
            <ac:picMk id="27" creationId="{1E9DBD7B-6F32-47F1-9654-A2CB59691DC7}"/>
          </ac:picMkLst>
        </pc:picChg>
      </pc:sldChg>
      <pc:sldChg chg="addSp delSp modSp new mod modTransition setBg addAnim modAnim">
        <pc:chgData name="Joanna T" userId="89902d67b3da0d17" providerId="Windows Live" clId="Web-{2156FD6F-3147-4BD0-A1E5-56BEAC3B7C03}" dt="2021-02-27T17:17:58.182" v="731"/>
        <pc:sldMkLst>
          <pc:docMk/>
          <pc:sldMk cId="1322303551" sldId="258"/>
        </pc:sldMkLst>
        <pc:spChg chg="mod">
          <ac:chgData name="Joanna T" userId="89902d67b3da0d17" providerId="Windows Live" clId="Web-{2156FD6F-3147-4BD0-A1E5-56BEAC3B7C03}" dt="2021-02-27T16:48:53.307" v="246" actId="20577"/>
          <ac:spMkLst>
            <pc:docMk/>
            <pc:sldMk cId="1322303551" sldId="258"/>
            <ac:spMk id="2" creationId="{8290F4F3-2836-428C-95AF-8BB89D9B5F07}"/>
          </ac:spMkLst>
        </pc:spChg>
        <pc:spChg chg="add del mod">
          <ac:chgData name="Joanna T" userId="89902d67b3da0d17" providerId="Windows Live" clId="Web-{2156FD6F-3147-4BD0-A1E5-56BEAC3B7C03}" dt="2021-02-27T16:53:39.093" v="330" actId="20577"/>
          <ac:spMkLst>
            <pc:docMk/>
            <pc:sldMk cId="1322303551" sldId="258"/>
            <ac:spMk id="3" creationId="{29A98F65-FE4C-461F-9135-CE0D15251F1D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12" creationId="{7BA5DE79-30D1-4A10-8DB9-0A6E523A9723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14" creationId="{9ABD0D63-D23F-4AE7-8270-4185EF9C1C25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16" creationId="{72168E9E-94E9-4BE3-B88C-C8A468117753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18" creationId="{12107AC1-AA0D-4097-B03D-FD3C632AB886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20" creationId="{7C8D231A-EC46-4736-B00F-76D307082204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22" creationId="{441B7737-E3D8-47F4-8B54-7529C7A83642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24" creationId="{2B8A17B2-9670-43B8-BE40-4682F8D29A0A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30" creationId="{AC1E939A-6A69-42AE-8471-3AD3A74AD78A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32" creationId="{A0B5529D-5CAA-4BF2-B5C9-34705E7661F9}"/>
          </ac:spMkLst>
        </pc:spChg>
        <pc:spChg chg="add del">
          <ac:chgData name="Joanna T" userId="89902d67b3da0d17" providerId="Windows Live" clId="Web-{2156FD6F-3147-4BD0-A1E5-56BEAC3B7C03}" dt="2021-02-27T16:45:21.021" v="142"/>
          <ac:spMkLst>
            <pc:docMk/>
            <pc:sldMk cId="1322303551" sldId="258"/>
            <ac:spMk id="34" creationId="{F793961F-503F-434A-880A-EA44EB4277E3}"/>
          </ac:spMkLst>
        </pc:spChg>
        <pc:picChg chg="add del">
          <ac:chgData name="Joanna T" userId="89902d67b3da0d17" providerId="Windows Live" clId="Web-{2156FD6F-3147-4BD0-A1E5-56BEAC3B7C03}" dt="2021-02-27T16:45:21.021" v="142"/>
          <ac:picMkLst>
            <pc:docMk/>
            <pc:sldMk cId="1322303551" sldId="258"/>
            <ac:picMk id="8" creationId="{3DBBA26C-89C3-411F-9753-606A413F89AF}"/>
          </ac:picMkLst>
        </pc:picChg>
        <pc:picChg chg="add del">
          <ac:chgData name="Joanna T" userId="89902d67b3da0d17" providerId="Windows Live" clId="Web-{2156FD6F-3147-4BD0-A1E5-56BEAC3B7C03}" dt="2021-02-27T16:45:21.021" v="142"/>
          <ac:picMkLst>
            <pc:docMk/>
            <pc:sldMk cId="1322303551" sldId="258"/>
            <ac:picMk id="10" creationId="{EEAD2215-6311-4D1C-B6B5-F57CB6BFCBCA}"/>
          </ac:picMkLst>
        </pc:picChg>
        <pc:picChg chg="add del">
          <ac:chgData name="Joanna T" userId="89902d67b3da0d17" providerId="Windows Live" clId="Web-{2156FD6F-3147-4BD0-A1E5-56BEAC3B7C03}" dt="2021-02-27T16:45:21.021" v="142"/>
          <ac:picMkLst>
            <pc:docMk/>
            <pc:sldMk cId="1322303551" sldId="258"/>
            <ac:picMk id="26" creationId="{2A60B230-846B-4625-A8CA-D35FEBA73A99}"/>
          </ac:picMkLst>
        </pc:picChg>
        <pc:picChg chg="add del">
          <ac:chgData name="Joanna T" userId="89902d67b3da0d17" providerId="Windows Live" clId="Web-{2156FD6F-3147-4BD0-A1E5-56BEAC3B7C03}" dt="2021-02-27T16:45:21.021" v="142"/>
          <ac:picMkLst>
            <pc:docMk/>
            <pc:sldMk cId="1322303551" sldId="258"/>
            <ac:picMk id="28" creationId="{7185CF21-0594-48C0-9F3E-254D6BCE9D9B}"/>
          </ac:picMkLst>
        </pc:picChg>
      </pc:sldChg>
      <pc:sldChg chg="addSp delSp modSp new ord modTransition addAnim modAnim">
        <pc:chgData name="Joanna T" userId="89902d67b3da0d17" providerId="Windows Live" clId="Web-{2156FD6F-3147-4BD0-A1E5-56BEAC3B7C03}" dt="2021-02-27T17:19:11.418" v="735"/>
        <pc:sldMkLst>
          <pc:docMk/>
          <pc:sldMk cId="3710622091" sldId="259"/>
        </pc:sldMkLst>
        <pc:spChg chg="mod">
          <ac:chgData name="Joanna T" userId="89902d67b3da0d17" providerId="Windows Live" clId="Web-{2156FD6F-3147-4BD0-A1E5-56BEAC3B7C03}" dt="2021-02-27T16:55:28.626" v="343" actId="14100"/>
          <ac:spMkLst>
            <pc:docMk/>
            <pc:sldMk cId="3710622091" sldId="259"/>
            <ac:spMk id="2" creationId="{E4A523B3-5EB7-476F-A7F0-5024F16833EC}"/>
          </ac:spMkLst>
        </pc:spChg>
        <pc:spChg chg="mod">
          <ac:chgData name="Joanna T" userId="89902d67b3da0d17" providerId="Windows Live" clId="Web-{2156FD6F-3147-4BD0-A1E5-56BEAC3B7C03}" dt="2021-02-27T17:17:34.432" v="729"/>
          <ac:spMkLst>
            <pc:docMk/>
            <pc:sldMk cId="3710622091" sldId="259"/>
            <ac:spMk id="3" creationId="{4C7A4237-EEEE-4E0F-9638-528531C9719F}"/>
          </ac:spMkLst>
        </pc:spChg>
        <pc:picChg chg="add del mod">
          <ac:chgData name="Joanna T" userId="89902d67b3da0d17" providerId="Windows Live" clId="Web-{2156FD6F-3147-4BD0-A1E5-56BEAC3B7C03}" dt="2021-02-27T17:04:37.152" v="446"/>
          <ac:picMkLst>
            <pc:docMk/>
            <pc:sldMk cId="3710622091" sldId="259"/>
            <ac:picMk id="4" creationId="{99BCBB0B-2A3B-40F7-8F0C-F4C902C6EDD0}"/>
          </ac:picMkLst>
        </pc:picChg>
        <pc:picChg chg="add del mod">
          <ac:chgData name="Joanna T" userId="89902d67b3da0d17" providerId="Windows Live" clId="Web-{2156FD6F-3147-4BD0-A1E5-56BEAC3B7C03}" dt="2021-02-27T17:06:22.529" v="473"/>
          <ac:picMkLst>
            <pc:docMk/>
            <pc:sldMk cId="3710622091" sldId="259"/>
            <ac:picMk id="5" creationId="{48BE650E-DB67-4F2D-BAED-C264A967347C}"/>
          </ac:picMkLst>
        </pc:picChg>
      </pc:sldChg>
      <pc:sldChg chg="addSp delSp modSp new mod ord modTransition setBg addAnim modAnim">
        <pc:chgData name="Joanna T" userId="89902d67b3da0d17" providerId="Windows Live" clId="Web-{2156FD6F-3147-4BD0-A1E5-56BEAC3B7C03}" dt="2021-02-27T17:18:58.152" v="733"/>
        <pc:sldMkLst>
          <pc:docMk/>
          <pc:sldMk cId="2693212249" sldId="260"/>
        </pc:sldMkLst>
        <pc:spChg chg="mod ord">
          <ac:chgData name="Joanna T" userId="89902d67b3da0d17" providerId="Windows Live" clId="Web-{2156FD6F-3147-4BD0-A1E5-56BEAC3B7C03}" dt="2021-02-27T17:12:13.520" v="553" actId="20577"/>
          <ac:spMkLst>
            <pc:docMk/>
            <pc:sldMk cId="2693212249" sldId="260"/>
            <ac:spMk id="2" creationId="{DE513D24-8AF1-4A72-A52C-4DE8BB5006A7}"/>
          </ac:spMkLst>
        </pc:spChg>
        <pc:spChg chg="del">
          <ac:chgData name="Joanna T" userId="89902d67b3da0d17" providerId="Windows Live" clId="Web-{2156FD6F-3147-4BD0-A1E5-56BEAC3B7C03}" dt="2021-02-27T17:10:45.393" v="524"/>
          <ac:spMkLst>
            <pc:docMk/>
            <pc:sldMk cId="2693212249" sldId="260"/>
            <ac:spMk id="3" creationId="{A23E69A9-9022-4FB5-84E8-07EA113D913E}"/>
          </ac:spMkLst>
        </pc:spChg>
        <pc:spChg chg="add mod">
          <ac:chgData name="Joanna T" userId="89902d67b3da0d17" providerId="Windows Live" clId="Web-{2156FD6F-3147-4BD0-A1E5-56BEAC3B7C03}" dt="2021-02-27T17:16:44.306" v="718" actId="20577"/>
          <ac:spMkLst>
            <pc:docMk/>
            <pc:sldMk cId="2693212249" sldId="260"/>
            <ac:spMk id="8" creationId="{908EF3D8-84D7-4E99-9984-C5BE129E7BBB}"/>
          </ac:spMkLst>
        </pc:spChg>
        <pc:spChg chg="add del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11" creationId="{54961F17-D0E4-4576-8697-C062B28F32CF}"/>
          </ac:spMkLst>
        </pc:spChg>
        <pc:spChg chg="add del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17" creationId="{5F3ADA23-8B3C-4029-923E-81303CBEA190}"/>
          </ac:spMkLst>
        </pc:spChg>
        <pc:spChg chg="add del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19" creationId="{39EAE543-FFF6-43C7-AD71-A9856C6E7C89}"/>
          </ac:spMkLst>
        </pc:spChg>
        <pc:spChg chg="add del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21" creationId="{8D7E355E-8304-4C50-B384-7DAC68D87CEC}"/>
          </ac:spMkLst>
        </pc:spChg>
        <pc:spChg chg="add del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23" creationId="{0178E784-3C81-4963-ACD9-58EF41CE826D}"/>
          </ac:spMkLst>
        </pc:spChg>
        <pc:spChg chg="add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25" creationId="{B3408E4B-2DDD-4FB3-9181-7D8A09775FB3}"/>
          </ac:spMkLst>
        </pc:spChg>
        <pc:spChg chg="add del">
          <ac:chgData name="Joanna T" userId="89902d67b3da0d17" providerId="Windows Live" clId="Web-{2156FD6F-3147-4BD0-A1E5-56BEAC3B7C03}" dt="2021-02-27T17:12:02.348" v="548"/>
          <ac:spMkLst>
            <pc:docMk/>
            <pc:sldMk cId="2693212249" sldId="260"/>
            <ac:spMk id="28" creationId="{A97B08B2-0DA5-4B7F-A47D-5C15ECFB0B76}"/>
          </ac:spMkLst>
        </pc:spChg>
        <pc:spChg chg="add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29" creationId="{BC93C630-65D6-40FA-A096-8251FB983E45}"/>
          </ac:spMkLst>
        </pc:spChg>
        <pc:spChg chg="add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31" creationId="{C2C51E34-9874-483C-A2C5-C9D271AD146E}"/>
          </ac:spMkLst>
        </pc:spChg>
        <pc:spChg chg="add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33" creationId="{6109E7E7-5EA4-4526-A350-196FF2782FC3}"/>
          </ac:spMkLst>
        </pc:spChg>
        <pc:spChg chg="add del">
          <ac:chgData name="Joanna T" userId="89902d67b3da0d17" providerId="Windows Live" clId="Web-{2156FD6F-3147-4BD0-A1E5-56BEAC3B7C03}" dt="2021-02-27T17:12:02.348" v="548"/>
          <ac:spMkLst>
            <pc:docMk/>
            <pc:sldMk cId="2693212249" sldId="260"/>
            <ac:spMk id="34" creationId="{590A298A-601D-412F-9A93-09DCA9DBE011}"/>
          </ac:spMkLst>
        </pc:spChg>
        <pc:spChg chg="add">
          <ac:chgData name="Joanna T" userId="89902d67b3da0d17" providerId="Windows Live" clId="Web-{2156FD6F-3147-4BD0-A1E5-56BEAC3B7C03}" dt="2021-02-27T17:12:02.363" v="549"/>
          <ac:spMkLst>
            <pc:docMk/>
            <pc:sldMk cId="2693212249" sldId="260"/>
            <ac:spMk id="35" creationId="{22373A23-D87D-48AD-A357-96100C722DDC}"/>
          </ac:spMkLst>
        </pc:spChg>
        <pc:spChg chg="add del">
          <ac:chgData name="Joanna T" userId="89902d67b3da0d17" providerId="Windows Live" clId="Web-{2156FD6F-3147-4BD0-A1E5-56BEAC3B7C03}" dt="2021-02-27T17:12:02.348" v="548"/>
          <ac:spMkLst>
            <pc:docMk/>
            <pc:sldMk cId="2693212249" sldId="260"/>
            <ac:spMk id="36" creationId="{7474A3CD-596C-4FAC-8913-C98848CD231B}"/>
          </ac:spMkLst>
        </pc:spChg>
        <pc:spChg chg="add del">
          <ac:chgData name="Joanna T" userId="89902d67b3da0d17" providerId="Windows Live" clId="Web-{2156FD6F-3147-4BD0-A1E5-56BEAC3B7C03}" dt="2021-02-27T17:12:02.348" v="548"/>
          <ac:spMkLst>
            <pc:docMk/>
            <pc:sldMk cId="2693212249" sldId="260"/>
            <ac:spMk id="38" creationId="{06A99299-7151-43AF-94CF-2ADA8412BDDE}"/>
          </ac:spMkLst>
        </pc:spChg>
        <pc:spChg chg="add del">
          <ac:chgData name="Joanna T" userId="89902d67b3da0d17" providerId="Windows Live" clId="Web-{2156FD6F-3147-4BD0-A1E5-56BEAC3B7C03}" dt="2021-02-27T17:12:02.348" v="548"/>
          <ac:spMkLst>
            <pc:docMk/>
            <pc:sldMk cId="2693212249" sldId="260"/>
            <ac:spMk id="40" creationId="{09BB4655-F250-4A6F-9526-13AFF6118615}"/>
          </ac:spMkLst>
        </pc:spChg>
        <pc:picChg chg="add mod ord">
          <ac:chgData name="Joanna T" userId="89902d67b3da0d17" providerId="Windows Live" clId="Web-{2156FD6F-3147-4BD0-A1E5-56BEAC3B7C03}" dt="2021-02-27T17:12:09.207" v="551" actId="1076"/>
          <ac:picMkLst>
            <pc:docMk/>
            <pc:sldMk cId="2693212249" sldId="260"/>
            <ac:picMk id="4" creationId="{D719A950-B152-49F7-BF2D-0CB34EE877A2}"/>
          </ac:picMkLst>
        </pc:picChg>
        <pc:picChg chg="add del">
          <ac:chgData name="Joanna T" userId="89902d67b3da0d17" providerId="Windows Live" clId="Web-{2156FD6F-3147-4BD0-A1E5-56BEAC3B7C03}" dt="2021-02-27T17:12:02.363" v="549"/>
          <ac:picMkLst>
            <pc:docMk/>
            <pc:sldMk cId="2693212249" sldId="260"/>
            <ac:picMk id="13" creationId="{02DF1AEC-0327-4A10-AED3-E227ACAEBC5D}"/>
          </ac:picMkLst>
        </pc:picChg>
        <pc:picChg chg="add del">
          <ac:chgData name="Joanna T" userId="89902d67b3da0d17" providerId="Windows Live" clId="Web-{2156FD6F-3147-4BD0-A1E5-56BEAC3B7C03}" dt="2021-02-27T17:12:02.363" v="549"/>
          <ac:picMkLst>
            <pc:docMk/>
            <pc:sldMk cId="2693212249" sldId="260"/>
            <ac:picMk id="15" creationId="{C839742D-6F41-4E7D-9C32-1D9825B40F2F}"/>
          </ac:picMkLst>
        </pc:picChg>
        <pc:picChg chg="add">
          <ac:chgData name="Joanna T" userId="89902d67b3da0d17" providerId="Windows Live" clId="Web-{2156FD6F-3147-4BD0-A1E5-56BEAC3B7C03}" dt="2021-02-27T17:12:02.363" v="549"/>
          <ac:picMkLst>
            <pc:docMk/>
            <pc:sldMk cId="2693212249" sldId="260"/>
            <ac:picMk id="26" creationId="{3FCA32F3-0B4B-449A-8A9D-309A1B678252}"/>
          </ac:picMkLst>
        </pc:picChg>
        <pc:picChg chg="add">
          <ac:chgData name="Joanna T" userId="89902d67b3da0d17" providerId="Windows Live" clId="Web-{2156FD6F-3147-4BD0-A1E5-56BEAC3B7C03}" dt="2021-02-27T17:12:02.363" v="549"/>
          <ac:picMkLst>
            <pc:docMk/>
            <pc:sldMk cId="2693212249" sldId="260"/>
            <ac:picMk id="27" creationId="{D1C78E1D-D549-4B5E-B65A-7353ED14D838}"/>
          </ac:picMkLst>
        </pc:picChg>
        <pc:picChg chg="add del">
          <ac:chgData name="Joanna T" userId="89902d67b3da0d17" providerId="Windows Live" clId="Web-{2156FD6F-3147-4BD0-A1E5-56BEAC3B7C03}" dt="2021-02-27T17:12:02.348" v="548"/>
          <ac:picMkLst>
            <pc:docMk/>
            <pc:sldMk cId="2693212249" sldId="260"/>
            <ac:picMk id="30" creationId="{19C770FC-6D2D-4B73-8219-CFEB0B146F7C}"/>
          </ac:picMkLst>
        </pc:picChg>
        <pc:picChg chg="add del">
          <ac:chgData name="Joanna T" userId="89902d67b3da0d17" providerId="Windows Live" clId="Web-{2156FD6F-3147-4BD0-A1E5-56BEAC3B7C03}" dt="2021-02-27T17:12:02.348" v="548"/>
          <ac:picMkLst>
            <pc:docMk/>
            <pc:sldMk cId="2693212249" sldId="260"/>
            <ac:picMk id="32" creationId="{2DD31FDA-BCB5-4B8D-8FB8-8CCF019C9F11}"/>
          </ac:picMkLst>
        </pc:picChg>
      </pc:sldChg>
      <pc:sldChg chg="addSp modSp new">
        <pc:chgData name="Joanna T" userId="89902d67b3da0d17" providerId="Windows Live" clId="Web-{2156FD6F-3147-4BD0-A1E5-56BEAC3B7C03}" dt="2021-02-27T17:26:08.222" v="1044" actId="20577"/>
        <pc:sldMkLst>
          <pc:docMk/>
          <pc:sldMk cId="550451818" sldId="261"/>
        </pc:sldMkLst>
        <pc:spChg chg="mod">
          <ac:chgData name="Joanna T" userId="89902d67b3da0d17" providerId="Windows Live" clId="Web-{2156FD6F-3147-4BD0-A1E5-56BEAC3B7C03}" dt="2021-02-27T17:20:13.185" v="745" actId="1076"/>
          <ac:spMkLst>
            <pc:docMk/>
            <pc:sldMk cId="550451818" sldId="261"/>
            <ac:spMk id="2" creationId="{6BFAE57D-93A1-49C3-9FBF-DDE839F30A2B}"/>
          </ac:spMkLst>
        </pc:spChg>
        <pc:spChg chg="mod">
          <ac:chgData name="Joanna T" userId="89902d67b3da0d17" providerId="Windows Live" clId="Web-{2156FD6F-3147-4BD0-A1E5-56BEAC3B7C03}" dt="2021-02-27T17:26:08.222" v="1044" actId="20577"/>
          <ac:spMkLst>
            <pc:docMk/>
            <pc:sldMk cId="550451818" sldId="261"/>
            <ac:spMk id="3" creationId="{57316C91-D0D7-4450-84E9-B9B1875BBF1D}"/>
          </ac:spMkLst>
        </pc:spChg>
        <pc:picChg chg="add mod">
          <ac:chgData name="Joanna T" userId="89902d67b3da0d17" providerId="Windows Live" clId="Web-{2156FD6F-3147-4BD0-A1E5-56BEAC3B7C03}" dt="2021-02-27T17:19:36.246" v="738" actId="1076"/>
          <ac:picMkLst>
            <pc:docMk/>
            <pc:sldMk cId="550451818" sldId="261"/>
            <ac:picMk id="5" creationId="{FE2A7F1F-09BF-498C-AF20-FCF19A6D63B9}"/>
          </ac:picMkLst>
        </pc:picChg>
      </pc:sldChg>
      <pc:sldChg chg="modSp new">
        <pc:chgData name="Joanna T" userId="89902d67b3da0d17" providerId="Windows Live" clId="Web-{2156FD6F-3147-4BD0-A1E5-56BEAC3B7C03}" dt="2021-02-27T17:56:48.991" v="1445" actId="14100"/>
        <pc:sldMkLst>
          <pc:docMk/>
          <pc:sldMk cId="1150081565" sldId="262"/>
        </pc:sldMkLst>
        <pc:spChg chg="mod">
          <ac:chgData name="Joanna T" userId="89902d67b3da0d17" providerId="Windows Live" clId="Web-{2156FD6F-3147-4BD0-A1E5-56BEAC3B7C03}" dt="2021-02-27T17:27:18.536" v="1050" actId="20577"/>
          <ac:spMkLst>
            <pc:docMk/>
            <pc:sldMk cId="1150081565" sldId="262"/>
            <ac:spMk id="2" creationId="{DB499C37-D0DF-41E7-99F9-9E2049AEF13D}"/>
          </ac:spMkLst>
        </pc:spChg>
        <pc:spChg chg="mod">
          <ac:chgData name="Joanna T" userId="89902d67b3da0d17" providerId="Windows Live" clId="Web-{2156FD6F-3147-4BD0-A1E5-56BEAC3B7C03}" dt="2021-02-27T17:56:48.991" v="1445" actId="14100"/>
          <ac:spMkLst>
            <pc:docMk/>
            <pc:sldMk cId="1150081565" sldId="262"/>
            <ac:spMk id="3" creationId="{7A7CCDD1-6463-4D19-B461-1927C602D2D8}"/>
          </ac:spMkLst>
        </pc:spChg>
      </pc:sldChg>
      <pc:sldChg chg="addSp delSp modSp new addAnim modAnim">
        <pc:chgData name="Joanna T" userId="89902d67b3da0d17" providerId="Windows Live" clId="Web-{2156FD6F-3147-4BD0-A1E5-56BEAC3B7C03}" dt="2021-02-27T17:56:20.788" v="1444"/>
        <pc:sldMkLst>
          <pc:docMk/>
          <pc:sldMk cId="3359744448" sldId="263"/>
        </pc:sldMkLst>
        <pc:spChg chg="mod">
          <ac:chgData name="Joanna T" userId="89902d67b3da0d17" providerId="Windows Live" clId="Web-{2156FD6F-3147-4BD0-A1E5-56BEAC3B7C03}" dt="2021-02-27T17:40:56.910" v="1287" actId="20577"/>
          <ac:spMkLst>
            <pc:docMk/>
            <pc:sldMk cId="3359744448" sldId="263"/>
            <ac:spMk id="2" creationId="{31479AFF-E375-4BFC-89F7-5EB0C0236A9D}"/>
          </ac:spMkLst>
        </pc:spChg>
        <pc:spChg chg="add del mod">
          <ac:chgData name="Joanna T" userId="89902d67b3da0d17" providerId="Windows Live" clId="Web-{2156FD6F-3147-4BD0-A1E5-56BEAC3B7C03}" dt="2021-02-27T17:56:15.084" v="1441" actId="1076"/>
          <ac:spMkLst>
            <pc:docMk/>
            <pc:sldMk cId="3359744448" sldId="263"/>
            <ac:spMk id="3" creationId="{13E2FE9F-4914-4588-81AD-7F7F53920D1C}"/>
          </ac:spMkLst>
        </pc:spChg>
        <pc:graphicFrameChg chg="add del mod ord modGraphic">
          <ac:chgData name="Joanna T" userId="89902d67b3da0d17" providerId="Windows Live" clId="Web-{2156FD6F-3147-4BD0-A1E5-56BEAC3B7C03}" dt="2021-02-27T17:36:44.312" v="1261"/>
          <ac:graphicFrameMkLst>
            <pc:docMk/>
            <pc:sldMk cId="3359744448" sldId="263"/>
            <ac:graphicFrameMk id="4" creationId="{4EDFB990-A0F7-4FF9-8429-C95867A7AB99}"/>
          </ac:graphicFrameMkLst>
        </pc:graphicFrameChg>
        <pc:picChg chg="add mod modCrop">
          <ac:chgData name="Joanna T" userId="89902d67b3da0d17" providerId="Windows Live" clId="Web-{2156FD6F-3147-4BD0-A1E5-56BEAC3B7C03}" dt="2021-02-27T17:55:59.850" v="1435" actId="1076"/>
          <ac:picMkLst>
            <pc:docMk/>
            <pc:sldMk cId="3359744448" sldId="263"/>
            <ac:picMk id="11" creationId="{81B7D86F-12F7-4C33-AA14-E23F3DA1E745}"/>
          </ac:picMkLst>
        </pc:picChg>
      </pc:sldChg>
      <pc:sldChg chg="addSp delSp modSp new addAnim modAnim">
        <pc:chgData name="Joanna T" userId="89902d67b3da0d17" providerId="Windows Live" clId="Web-{2156FD6F-3147-4BD0-A1E5-56BEAC3B7C03}" dt="2021-02-27T18:09:44.397" v="1805"/>
        <pc:sldMkLst>
          <pc:docMk/>
          <pc:sldMk cId="2841922548" sldId="264"/>
        </pc:sldMkLst>
        <pc:spChg chg="mod">
          <ac:chgData name="Joanna T" userId="89902d67b3da0d17" providerId="Windows Live" clId="Web-{2156FD6F-3147-4BD0-A1E5-56BEAC3B7C03}" dt="2021-02-27T17:58:06.039" v="1455" actId="14100"/>
          <ac:spMkLst>
            <pc:docMk/>
            <pc:sldMk cId="2841922548" sldId="264"/>
            <ac:spMk id="2" creationId="{286B3E6F-A9EC-4546-9999-0E1A70A0293F}"/>
          </ac:spMkLst>
        </pc:spChg>
        <pc:spChg chg="mod">
          <ac:chgData name="Joanna T" userId="89902d67b3da0d17" providerId="Windows Live" clId="Web-{2156FD6F-3147-4BD0-A1E5-56BEAC3B7C03}" dt="2021-02-27T18:06:43.800" v="1750" actId="20577"/>
          <ac:spMkLst>
            <pc:docMk/>
            <pc:sldMk cId="2841922548" sldId="264"/>
            <ac:spMk id="3" creationId="{07B77E60-B309-4FC7-8566-BA5CC3549F79}"/>
          </ac:spMkLst>
        </pc:spChg>
        <pc:spChg chg="add mod">
          <ac:chgData name="Joanna T" userId="89902d67b3da0d17" providerId="Windows Live" clId="Web-{2156FD6F-3147-4BD0-A1E5-56BEAC3B7C03}" dt="2021-02-27T18:08:57.224" v="1788" actId="20577"/>
          <ac:spMkLst>
            <pc:docMk/>
            <pc:sldMk cId="2841922548" sldId="264"/>
            <ac:spMk id="9" creationId="{98FAD0CD-885A-4170-9482-AC4B8ED978F1}"/>
          </ac:spMkLst>
        </pc:spChg>
        <pc:spChg chg="add mod">
          <ac:chgData name="Joanna T" userId="89902d67b3da0d17" providerId="Windows Live" clId="Web-{2156FD6F-3147-4BD0-A1E5-56BEAC3B7C03}" dt="2021-02-27T18:08:59.802" v="1791" actId="20577"/>
          <ac:spMkLst>
            <pc:docMk/>
            <pc:sldMk cId="2841922548" sldId="264"/>
            <ac:spMk id="10" creationId="{24A8B354-4877-4015-AC58-7256E5814B23}"/>
          </ac:spMkLst>
        </pc:spChg>
        <pc:spChg chg="add mod">
          <ac:chgData name="Joanna T" userId="89902d67b3da0d17" providerId="Windows Live" clId="Web-{2156FD6F-3147-4BD0-A1E5-56BEAC3B7C03}" dt="2021-02-27T18:09:15.850" v="1797" actId="14100"/>
          <ac:spMkLst>
            <pc:docMk/>
            <pc:sldMk cId="2841922548" sldId="264"/>
            <ac:spMk id="11" creationId="{E679F068-763F-40B2-9EE6-7CF32FF9ABC4}"/>
          </ac:spMkLst>
        </pc:spChg>
        <pc:spChg chg="add mod">
          <ac:chgData name="Joanna T" userId="89902d67b3da0d17" providerId="Windows Live" clId="Web-{2156FD6F-3147-4BD0-A1E5-56BEAC3B7C03}" dt="2021-02-27T18:07:07.332" v="1754" actId="20577"/>
          <ac:spMkLst>
            <pc:docMk/>
            <pc:sldMk cId="2841922548" sldId="264"/>
            <ac:spMk id="12" creationId="{4D869B32-2586-4604-A896-B879479C0E56}"/>
          </ac:spMkLst>
        </pc:spChg>
        <pc:spChg chg="add mod">
          <ac:chgData name="Joanna T" userId="89902d67b3da0d17" providerId="Windows Live" clId="Web-{2156FD6F-3147-4BD0-A1E5-56BEAC3B7C03}" dt="2021-02-27T18:09:26.584" v="1803" actId="20577"/>
          <ac:spMkLst>
            <pc:docMk/>
            <pc:sldMk cId="2841922548" sldId="264"/>
            <ac:spMk id="18" creationId="{E7C48190-5D75-4C05-96AC-9A4A70146E9A}"/>
          </ac:spMkLst>
        </pc:spChg>
        <pc:spChg chg="add mod">
          <ac:chgData name="Joanna T" userId="89902d67b3da0d17" providerId="Windows Live" clId="Web-{2156FD6F-3147-4BD0-A1E5-56BEAC3B7C03}" dt="2021-02-27T18:09:18.584" v="1799" actId="20577"/>
          <ac:spMkLst>
            <pc:docMk/>
            <pc:sldMk cId="2841922548" sldId="264"/>
            <ac:spMk id="20" creationId="{BAD25F05-8253-43D5-9027-026E87136616}"/>
          </ac:spMkLst>
        </pc:spChg>
        <pc:picChg chg="add del">
          <ac:chgData name="Joanna T" userId="89902d67b3da0d17" providerId="Windows Live" clId="Web-{2156FD6F-3147-4BD0-A1E5-56BEAC3B7C03}" dt="2021-02-27T18:00:19.667" v="1583"/>
          <ac:picMkLst>
            <pc:docMk/>
            <pc:sldMk cId="2841922548" sldId="264"/>
            <ac:picMk id="5" creationId="{16A1F6A9-36AD-4C10-BD33-B04CF98C0ADE}"/>
          </ac:picMkLst>
        </pc:picChg>
        <pc:cxnChg chg="add mod">
          <ac:chgData name="Joanna T" userId="89902d67b3da0d17" providerId="Windows Live" clId="Web-{2156FD6F-3147-4BD0-A1E5-56BEAC3B7C03}" dt="2021-02-27T18:01:45.622" v="1604" actId="14100"/>
          <ac:cxnSpMkLst>
            <pc:docMk/>
            <pc:sldMk cId="2841922548" sldId="264"/>
            <ac:cxnSpMk id="6" creationId="{21FCA9F7-825B-4E51-A3A5-8DEB6F1B6B74}"/>
          </ac:cxnSpMkLst>
        </pc:cxnChg>
        <pc:cxnChg chg="add del mod">
          <ac:chgData name="Joanna T" userId="89902d67b3da0d17" providerId="Windows Live" clId="Web-{2156FD6F-3147-4BD0-A1E5-56BEAC3B7C03}" dt="2021-02-27T18:03:16.639" v="1612"/>
          <ac:cxnSpMkLst>
            <pc:docMk/>
            <pc:sldMk cId="2841922548" sldId="264"/>
            <ac:cxnSpMk id="7" creationId="{5F06D379-AB21-4E88-B100-B8665B6C41E3}"/>
          </ac:cxnSpMkLst>
        </pc:cxnChg>
        <pc:cxnChg chg="add mod">
          <ac:chgData name="Joanna T" userId="89902d67b3da0d17" providerId="Windows Live" clId="Web-{2156FD6F-3147-4BD0-A1E5-56BEAC3B7C03}" dt="2021-02-27T18:09:11.084" v="1795" actId="14100"/>
          <ac:cxnSpMkLst>
            <pc:docMk/>
            <pc:sldMk cId="2841922548" sldId="264"/>
            <ac:cxnSpMk id="8" creationId="{9948B024-51AE-4C50-B641-0D8C6C08C4AB}"/>
          </ac:cxnSpMkLst>
        </pc:cxnChg>
        <pc:cxnChg chg="add mod">
          <ac:chgData name="Joanna T" userId="89902d67b3da0d17" providerId="Windows Live" clId="Web-{2156FD6F-3147-4BD0-A1E5-56BEAC3B7C03}" dt="2021-02-27T18:07:26.832" v="1758" actId="1076"/>
          <ac:cxnSpMkLst>
            <pc:docMk/>
            <pc:sldMk cId="2841922548" sldId="264"/>
            <ac:cxnSpMk id="14" creationId="{06D61378-D0D8-4290-9BA6-3719E6EB1CEB}"/>
          </ac:cxnSpMkLst>
        </pc:cxnChg>
        <pc:cxnChg chg="add mod">
          <ac:chgData name="Joanna T" userId="89902d67b3da0d17" providerId="Windows Live" clId="Web-{2156FD6F-3147-4BD0-A1E5-56BEAC3B7C03}" dt="2021-02-27T18:07:37.051" v="1760" actId="1076"/>
          <ac:cxnSpMkLst>
            <pc:docMk/>
            <pc:sldMk cId="2841922548" sldId="264"/>
            <ac:cxnSpMk id="16" creationId="{A40477AF-9368-4663-8DB6-442AFA262D40}"/>
          </ac:cxnSpMkLst>
        </pc:cxnChg>
      </pc:sldChg>
      <pc:sldChg chg="addSp delSp modSp new addAnim modAnim">
        <pc:chgData name="Joanna T" userId="89902d67b3da0d17" providerId="Windows Live" clId="Web-{2156FD6F-3147-4BD0-A1E5-56BEAC3B7C03}" dt="2021-02-27T18:15:38.247" v="2026"/>
        <pc:sldMkLst>
          <pc:docMk/>
          <pc:sldMk cId="739735525" sldId="265"/>
        </pc:sldMkLst>
        <pc:spChg chg="del">
          <ac:chgData name="Joanna T" userId="89902d67b3da0d17" providerId="Windows Live" clId="Web-{2156FD6F-3147-4BD0-A1E5-56BEAC3B7C03}" dt="2021-02-27T18:11:31.915" v="1807"/>
          <ac:spMkLst>
            <pc:docMk/>
            <pc:sldMk cId="739735525" sldId="265"/>
            <ac:spMk id="2" creationId="{A2AD7A2A-D89E-4D34-A51D-9FFC7DEC5901}"/>
          </ac:spMkLst>
        </pc:spChg>
        <pc:spChg chg="mod">
          <ac:chgData name="Joanna T" userId="89902d67b3da0d17" providerId="Windows Live" clId="Web-{2156FD6F-3147-4BD0-A1E5-56BEAC3B7C03}" dt="2021-02-27T18:15:22.137" v="2019" actId="14100"/>
          <ac:spMkLst>
            <pc:docMk/>
            <pc:sldMk cId="739735525" sldId="265"/>
            <ac:spMk id="3" creationId="{70727FF8-947E-4A6C-9DE0-186407104FF6}"/>
          </ac:spMkLst>
        </pc:spChg>
        <pc:spChg chg="add mod">
          <ac:chgData name="Joanna T" userId="89902d67b3da0d17" providerId="Windows Live" clId="Web-{2156FD6F-3147-4BD0-A1E5-56BEAC3B7C03}" dt="2021-02-27T18:14:59.621" v="2012" actId="1076"/>
          <ac:spMkLst>
            <pc:docMk/>
            <pc:sldMk cId="739735525" sldId="265"/>
            <ac:spMk id="4" creationId="{64012DD6-F350-4306-9C90-0E09D3EEB82A}"/>
          </ac:spMkLst>
        </pc:spChg>
      </pc:sldChg>
      <pc:sldChg chg="addSp delSp modSp new addAnim modAnim">
        <pc:chgData name="Joanna T" userId="89902d67b3da0d17" providerId="Windows Live" clId="Web-{2156FD6F-3147-4BD0-A1E5-56BEAC3B7C03}" dt="2021-02-27T18:23:20.399" v="2265" actId="1076"/>
        <pc:sldMkLst>
          <pc:docMk/>
          <pc:sldMk cId="3140648113" sldId="266"/>
        </pc:sldMkLst>
        <pc:spChg chg="mod">
          <ac:chgData name="Joanna T" userId="89902d67b3da0d17" providerId="Windows Live" clId="Web-{2156FD6F-3147-4BD0-A1E5-56BEAC3B7C03}" dt="2021-02-27T18:20:02.380" v="2064" actId="14100"/>
          <ac:spMkLst>
            <pc:docMk/>
            <pc:sldMk cId="3140648113" sldId="266"/>
            <ac:spMk id="2" creationId="{F1969D4F-8E49-44CE-9F5F-6622E656894C}"/>
          </ac:spMkLst>
        </pc:spChg>
        <pc:spChg chg="del">
          <ac:chgData name="Joanna T" userId="89902d67b3da0d17" providerId="Windows Live" clId="Web-{2156FD6F-3147-4BD0-A1E5-56BEAC3B7C03}" dt="2021-02-27T18:18:20.034" v="2028"/>
          <ac:spMkLst>
            <pc:docMk/>
            <pc:sldMk cId="3140648113" sldId="266"/>
            <ac:spMk id="3" creationId="{AA78BB42-AFE8-4404-888B-576F15B4D67D}"/>
          </ac:spMkLst>
        </pc:spChg>
        <pc:spChg chg="add mod">
          <ac:chgData name="Joanna T" userId="89902d67b3da0d17" providerId="Windows Live" clId="Web-{2156FD6F-3147-4BD0-A1E5-56BEAC3B7C03}" dt="2021-02-27T18:20:11.692" v="2066" actId="1076"/>
          <ac:spMkLst>
            <pc:docMk/>
            <pc:sldMk cId="3140648113" sldId="266"/>
            <ac:spMk id="5" creationId="{4619BC01-0005-41E0-8162-10CEFCE0E989}"/>
          </ac:spMkLst>
        </pc:spChg>
        <pc:spChg chg="add mod">
          <ac:chgData name="Joanna T" userId="89902d67b3da0d17" providerId="Windows Live" clId="Web-{2156FD6F-3147-4BD0-A1E5-56BEAC3B7C03}" dt="2021-02-27T18:23:20.399" v="2265" actId="1076"/>
          <ac:spMkLst>
            <pc:docMk/>
            <pc:sldMk cId="3140648113" sldId="266"/>
            <ac:spMk id="6" creationId="{E43C1DE3-04AF-436A-99D3-7A7DA00C504F}"/>
          </ac:spMkLst>
        </pc:spChg>
        <pc:picChg chg="add mod ord">
          <ac:chgData name="Joanna T" userId="89902d67b3da0d17" providerId="Windows Live" clId="Web-{2156FD6F-3147-4BD0-A1E5-56BEAC3B7C03}" dt="2021-02-27T18:20:11.489" v="2065" actId="1076"/>
          <ac:picMkLst>
            <pc:docMk/>
            <pc:sldMk cId="3140648113" sldId="266"/>
            <ac:picMk id="4" creationId="{1E9AC493-19AD-4299-8604-677A542A19EE}"/>
          </ac:picMkLst>
        </pc:picChg>
      </pc:sldChg>
      <pc:sldMasterChg chg="del delSldLayout">
        <pc:chgData name="Joanna T" userId="89902d67b3da0d17" providerId="Windows Live" clId="Web-{2156FD6F-3147-4BD0-A1E5-56BEAC3B7C03}" dt="2021-02-27T16:29:58.536" v="0"/>
        <pc:sldMasterMkLst>
          <pc:docMk/>
          <pc:sldMasterMk cId="1281708463" sldId="2147483648"/>
        </pc:sldMasterMkLst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1975687137" sldId="2147483649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3235862668" sldId="2147483650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1359469378" sldId="2147483651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4241057077" sldId="2147483652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2650387611" sldId="2147483653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2997914119" sldId="2147483654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2175844051" sldId="2147483655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1799475375" sldId="2147483656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1473159766" sldId="2147483657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380166390" sldId="2147483658"/>
          </pc:sldLayoutMkLst>
        </pc:sldLayoutChg>
        <pc:sldLayoutChg chg="del">
          <pc:chgData name="Joanna T" userId="89902d67b3da0d17" providerId="Windows Live" clId="Web-{2156FD6F-3147-4BD0-A1E5-56BEAC3B7C03}" dt="2021-02-27T16:29:58.536" v="0"/>
          <pc:sldLayoutMkLst>
            <pc:docMk/>
            <pc:sldMasterMk cId="1281708463" sldId="2147483648"/>
            <pc:sldLayoutMk cId="2938526399" sldId="2147483659"/>
          </pc:sldLayoutMkLst>
        </pc:sldLayoutChg>
      </pc:sldMasterChg>
      <pc:sldMasterChg chg="add del addSldLayout delSldLayout">
        <pc:chgData name="Joanna T" userId="89902d67b3da0d17" providerId="Windows Live" clId="Web-{2156FD6F-3147-4BD0-A1E5-56BEAC3B7C03}" dt="2021-02-27T16:33:32.540" v="1"/>
        <pc:sldMasterMkLst>
          <pc:docMk/>
          <pc:sldMasterMk cId="2591312751" sldId="2147483673"/>
        </pc:sldMasterMkLst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635740153" sldId="2147483662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330160006" sldId="2147483663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47680093" sldId="2147483664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767640924" sldId="2147483665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2584725049" sldId="2147483666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2416144763" sldId="2147483667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036944467" sldId="2147483668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308126618" sldId="2147483669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461771197" sldId="2147483670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3008689809" sldId="2147483671"/>
          </pc:sldLayoutMkLst>
        </pc:sldLayoutChg>
        <pc:sldLayoutChg chg="add del">
          <pc:chgData name="Joanna T" userId="89902d67b3da0d17" providerId="Windows Live" clId="Web-{2156FD6F-3147-4BD0-A1E5-56BEAC3B7C03}" dt="2021-02-27T16:33:32.540" v="1"/>
          <pc:sldLayoutMkLst>
            <pc:docMk/>
            <pc:sldMasterMk cId="2591312751" sldId="2147483673"/>
            <pc:sldLayoutMk cId="1594598558" sldId="2147483672"/>
          </pc:sldLayoutMkLst>
        </pc:sldLayoutChg>
      </pc:sldMasterChg>
      <pc:sldMasterChg chg="add del mod setBg addSldLayout delSldLayout modSldLayout">
        <pc:chgData name="Joanna T" userId="89902d67b3da0d17" providerId="Windows Live" clId="Web-{2156FD6F-3147-4BD0-A1E5-56BEAC3B7C03}" dt="2021-02-27T16:41:05.470" v="28"/>
        <pc:sldMasterMkLst>
          <pc:docMk/>
          <pc:sldMasterMk cId="3379239925" sldId="2147483674"/>
        </pc:sldMasterMkLst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396922991" sldId="2147483675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1978443432" sldId="2147483676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280501563" sldId="2147483677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191507187" sldId="2147483678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2369377465" sldId="2147483679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342065890" sldId="2147483680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1992131849" sldId="2147483681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1420214801" sldId="2147483682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714130480" sldId="2147483683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3178922268" sldId="2147483684"/>
          </pc:sldLayoutMkLst>
        </pc:sldLayoutChg>
        <pc:sldLayoutChg chg="add del mod replId">
          <pc:chgData name="Joanna T" userId="89902d67b3da0d17" providerId="Windows Live" clId="Web-{2156FD6F-3147-4BD0-A1E5-56BEAC3B7C03}" dt="2021-02-27T16:41:05.470" v="28"/>
          <pc:sldLayoutMkLst>
            <pc:docMk/>
            <pc:sldMasterMk cId="3379239925" sldId="2147483674"/>
            <pc:sldLayoutMk cId="2450992694" sldId="2147483685"/>
          </pc:sldLayoutMkLst>
        </pc:sldLayoutChg>
      </pc:sldMasterChg>
      <pc:sldMasterChg chg="add mod modTransition setBg addSldLayout modSldLayout">
        <pc:chgData name="Joanna T" userId="89902d67b3da0d17" providerId="Windows Live" clId="Web-{2156FD6F-3147-4BD0-A1E5-56BEAC3B7C03}" dt="2021-02-27T17:17:58.182" v="731"/>
        <pc:sldMasterMkLst>
          <pc:docMk/>
          <pc:sldMasterMk cId="268460471" sldId="2147483686"/>
        </pc:sldMasterMkLst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2422685178" sldId="2147483687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821639846" sldId="2147483688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4259978614" sldId="2147483689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2172013725" sldId="2147483690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2019262894" sldId="2147483691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35568102" sldId="2147483692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3865300931" sldId="2147483693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3808354918" sldId="2147483694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128058395" sldId="2147483695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3471072987" sldId="2147483696"/>
          </pc:sldLayoutMkLst>
        </pc:sldLayoutChg>
        <pc:sldLayoutChg chg="add mod replId modTransition">
          <pc:chgData name="Joanna T" userId="89902d67b3da0d17" providerId="Windows Live" clId="Web-{2156FD6F-3147-4BD0-A1E5-56BEAC3B7C03}" dt="2021-02-27T17:17:58.182" v="731"/>
          <pc:sldLayoutMkLst>
            <pc:docMk/>
            <pc:sldMasterMk cId="268460471" sldId="2147483686"/>
            <pc:sldLayoutMk cId="2578362773" sldId="2147483697"/>
          </pc:sldLayoutMkLst>
        </pc:sldLayoutChg>
      </pc:sldMasterChg>
      <pc:sldMasterChg chg="add del addSldLayout delSldLayout modSldLayout">
        <pc:chgData name="Joanna T" userId="89902d67b3da0d17" providerId="Windows Live" clId="Web-{2156FD6F-3147-4BD0-A1E5-56BEAC3B7C03}" dt="2021-02-27T16:38:13.092" v="14"/>
        <pc:sldMasterMkLst>
          <pc:docMk/>
          <pc:sldMasterMk cId="538752113" sldId="2147483686"/>
        </pc:sldMasterMkLst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2541681299" sldId="2147483687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633284742" sldId="2147483688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3699424227" sldId="2147483689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1738272738" sldId="2147483690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2034430675" sldId="2147483691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3456016736" sldId="2147483692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2721232523" sldId="2147483693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1976431595" sldId="2147483694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579560685" sldId="2147483695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1137844352" sldId="2147483696"/>
          </pc:sldLayoutMkLst>
        </pc:sldLayoutChg>
        <pc:sldLayoutChg chg="add del mod replId">
          <pc:chgData name="Joanna T" userId="89902d67b3da0d17" providerId="Windows Live" clId="Web-{2156FD6F-3147-4BD0-A1E5-56BEAC3B7C03}" dt="2021-02-27T16:38:13.092" v="14"/>
          <pc:sldLayoutMkLst>
            <pc:docMk/>
            <pc:sldMasterMk cId="538752113" sldId="2147483686"/>
            <pc:sldLayoutMk cId="2399674992" sldId="2147483697"/>
          </pc:sldLayoutMkLst>
        </pc:sldLayoutChg>
      </pc:sldMasterChg>
      <pc:sldMasterChg chg="add del addSldLayout delSldLayout modSldLayout">
        <pc:chgData name="Joanna T" userId="89902d67b3da0d17" providerId="Windows Live" clId="Web-{2156FD6F-3147-4BD0-A1E5-56BEAC3B7C03}" dt="2021-02-27T16:39:38.718" v="26"/>
        <pc:sldMasterMkLst>
          <pc:docMk/>
          <pc:sldMasterMk cId="1414098323" sldId="2147483686"/>
        </pc:sldMasterMkLst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2870800028" sldId="2147483687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2662689437" sldId="2147483688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3087969125" sldId="2147483689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807577233" sldId="2147483690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2913474984" sldId="2147483691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1256724466" sldId="2147483692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2918954530" sldId="2147483693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686817808" sldId="2147483694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2472995536" sldId="2147483695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1746354218" sldId="2147483696"/>
          </pc:sldLayoutMkLst>
        </pc:sldLayoutChg>
        <pc:sldLayoutChg chg="add del mod replId">
          <pc:chgData name="Joanna T" userId="89902d67b3da0d17" providerId="Windows Live" clId="Web-{2156FD6F-3147-4BD0-A1E5-56BEAC3B7C03}" dt="2021-02-27T16:39:38.718" v="26"/>
          <pc:sldLayoutMkLst>
            <pc:docMk/>
            <pc:sldMasterMk cId="1414098323" sldId="2147483686"/>
            <pc:sldLayoutMk cId="3532269529" sldId="2147483697"/>
          </pc:sldLayoutMkLst>
        </pc:sldLayoutChg>
      </pc:sldMasterChg>
      <pc:sldMasterChg chg="add del addSldLayout delSldLayout modSldLayout">
        <pc:chgData name="Joanna T" userId="89902d67b3da0d17" providerId="Windows Live" clId="Web-{2156FD6F-3147-4BD0-A1E5-56BEAC3B7C03}" dt="2021-02-27T16:38:06.045" v="13"/>
        <pc:sldMasterMkLst>
          <pc:docMk/>
          <pc:sldMasterMk cId="117050129" sldId="2147483698"/>
        </pc:sldMasterMkLst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829998202" sldId="2147483699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443622209" sldId="2147483700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583336314" sldId="2147483701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089088271" sldId="2147483702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975925766" sldId="2147483703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3915002025" sldId="2147483704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808047149" sldId="2147483705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035064802" sldId="2147483706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3883332495" sldId="2147483707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408981530" sldId="2147483708"/>
          </pc:sldLayoutMkLst>
        </pc:sldLayoutChg>
        <pc:sldLayoutChg chg="add del mod replId">
          <pc:chgData name="Joanna T" userId="89902d67b3da0d17" providerId="Windows Live" clId="Web-{2156FD6F-3147-4BD0-A1E5-56BEAC3B7C03}" dt="2021-02-27T16:38:06.045" v="13"/>
          <pc:sldLayoutMkLst>
            <pc:docMk/>
            <pc:sldMasterMk cId="117050129" sldId="2147483698"/>
            <pc:sldLayoutMk cId="1443245309" sldId="2147483709"/>
          </pc:sldLayoutMkLst>
        </pc:sldLayoutChg>
      </pc:sldMasterChg>
      <pc:sldMasterChg chg="add del addSldLayout delSldLayout">
        <pc:chgData name="Joanna T" userId="89902d67b3da0d17" providerId="Windows Live" clId="Web-{2156FD6F-3147-4BD0-A1E5-56BEAC3B7C03}" dt="2021-02-27T16:38:03.826" v="12"/>
        <pc:sldMasterMkLst>
          <pc:docMk/>
          <pc:sldMasterMk cId="1711115592" sldId="2147483749"/>
        </pc:sldMasterMkLst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2594183692" sldId="2147483738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3348409727" sldId="2147483739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895497007" sldId="2147483740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1452632206" sldId="2147483741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3313943114" sldId="2147483742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1547854975" sldId="2147483743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640442646" sldId="2147483744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2099808168" sldId="2147483745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2423419634" sldId="2147483746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2293721935" sldId="2147483747"/>
          </pc:sldLayoutMkLst>
        </pc:sldLayoutChg>
        <pc:sldLayoutChg chg="add del">
          <pc:chgData name="Joanna T" userId="89902d67b3da0d17" providerId="Windows Live" clId="Web-{2156FD6F-3147-4BD0-A1E5-56BEAC3B7C03}" dt="2021-02-27T16:38:03.826" v="12"/>
          <pc:sldLayoutMkLst>
            <pc:docMk/>
            <pc:sldMasterMk cId="1711115592" sldId="2147483749"/>
            <pc:sldLayoutMk cId="578000676" sldId="2147483748"/>
          </pc:sldLayoutMkLst>
        </pc:sldLayoutChg>
      </pc:sldMasterChg>
    </pc:docChg>
  </pc:docChgLst>
  <pc:docChgLst>
    <pc:chgData name="Joanna T" userId="89902d67b3da0d17" providerId="Windows Live" clId="Web-{2F44C6D3-BFEB-491D-8BE2-585A0E420A47}"/>
    <pc:docChg chg="addSld modSld">
      <pc:chgData name="Joanna T" userId="89902d67b3da0d17" providerId="Windows Live" clId="Web-{2F44C6D3-BFEB-491D-8BE2-585A0E420A47}" dt="2021-12-12T07:53:58.305" v="42" actId="14100"/>
      <pc:docMkLst>
        <pc:docMk/>
      </pc:docMkLst>
      <pc:sldChg chg="modSp new">
        <pc:chgData name="Joanna T" userId="89902d67b3da0d17" providerId="Windows Live" clId="Web-{2F44C6D3-BFEB-491D-8BE2-585A0E420A47}" dt="2021-12-12T07:53:58.305" v="42" actId="14100"/>
        <pc:sldMkLst>
          <pc:docMk/>
          <pc:sldMk cId="2543660306" sldId="269"/>
        </pc:sldMkLst>
        <pc:spChg chg="mod">
          <ac:chgData name="Joanna T" userId="89902d67b3da0d17" providerId="Windows Live" clId="Web-{2F44C6D3-BFEB-491D-8BE2-585A0E420A47}" dt="2021-12-12T07:53:52.133" v="41" actId="20577"/>
          <ac:spMkLst>
            <pc:docMk/>
            <pc:sldMk cId="2543660306" sldId="269"/>
            <ac:spMk id="2" creationId="{844BDAA5-CE24-4DE0-AFB1-977BBAA086F9}"/>
          </ac:spMkLst>
        </pc:spChg>
        <pc:spChg chg="mod">
          <ac:chgData name="Joanna T" userId="89902d67b3da0d17" providerId="Windows Live" clId="Web-{2F44C6D3-BFEB-491D-8BE2-585A0E420A47}" dt="2021-12-12T07:53:58.305" v="42" actId="14100"/>
          <ac:spMkLst>
            <pc:docMk/>
            <pc:sldMk cId="2543660306" sldId="269"/>
            <ac:spMk id="3" creationId="{44A9B404-A328-40BB-B902-BD10E86D6CA5}"/>
          </ac:spMkLst>
        </pc:spChg>
      </pc:sldChg>
    </pc:docChg>
  </pc:docChgLst>
  <pc:docChgLst>
    <pc:chgData name="Joanna T" userId="89902d67b3da0d17" providerId="Windows Live" clId="Web-{9087199C-540D-464A-A188-FCAE334217C1}"/>
    <pc:docChg chg="addSld delSld modSld sldOrd">
      <pc:chgData name="Joanna T" userId="89902d67b3da0d17" providerId="Windows Live" clId="Web-{9087199C-540D-464A-A188-FCAE334217C1}" dt="2022-01-08T17:50:15.544" v="1027"/>
      <pc:docMkLst>
        <pc:docMk/>
      </pc:docMkLst>
      <pc:sldChg chg="modSp">
        <pc:chgData name="Joanna T" userId="89902d67b3da0d17" providerId="Windows Live" clId="Web-{9087199C-540D-464A-A188-FCAE334217C1}" dt="2022-01-08T17:44:25.333" v="1024" actId="20577"/>
        <pc:sldMkLst>
          <pc:docMk/>
          <pc:sldMk cId="739735525" sldId="265"/>
        </pc:sldMkLst>
        <pc:spChg chg="mod">
          <ac:chgData name="Joanna T" userId="89902d67b3da0d17" providerId="Windows Live" clId="Web-{9087199C-540D-464A-A188-FCAE334217C1}" dt="2022-01-08T17:44:25.333" v="1024" actId="20577"/>
          <ac:spMkLst>
            <pc:docMk/>
            <pc:sldMk cId="739735525" sldId="265"/>
            <ac:spMk id="3" creationId="{70727FF8-947E-4A6C-9DE0-186407104FF6}"/>
          </ac:spMkLst>
        </pc:spChg>
      </pc:sldChg>
      <pc:sldChg chg="del">
        <pc:chgData name="Joanna T" userId="89902d67b3da0d17" providerId="Windows Live" clId="Web-{9087199C-540D-464A-A188-FCAE334217C1}" dt="2022-01-08T17:26:43.233" v="968"/>
        <pc:sldMkLst>
          <pc:docMk/>
          <pc:sldMk cId="68558797" sldId="268"/>
        </pc:sldMkLst>
      </pc:sldChg>
      <pc:sldChg chg="addSp modSp addAnim modAnim">
        <pc:chgData name="Joanna T" userId="89902d67b3da0d17" providerId="Windows Live" clId="Web-{9087199C-540D-464A-A188-FCAE334217C1}" dt="2022-01-08T16:38:23.390" v="267"/>
        <pc:sldMkLst>
          <pc:docMk/>
          <pc:sldMk cId="2543660306" sldId="269"/>
        </pc:sldMkLst>
        <pc:spChg chg="mod">
          <ac:chgData name="Joanna T" userId="89902d67b3da0d17" providerId="Windows Live" clId="Web-{9087199C-540D-464A-A188-FCAE334217C1}" dt="2022-01-08T16:33:22.305" v="144" actId="20577"/>
          <ac:spMkLst>
            <pc:docMk/>
            <pc:sldMk cId="2543660306" sldId="269"/>
            <ac:spMk id="3" creationId="{44A9B404-A328-40BB-B902-BD10E86D6CA5}"/>
          </ac:spMkLst>
        </pc:spChg>
        <pc:spChg chg="add mod">
          <ac:chgData name="Joanna T" userId="89902d67b3da0d17" providerId="Windows Live" clId="Web-{9087199C-540D-464A-A188-FCAE334217C1}" dt="2022-01-08T16:37:06.169" v="257" actId="1076"/>
          <ac:spMkLst>
            <pc:docMk/>
            <pc:sldMk cId="2543660306" sldId="269"/>
            <ac:spMk id="4" creationId="{7A2099B7-3B8D-440F-9D6B-F5F73CF7DC0F}"/>
          </ac:spMkLst>
        </pc:spChg>
        <pc:spChg chg="add mod">
          <ac:chgData name="Joanna T" userId="89902d67b3da0d17" providerId="Windows Live" clId="Web-{9087199C-540D-464A-A188-FCAE334217C1}" dt="2022-01-08T16:37:08.841" v="258" actId="1076"/>
          <ac:spMkLst>
            <pc:docMk/>
            <pc:sldMk cId="2543660306" sldId="269"/>
            <ac:spMk id="6" creationId="{D530DAC3-3BEA-4AA1-82CC-3D4052A98C54}"/>
          </ac:spMkLst>
        </pc:spChg>
      </pc:sldChg>
      <pc:sldChg chg="addSp delSp modSp new addAnim modAnim">
        <pc:chgData name="Joanna T" userId="89902d67b3da0d17" providerId="Windows Live" clId="Web-{9087199C-540D-464A-A188-FCAE334217C1}" dt="2022-01-08T17:01:22.419" v="688" actId="1076"/>
        <pc:sldMkLst>
          <pc:docMk/>
          <pc:sldMk cId="2139843564" sldId="270"/>
        </pc:sldMkLst>
        <pc:spChg chg="del">
          <ac:chgData name="Joanna T" userId="89902d67b3da0d17" providerId="Windows Live" clId="Web-{9087199C-540D-464A-A188-FCAE334217C1}" dt="2022-01-08T16:37:54.764" v="261"/>
          <ac:spMkLst>
            <pc:docMk/>
            <pc:sldMk cId="2139843564" sldId="270"/>
            <ac:spMk id="2" creationId="{ABC80812-006E-45A0-9BAE-2B8999E8392D}"/>
          </ac:spMkLst>
        </pc:spChg>
        <pc:spChg chg="mod">
          <ac:chgData name="Joanna T" userId="89902d67b3da0d17" providerId="Windows Live" clId="Web-{9087199C-540D-464A-A188-FCAE334217C1}" dt="2022-01-08T16:45:13.133" v="480" actId="14100"/>
          <ac:spMkLst>
            <pc:docMk/>
            <pc:sldMk cId="2139843564" sldId="270"/>
            <ac:spMk id="3" creationId="{A1ECE70E-546C-4C27-A11F-F7453FB728BF}"/>
          </ac:spMkLst>
        </pc:spChg>
        <pc:spChg chg="add mod">
          <ac:chgData name="Joanna T" userId="89902d67b3da0d17" providerId="Windows Live" clId="Web-{9087199C-540D-464A-A188-FCAE334217C1}" dt="2022-01-08T16:45:08.367" v="479" actId="1076"/>
          <ac:spMkLst>
            <pc:docMk/>
            <pc:sldMk cId="2139843564" sldId="270"/>
            <ac:spMk id="5" creationId="{AD8F1AA1-E085-46A1-B54D-23FEDAB411E5}"/>
          </ac:spMkLst>
        </pc:spChg>
        <pc:picChg chg="add mod">
          <ac:chgData name="Joanna T" userId="89902d67b3da0d17" providerId="Windows Live" clId="Web-{9087199C-540D-464A-A188-FCAE334217C1}" dt="2022-01-08T17:01:22.419" v="688" actId="1076"/>
          <ac:picMkLst>
            <pc:docMk/>
            <pc:sldMk cId="2139843564" sldId="270"/>
            <ac:picMk id="6" creationId="{45BF4240-F7F8-4ED0-8353-E206388AA155}"/>
          </ac:picMkLst>
        </pc:picChg>
      </pc:sldChg>
      <pc:sldChg chg="addSp delSp modSp new ord addAnim">
        <pc:chgData name="Joanna T" userId="89902d67b3da0d17" providerId="Windows Live" clId="Web-{9087199C-540D-464A-A188-FCAE334217C1}" dt="2022-01-08T17:10:08.024" v="782" actId="1076"/>
        <pc:sldMkLst>
          <pc:docMk/>
          <pc:sldMk cId="294287176" sldId="271"/>
        </pc:sldMkLst>
        <pc:spChg chg="del">
          <ac:chgData name="Joanna T" userId="89902d67b3da0d17" providerId="Windows Live" clId="Web-{9087199C-540D-464A-A188-FCAE334217C1}" dt="2022-01-08T16:48:23.574" v="507"/>
          <ac:spMkLst>
            <pc:docMk/>
            <pc:sldMk cId="294287176" sldId="271"/>
            <ac:spMk id="2" creationId="{92E017D4-E35D-4F07-A5F7-B32D8C19117B}"/>
          </ac:spMkLst>
        </pc:spChg>
        <pc:spChg chg="mod">
          <ac:chgData name="Joanna T" userId="89902d67b3da0d17" providerId="Windows Live" clId="Web-{9087199C-540D-464A-A188-FCAE334217C1}" dt="2022-01-08T17:09:30.461" v="775" actId="20577"/>
          <ac:spMkLst>
            <pc:docMk/>
            <pc:sldMk cId="294287176" sldId="271"/>
            <ac:spMk id="3" creationId="{A2E2B3FC-504C-4BC7-B4AF-200129DE1280}"/>
          </ac:spMkLst>
        </pc:spChg>
        <pc:spChg chg="add mod">
          <ac:chgData name="Joanna T" userId="89902d67b3da0d17" providerId="Windows Live" clId="Web-{9087199C-540D-464A-A188-FCAE334217C1}" dt="2022-01-08T17:10:08.024" v="782" actId="1076"/>
          <ac:spMkLst>
            <pc:docMk/>
            <pc:sldMk cId="294287176" sldId="271"/>
            <ac:spMk id="5" creationId="{72B01C72-4AD0-4542-836E-7D6BD47DECAF}"/>
          </ac:spMkLst>
        </pc:spChg>
        <pc:picChg chg="add mod">
          <ac:chgData name="Joanna T" userId="89902d67b3da0d17" providerId="Windows Live" clId="Web-{9087199C-540D-464A-A188-FCAE334217C1}" dt="2022-01-08T16:52:18.532" v="513" actId="1076"/>
          <ac:picMkLst>
            <pc:docMk/>
            <pc:sldMk cId="294287176" sldId="271"/>
            <ac:picMk id="7" creationId="{8665E8A4-B6AF-43EB-A80B-A9D85AA0DBAA}"/>
          </ac:picMkLst>
        </pc:picChg>
      </pc:sldChg>
      <pc:sldChg chg="addSp delSp modSp new del mod setBg addAnim delAnim">
        <pc:chgData name="Joanna T" userId="89902d67b3da0d17" providerId="Windows Live" clId="Web-{9087199C-540D-464A-A188-FCAE334217C1}" dt="2022-01-08T16:48:08.902" v="504"/>
        <pc:sldMkLst>
          <pc:docMk/>
          <pc:sldMk cId="3202894056" sldId="271"/>
        </pc:sldMkLst>
        <pc:spChg chg="del mod">
          <ac:chgData name="Joanna T" userId="89902d67b3da0d17" providerId="Windows Live" clId="Web-{9087199C-540D-464A-A188-FCAE334217C1}" dt="2022-01-08T16:47:16.276" v="497"/>
          <ac:spMkLst>
            <pc:docMk/>
            <pc:sldMk cId="3202894056" sldId="271"/>
            <ac:spMk id="2" creationId="{75AC9011-FD63-442F-8D59-C16839ED0D85}"/>
          </ac:spMkLst>
        </pc:spChg>
        <pc:spChg chg="add del mod ord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3" creationId="{659A7AEF-036E-45B7-BFB6-30442CD485A2}"/>
          </ac:spMkLst>
        </pc:spChg>
        <pc:spChg chg="add mod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6" creationId="{200FB236-1AFB-4868-907B-0C608410DB44}"/>
          </ac:spMkLst>
        </pc:spChg>
        <pc:spChg chg="add del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11" creationId="{92806DFD-E192-42CC-B190-3C4C95B8FF4E}"/>
          </ac:spMkLst>
        </pc:spChg>
        <pc:spChg chg="add del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15" creationId="{BB17FFD2-DBC7-4ABB-B2A0-7E18EC1B8074}"/>
          </ac:spMkLst>
        </pc:spChg>
        <pc:spChg chg="add del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17" creationId="{25DA2D5B-EC4E-4C78-8139-F36D2F2D15A1}"/>
          </ac:spMkLst>
        </pc:spChg>
        <pc:spChg chg="add del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19" creationId="{D4AAACE2-9C9E-468F-8297-EF7B5E55FF37}"/>
          </ac:spMkLst>
        </pc:spChg>
        <pc:spChg chg="add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21" creationId="{E5C12349-62E6-4BD7-9794-8785CD02DF1E}"/>
          </ac:spMkLst>
        </pc:spChg>
        <pc:spChg chg="add del">
          <ac:chgData name="Joanna T" userId="89902d67b3da0d17" providerId="Windows Live" clId="Web-{9087199C-540D-464A-A188-FCAE334217C1}" dt="2022-01-08T16:47:43.667" v="502"/>
          <ac:spMkLst>
            <pc:docMk/>
            <pc:sldMk cId="3202894056" sldId="271"/>
            <ac:spMk id="24" creationId="{92806DFD-E192-42CC-B190-3C4C95B8FF4E}"/>
          </ac:spMkLst>
        </pc:spChg>
        <pc:spChg chg="add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25" creationId="{92806DFD-E192-42CC-B190-3C4C95B8FF4E}"/>
          </ac:spMkLst>
        </pc:spChg>
        <pc:spChg chg="add">
          <ac:chgData name="Joanna T" userId="89902d67b3da0d17" providerId="Windows Live" clId="Web-{9087199C-540D-464A-A188-FCAE334217C1}" dt="2022-01-08T16:47:56.574" v="503"/>
          <ac:spMkLst>
            <pc:docMk/>
            <pc:sldMk cId="3202894056" sldId="271"/>
            <ac:spMk id="27" creationId="{761FE168-5946-42F5-93BC-ED1F218474DB}"/>
          </ac:spMkLst>
        </pc:spChg>
        <pc:spChg chg="add del">
          <ac:chgData name="Joanna T" userId="89902d67b3da0d17" providerId="Windows Live" clId="Web-{9087199C-540D-464A-A188-FCAE334217C1}" dt="2022-01-08T16:47:43.667" v="502"/>
          <ac:spMkLst>
            <pc:docMk/>
            <pc:sldMk cId="3202894056" sldId="271"/>
            <ac:spMk id="28" creationId="{BB17FFD2-DBC7-4ABB-B2A0-7E18EC1B8074}"/>
          </ac:spMkLst>
        </pc:spChg>
        <pc:spChg chg="add del">
          <ac:chgData name="Joanna T" userId="89902d67b3da0d17" providerId="Windows Live" clId="Web-{9087199C-540D-464A-A188-FCAE334217C1}" dt="2022-01-08T16:47:43.667" v="502"/>
          <ac:spMkLst>
            <pc:docMk/>
            <pc:sldMk cId="3202894056" sldId="271"/>
            <ac:spMk id="30" creationId="{25DA2D5B-EC4E-4C78-8139-F36D2F2D15A1}"/>
          </ac:spMkLst>
        </pc:spChg>
        <pc:spChg chg="add del">
          <ac:chgData name="Joanna T" userId="89902d67b3da0d17" providerId="Windows Live" clId="Web-{9087199C-540D-464A-A188-FCAE334217C1}" dt="2022-01-08T16:47:43.667" v="502"/>
          <ac:spMkLst>
            <pc:docMk/>
            <pc:sldMk cId="3202894056" sldId="271"/>
            <ac:spMk id="32" creationId="{D4AAACE2-9C9E-468F-8297-EF7B5E55FF37}"/>
          </ac:spMkLst>
        </pc:spChg>
        <pc:picChg chg="add del mod ord">
          <ac:chgData name="Joanna T" userId="89902d67b3da0d17" providerId="Windows Live" clId="Web-{9087199C-540D-464A-A188-FCAE334217C1}" dt="2022-01-08T16:46:45.182" v="492"/>
          <ac:picMkLst>
            <pc:docMk/>
            <pc:sldMk cId="3202894056" sldId="271"/>
            <ac:picMk id="4" creationId="{14C6C78E-9743-497D-830E-83649D94F386}"/>
          </ac:picMkLst>
        </pc:picChg>
        <pc:picChg chg="add del">
          <ac:chgData name="Joanna T" userId="89902d67b3da0d17" providerId="Windows Live" clId="Web-{9087199C-540D-464A-A188-FCAE334217C1}" dt="2022-01-08T16:47:56.574" v="503"/>
          <ac:picMkLst>
            <pc:docMk/>
            <pc:sldMk cId="3202894056" sldId="271"/>
            <ac:picMk id="13" creationId="{0214283E-D7B4-49E9-932E-D7F2A2847F1F}"/>
          </ac:picMkLst>
        </pc:picChg>
        <pc:picChg chg="add">
          <ac:chgData name="Joanna T" userId="89902d67b3da0d17" providerId="Windows Live" clId="Web-{9087199C-540D-464A-A188-FCAE334217C1}" dt="2022-01-08T16:47:56.574" v="503"/>
          <ac:picMkLst>
            <pc:docMk/>
            <pc:sldMk cId="3202894056" sldId="271"/>
            <ac:picMk id="22" creationId="{DF2C9459-3C4B-453D-B2C2-AD0679BF0DC5}"/>
          </ac:picMkLst>
        </pc:picChg>
        <pc:picChg chg="add">
          <ac:chgData name="Joanna T" userId="89902d67b3da0d17" providerId="Windows Live" clId="Web-{9087199C-540D-464A-A188-FCAE334217C1}" dt="2022-01-08T16:47:56.574" v="503"/>
          <ac:picMkLst>
            <pc:docMk/>
            <pc:sldMk cId="3202894056" sldId="271"/>
            <ac:picMk id="23" creationId="{4DB48376-A646-4B75-9776-453930C415D4}"/>
          </ac:picMkLst>
        </pc:picChg>
        <pc:picChg chg="add del">
          <ac:chgData name="Joanna T" userId="89902d67b3da0d17" providerId="Windows Live" clId="Web-{9087199C-540D-464A-A188-FCAE334217C1}" dt="2022-01-08T16:47:43.667" v="502"/>
          <ac:picMkLst>
            <pc:docMk/>
            <pc:sldMk cId="3202894056" sldId="271"/>
            <ac:picMk id="26" creationId="{0214283E-D7B4-49E9-932E-D7F2A2847F1F}"/>
          </ac:picMkLst>
        </pc:picChg>
      </pc:sldChg>
      <pc:sldChg chg="addSp delSp modSp new addAnim modAnim">
        <pc:chgData name="Joanna T" userId="89902d67b3da0d17" providerId="Windows Live" clId="Web-{9087199C-540D-464A-A188-FCAE334217C1}" dt="2022-01-08T17:50:15.544" v="1027"/>
        <pc:sldMkLst>
          <pc:docMk/>
          <pc:sldMk cId="110928577" sldId="272"/>
        </pc:sldMkLst>
        <pc:spChg chg="del">
          <ac:chgData name="Joanna T" userId="89902d67b3da0d17" providerId="Windows Live" clId="Web-{9087199C-540D-464A-A188-FCAE334217C1}" dt="2022-01-08T17:09:55.399" v="777"/>
          <ac:spMkLst>
            <pc:docMk/>
            <pc:sldMk cId="110928577" sldId="272"/>
            <ac:spMk id="2" creationId="{093AE215-6B47-432B-B4AD-F01BAB2FCEC8}"/>
          </ac:spMkLst>
        </pc:spChg>
        <pc:spChg chg="mod">
          <ac:chgData name="Joanna T" userId="89902d67b3da0d17" providerId="Windows Live" clId="Web-{9087199C-540D-464A-A188-FCAE334217C1}" dt="2022-01-08T17:25:45.825" v="967" actId="1076"/>
          <ac:spMkLst>
            <pc:docMk/>
            <pc:sldMk cId="110928577" sldId="272"/>
            <ac:spMk id="3" creationId="{FD5D3395-F4C5-4F5B-8EAD-5B15469E5BBD}"/>
          </ac:spMkLst>
        </pc:spChg>
        <pc:spChg chg="add del mod">
          <ac:chgData name="Joanna T" userId="89902d67b3da0d17" providerId="Windows Live" clId="Web-{9087199C-540D-464A-A188-FCAE334217C1}" dt="2022-01-08T17:10:02.305" v="780"/>
          <ac:spMkLst>
            <pc:docMk/>
            <pc:sldMk cId="110928577" sldId="272"/>
            <ac:spMk id="4" creationId="{4B55490A-0BAF-46AA-A561-50358B64CE77}"/>
          </ac:spMkLst>
        </pc:spChg>
        <pc:spChg chg="add mod">
          <ac:chgData name="Joanna T" userId="89902d67b3da0d17" providerId="Windows Live" clId="Web-{9087199C-540D-464A-A188-FCAE334217C1}" dt="2022-01-08T17:10:15.399" v="784" actId="1076"/>
          <ac:spMkLst>
            <pc:docMk/>
            <pc:sldMk cId="110928577" sldId="272"/>
            <ac:spMk id="6" creationId="{7345FF8C-C463-48E1-987B-EFD8A8BC5C8D}"/>
          </ac:spMkLst>
        </pc:spChg>
        <pc:picChg chg="add mod">
          <ac:chgData name="Joanna T" userId="89902d67b3da0d17" providerId="Windows Live" clId="Web-{9087199C-540D-464A-A188-FCAE334217C1}" dt="2022-01-08T17:25:43.497" v="966" actId="1076"/>
          <ac:picMkLst>
            <pc:docMk/>
            <pc:sldMk cId="110928577" sldId="272"/>
            <ac:picMk id="8" creationId="{295EB89C-72D0-4C9C-85B0-6A70D7F150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8517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7298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6277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3984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861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1372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28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0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009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5491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39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6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Bar dir="vert"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009814" y="1718371"/>
            <a:ext cx="2942421" cy="2011409"/>
          </a:xfrm>
        </p:spPr>
        <p:txBody>
          <a:bodyPr anchor="b">
            <a:noAutofit/>
          </a:bodyPr>
          <a:lstStyle/>
          <a:p>
            <a:r>
              <a:rPr lang="el-GR" sz="7200" b="1" dirty="0">
                <a:solidFill>
                  <a:srgbClr val="FF0000"/>
                </a:solidFill>
                <a:latin typeface="Arial"/>
                <a:cs typeface="Calibri Light"/>
              </a:rPr>
              <a:t>ΑΙΜΑ</a:t>
            </a:r>
            <a:endParaRPr lang="el-GR" sz="72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ECE70E-546C-4C27-A11F-F7453FB7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128" y="1626292"/>
            <a:ext cx="4950246" cy="4827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 algn="just"/>
            <a:r>
              <a:rPr lang="el-GR" sz="2100" dirty="0">
                <a:cs typeface="Arial" panose="020B0604020202020204"/>
              </a:rPr>
              <a:t>Κάθε ομάδα </a:t>
            </a:r>
            <a:r>
              <a:rPr lang="el-GR" sz="2100" dirty="0" err="1">
                <a:cs typeface="Arial" panose="020B0604020202020204"/>
              </a:rPr>
              <a:t>αίμης</a:t>
            </a:r>
            <a:r>
              <a:rPr lang="el-GR" sz="2100" dirty="0">
                <a:cs typeface="Arial" panose="020B0604020202020204"/>
              </a:rPr>
              <a:t> προσλαμβάνει ΕΝΑ ΜΟΡΙΟ ΟΞΥΓΟΝΟΥ επομένως αφού υπάρχουν 4 ομάδες </a:t>
            </a:r>
            <a:r>
              <a:rPr lang="el-GR" sz="2100" dirty="0" err="1">
                <a:cs typeface="Arial" panose="020B0604020202020204"/>
              </a:rPr>
              <a:t>αίμης</a:t>
            </a:r>
            <a:r>
              <a:rPr lang="el-GR" sz="2100" dirty="0">
                <a:cs typeface="Arial" panose="020B0604020202020204"/>
              </a:rPr>
              <a:t> στην αιμοσφαιρίνη θα προσλαμβάνονται 4 μόρια οξυγόνου</a:t>
            </a:r>
          </a:p>
          <a:p>
            <a:pPr marL="344170" indent="-344170" algn="just"/>
            <a:r>
              <a:rPr lang="el-GR" sz="2100" dirty="0">
                <a:cs typeface="Arial" panose="020B0604020202020204"/>
              </a:rPr>
              <a:t>όταν τα </a:t>
            </a:r>
            <a:r>
              <a:rPr lang="el-GR" sz="2100" dirty="0" err="1">
                <a:cs typeface="Arial" panose="020B0604020202020204"/>
              </a:rPr>
              <a:t>ερυθροκύτταρα</a:t>
            </a:r>
            <a:r>
              <a:rPr lang="el-GR" sz="2100" dirty="0">
                <a:cs typeface="Arial" panose="020B0604020202020204"/>
              </a:rPr>
              <a:t> φτάσουν στους πνεύμονες μέσω της κυκλοφορίας του αίματος προσλαμβάνουν το Ο</a:t>
            </a:r>
            <a:r>
              <a:rPr lang="el-GR" sz="2100" baseline="-25000" dirty="0">
                <a:cs typeface="Arial" panose="020B0604020202020204"/>
              </a:rPr>
              <a:t>2</a:t>
            </a:r>
          </a:p>
          <a:p>
            <a:pPr marL="344170" indent="-344170" algn="just"/>
            <a:r>
              <a:rPr lang="el-GR" sz="2100" dirty="0">
                <a:cs typeface="Arial" panose="020B0604020202020204"/>
              </a:rPr>
              <a:t>Στην κατάσταση αυτή η αιμοσφαιρίνη ονομάζεται  ΟΞΥΑΙΜΟΣΦΑΙΡΙΝΗ</a:t>
            </a:r>
          </a:p>
          <a:p>
            <a:pPr marL="344170" indent="-344170" algn="just"/>
            <a:endParaRPr lang="el-GR" baseline="-25000" dirty="0">
              <a:cs typeface="Arial" panose="020B0604020202020204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AD8F1AA1-E085-46A1-B54D-23FEDAB411E5}"/>
              </a:ext>
            </a:extLst>
          </p:cNvPr>
          <p:cNvSpPr txBox="1">
            <a:spLocks/>
          </p:cNvSpPr>
          <p:nvPr/>
        </p:nvSpPr>
        <p:spPr>
          <a:xfrm>
            <a:off x="1489277" y="954181"/>
            <a:ext cx="9898891" cy="559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>
                <a:cs typeface="Arial"/>
              </a:rPr>
              <a:t>ΜΕΤΑΦΟΡΑ </a:t>
            </a:r>
            <a:r>
              <a:rPr lang="el-GR" sz="2800" dirty="0">
                <a:solidFill>
                  <a:srgbClr val="FF0000"/>
                </a:solidFill>
                <a:cs typeface="Arial"/>
              </a:rPr>
              <a:t>ΟΞΥΓΟΝΟΥ</a:t>
            </a:r>
            <a:r>
              <a:rPr lang="el-GR" sz="2800" dirty="0">
                <a:cs typeface="Arial"/>
              </a:rPr>
              <a:t> ΚΑΙ </a:t>
            </a:r>
            <a:r>
              <a:rPr lang="el-GR" sz="2800" dirty="0">
                <a:solidFill>
                  <a:srgbClr val="00B0F0"/>
                </a:solidFill>
                <a:cs typeface="Arial"/>
              </a:rPr>
              <a:t>ΔΙΟΞΕΙΔΙΟΥ ΤΟΥ ΑΝΘΡΑΚΑ</a:t>
            </a:r>
            <a:endParaRPr lang="el-GR" sz="2800">
              <a:solidFill>
                <a:srgbClr val="00B0F0"/>
              </a:solidFill>
              <a:cs typeface="Arial"/>
            </a:endParaRPr>
          </a:p>
        </p:txBody>
      </p:sp>
      <p:pic>
        <p:nvPicPr>
          <p:cNvPr id="6" name="Εικόνα 6" descr="Εικόνα που περιέχει κηρήθρα&#10;&#10;Περιγραφή που δημιουργήθηκε αυτόματα">
            <a:extLst>
              <a:ext uri="{FF2B5EF4-FFF2-40B4-BE49-F238E27FC236}">
                <a16:creationId xmlns:a16="http://schemas.microsoft.com/office/drawing/2014/main" id="{45BF4240-F7F8-4ED0-8353-E206388A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191" y="1715621"/>
            <a:ext cx="2935941" cy="30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3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E2B3FC-504C-4BC7-B4AF-200129DE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22" y="1715939"/>
            <a:ext cx="5880334" cy="4524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 algn="just"/>
            <a:r>
              <a:rPr lang="el-GR" dirty="0">
                <a:cs typeface="Arial" panose="020B0604020202020204"/>
              </a:rPr>
              <a:t>Το οξυγόνο μεταφέρεται έτσι μέχρι τα τριχοειδή όπου αποδεσμεύεται από την αιμοσφαιρίνη και διαχέεται προς τα κύτταρα</a:t>
            </a:r>
          </a:p>
          <a:p>
            <a:pPr marL="344170" indent="-344170" algn="just"/>
            <a:r>
              <a:rPr lang="el-GR" dirty="0">
                <a:cs typeface="Arial" panose="020B0604020202020204"/>
              </a:rPr>
              <a:t>Αφού απελευθερώνεται το οξυγόνο δεσμεύεται από την αιμοσφαιρίνη ένα μέρος του CO</a:t>
            </a:r>
            <a:r>
              <a:rPr lang="el-GR" baseline="-25000" dirty="0">
                <a:cs typeface="Arial" panose="020B0604020202020204"/>
              </a:rPr>
              <a:t>2 </a:t>
            </a:r>
            <a:r>
              <a:rPr lang="el-GR" dirty="0">
                <a:cs typeface="Arial" panose="020B0604020202020204"/>
              </a:rPr>
              <a:t>που έχει παραχθεί με </a:t>
            </a:r>
            <a:r>
              <a:rPr lang="el-GR" dirty="0">
                <a:solidFill>
                  <a:schemeClr val="tx2"/>
                </a:solidFill>
                <a:cs typeface="Arial" panose="020B0604020202020204"/>
              </a:rPr>
              <a:t>το μεταβολισμό των κυττάρων </a:t>
            </a:r>
          </a:p>
          <a:p>
            <a:pPr marL="344170" indent="-344170" algn="just"/>
            <a:r>
              <a:rPr lang="el-GR" dirty="0">
                <a:cs typeface="Arial" panose="020B0604020202020204"/>
              </a:rPr>
              <a:t>Το υπόλοιπο CO</a:t>
            </a:r>
            <a:r>
              <a:rPr lang="el-GR" baseline="-25000" dirty="0">
                <a:cs typeface="Arial" panose="020B0604020202020204"/>
              </a:rPr>
              <a:t>2 </a:t>
            </a:r>
            <a:r>
              <a:rPr lang="el-GR" dirty="0">
                <a:cs typeface="Arial" panose="020B0604020202020204"/>
              </a:rPr>
              <a:t>διαλύεται στο πλάσμα με τη μορφή όξινων ανθρακικών ανιόντων (HCO</a:t>
            </a:r>
            <a:r>
              <a:rPr lang="el-GR" baseline="-25000" dirty="0">
                <a:cs typeface="Arial" panose="020B0604020202020204"/>
              </a:rPr>
              <a:t>3</a:t>
            </a:r>
            <a:r>
              <a:rPr lang="el-GR" baseline="30000" dirty="0">
                <a:cs typeface="Arial" panose="020B0604020202020204"/>
              </a:rPr>
              <a:t>-</a:t>
            </a:r>
            <a:r>
              <a:rPr lang="el-GR" dirty="0">
                <a:cs typeface="Arial" panose="020B0604020202020204"/>
              </a:rPr>
              <a:t>)</a:t>
            </a:r>
          </a:p>
          <a:p>
            <a:pPr marL="344170" indent="-344170" algn="just"/>
            <a:endParaRPr lang="el-GR" dirty="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72B01C72-4AD0-4542-836E-7D6BD47DECAF}"/>
              </a:ext>
            </a:extLst>
          </p:cNvPr>
          <p:cNvSpPr txBox="1">
            <a:spLocks/>
          </p:cNvSpPr>
          <p:nvPr/>
        </p:nvSpPr>
        <p:spPr>
          <a:xfrm>
            <a:off x="1276366" y="987798"/>
            <a:ext cx="9898891" cy="559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>
                <a:cs typeface="Arial"/>
              </a:rPr>
              <a:t>ΜΕΤΑΦΟΡΑ </a:t>
            </a:r>
            <a:r>
              <a:rPr lang="el-GR" sz="2800" dirty="0">
                <a:solidFill>
                  <a:srgbClr val="FF0000"/>
                </a:solidFill>
                <a:cs typeface="Arial"/>
              </a:rPr>
              <a:t>ΟΞΥΓΟΝΟΥ</a:t>
            </a:r>
            <a:r>
              <a:rPr lang="el-GR" sz="2800" dirty="0">
                <a:cs typeface="Arial"/>
              </a:rPr>
              <a:t> ΚΑΙ </a:t>
            </a:r>
            <a:r>
              <a:rPr lang="el-GR" sz="2800" dirty="0">
                <a:solidFill>
                  <a:srgbClr val="00B0F0"/>
                </a:solidFill>
                <a:cs typeface="Arial"/>
              </a:rPr>
              <a:t>ΔΙΟΞΕΙΔΙΟΥ ΤΟΥ ΑΝΘΡΑΚΑ</a:t>
            </a:r>
            <a:endParaRPr lang="el-GR" sz="2800">
              <a:solidFill>
                <a:srgbClr val="00B0F0"/>
              </a:solidFill>
              <a:cs typeface="Arial"/>
            </a:endParaRPr>
          </a:p>
        </p:txBody>
      </p:sp>
      <p:pic>
        <p:nvPicPr>
          <p:cNvPr id="7" name="Εικόνα 6" descr="Εικόνα που περιέχει κηρήθρα&#10;&#10;Περιγραφή που δημιουργήθηκε αυτόματα">
            <a:extLst>
              <a:ext uri="{FF2B5EF4-FFF2-40B4-BE49-F238E27FC236}">
                <a16:creationId xmlns:a16="http://schemas.microsoft.com/office/drawing/2014/main" id="{8665E8A4-B6AF-43EB-A80B-A9D85AA0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32" y="1827679"/>
            <a:ext cx="2935941" cy="30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5D3395-F4C5-4F5B-8EAD-5B15469E5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216" y="2052116"/>
            <a:ext cx="4546835" cy="3908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 algn="just"/>
            <a:r>
              <a:rPr lang="el-GR" dirty="0">
                <a:cs typeface="Arial" panose="020B0604020202020204"/>
              </a:rPr>
              <a:t>Το δεσμευμένο CO</a:t>
            </a:r>
            <a:r>
              <a:rPr lang="el-GR" baseline="-25000" dirty="0">
                <a:cs typeface="Arial" panose="020B0604020202020204"/>
              </a:rPr>
              <a:t>2 </a:t>
            </a:r>
            <a:r>
              <a:rPr lang="el-GR" dirty="0">
                <a:cs typeface="Arial" panose="020B0604020202020204"/>
              </a:rPr>
              <a:t>και το διαλυμένο στο πλάσμα μεταφέρονται στους πνεύμονες όπου αποβάλλονται ως </a:t>
            </a:r>
            <a:r>
              <a:rPr lang="el-GR" dirty="0">
                <a:ea typeface="+mn-lt"/>
                <a:cs typeface="+mn-lt"/>
              </a:rPr>
              <a:t>CO</a:t>
            </a:r>
            <a:r>
              <a:rPr lang="el-GR" baseline="-25000" dirty="0">
                <a:ea typeface="+mn-lt"/>
                <a:cs typeface="+mn-lt"/>
              </a:rPr>
              <a:t>2  </a:t>
            </a:r>
          </a:p>
          <a:p>
            <a:pPr marL="344170" indent="-344170" algn="just"/>
            <a:r>
              <a:rPr lang="el-GR" dirty="0">
                <a:cs typeface="Arial" panose="020B0604020202020204"/>
              </a:rPr>
              <a:t>Η </a:t>
            </a:r>
            <a:r>
              <a:rPr lang="el-GR" dirty="0" err="1">
                <a:cs typeface="Arial" panose="020B0604020202020204"/>
              </a:rPr>
              <a:t>οξυαιμοσφαιρίνη</a:t>
            </a:r>
            <a:r>
              <a:rPr lang="el-GR" dirty="0">
                <a:cs typeface="Arial" panose="020B0604020202020204"/>
              </a:rPr>
              <a:t> προσδίδει στο αίμα λαμπερό κόκκινο χρώμα ενώ η αιμοσφαιρίνη που έχει δεσμεύσει CO</a:t>
            </a:r>
            <a:r>
              <a:rPr lang="el-GR" baseline="-25000" dirty="0">
                <a:cs typeface="Arial" panose="020B0604020202020204"/>
              </a:rPr>
              <a:t>2 </a:t>
            </a:r>
            <a:r>
              <a:rPr lang="el-GR" dirty="0">
                <a:cs typeface="Arial" panose="020B0604020202020204"/>
              </a:rPr>
              <a:t>σκούρο κόκκινο 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7345FF8C-C463-48E1-987B-EFD8A8BC5C8D}"/>
              </a:ext>
            </a:extLst>
          </p:cNvPr>
          <p:cNvSpPr txBox="1">
            <a:spLocks/>
          </p:cNvSpPr>
          <p:nvPr/>
        </p:nvSpPr>
        <p:spPr>
          <a:xfrm>
            <a:off x="1455660" y="999004"/>
            <a:ext cx="9898891" cy="559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>
                <a:cs typeface="Arial"/>
              </a:rPr>
              <a:t>ΜΕΤΑΦΟΡΑ </a:t>
            </a:r>
            <a:r>
              <a:rPr lang="el-GR" sz="2800" dirty="0">
                <a:solidFill>
                  <a:srgbClr val="FF0000"/>
                </a:solidFill>
                <a:cs typeface="Arial"/>
              </a:rPr>
              <a:t>ΟΞΥΓΟΝΟΥ</a:t>
            </a:r>
            <a:r>
              <a:rPr lang="el-GR" sz="2800" dirty="0">
                <a:cs typeface="Arial"/>
              </a:rPr>
              <a:t> ΚΑΙ </a:t>
            </a:r>
            <a:r>
              <a:rPr lang="el-GR" sz="2800" dirty="0">
                <a:solidFill>
                  <a:srgbClr val="00B0F0"/>
                </a:solidFill>
                <a:cs typeface="Arial"/>
              </a:rPr>
              <a:t>ΔΙΟΞΕΙΔΙΟΥ ΤΟΥ ΑΝΘΡΑΚΑ</a:t>
            </a:r>
            <a:endParaRPr lang="el-GR" sz="2800">
              <a:solidFill>
                <a:srgbClr val="00B0F0"/>
              </a:solidFill>
              <a:cs typeface="Arial"/>
            </a:endParaRPr>
          </a:p>
        </p:txBody>
      </p:sp>
      <p:pic>
        <p:nvPicPr>
          <p:cNvPr id="8" name="Εικόνα 7" descr="Εικόνα που περιέχει κηρήθρα&#10;&#10;Περιγραφή που δημιουργήθηκε αυτόματα">
            <a:extLst>
              <a:ext uri="{FF2B5EF4-FFF2-40B4-BE49-F238E27FC236}">
                <a16:creationId xmlns:a16="http://schemas.microsoft.com/office/drawing/2014/main" id="{295EB89C-72D0-4C9C-85B0-6A70D7F1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38" y="1906120"/>
            <a:ext cx="2935941" cy="30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79AFF-E375-4BFC-89F7-5EB0C023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4701564" cy="670134"/>
          </a:xfrm>
        </p:spPr>
        <p:txBody>
          <a:bodyPr/>
          <a:lstStyle/>
          <a:p>
            <a:pPr algn="l"/>
            <a:r>
              <a:rPr lang="el-GR" b="1" dirty="0">
                <a:cs typeface="Arial" panose="020B0604020202020204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E2FE9F-4914-4588-81AD-7F7F53920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148" y="2041678"/>
            <a:ext cx="4257937" cy="43422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cs typeface="Arial" panose="020B0604020202020204"/>
              </a:rPr>
              <a:t>Τα λευκά αιμοσφαίρια έχουν πυρήνα και έχουν σημαντικό ρόλο στην άμυνα του οργανισμού</a:t>
            </a:r>
          </a:p>
          <a:p>
            <a:pPr marL="0" indent="0">
              <a:buNone/>
            </a:pPr>
            <a:endParaRPr lang="el-GR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l-GR" sz="2400" dirty="0">
                <a:cs typeface="Arial" panose="020B0604020202020204"/>
              </a:rPr>
              <a:t>Παράγονται στον ερυθρό μυελό των οστών και είναι λιγότερα από τα ερυθρά αιμοσφαίρια</a:t>
            </a:r>
          </a:p>
        </p:txBody>
      </p:sp>
      <p:pic>
        <p:nvPicPr>
          <p:cNvPr id="11" name="Εικόνα 11" descr="Εικόνα που περιέχει κείμενο,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1B7D86F-12F7-4C33-AA14-E23F3DA1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81" t="2315" r="2661" b="7870"/>
          <a:stretch/>
        </p:blipFill>
        <p:spPr>
          <a:xfrm>
            <a:off x="7125222" y="2357535"/>
            <a:ext cx="3421704" cy="25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4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6B3E6F-A9EC-4546-9999-0E1A70A0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4430167" cy="659695"/>
          </a:xfrm>
        </p:spPr>
        <p:txBody>
          <a:bodyPr/>
          <a:lstStyle/>
          <a:p>
            <a:pPr algn="l"/>
            <a:r>
              <a:rPr lang="el-GR" b="1" dirty="0">
                <a:ea typeface="+mj-lt"/>
                <a:cs typeface="+mj-lt"/>
              </a:rPr>
              <a:t>Λευκά αιμοσφαίρια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B77E60-B309-4FC7-8566-BA5CC354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928" y="1885102"/>
            <a:ext cx="4268376" cy="1544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dirty="0">
                <a:cs typeface="Arial" panose="020B0604020202020204"/>
              </a:rPr>
              <a:t>Χωρίζονται σε δυο ομάδες:</a:t>
            </a:r>
            <a:endParaRPr lang="el-GR" dirty="0"/>
          </a:p>
          <a:p>
            <a:pPr marL="342900" indent="-342900">
              <a:buChar char="q"/>
            </a:pPr>
            <a:r>
              <a:rPr lang="el-GR" b="1" dirty="0">
                <a:solidFill>
                  <a:srgbClr val="FFFF00"/>
                </a:solidFill>
                <a:cs typeface="Arial" panose="020B0604020202020204"/>
              </a:rPr>
              <a:t>Κοκκιώδη</a:t>
            </a:r>
            <a:r>
              <a:rPr lang="el-GR" dirty="0">
                <a:cs typeface="Arial" panose="020B0604020202020204"/>
              </a:rPr>
              <a:t> που περιέχουν κοκκία στο κυτταρόπλασμά τους</a:t>
            </a:r>
          </a:p>
          <a:p>
            <a:pPr marL="0" indent="0">
              <a:buNone/>
            </a:pPr>
            <a:endParaRPr lang="el-GR" dirty="0">
              <a:cs typeface="Arial" panose="020B0604020202020204"/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21FCA9F7-825B-4E51-A3A5-8DEB6F1B6B74}"/>
              </a:ext>
            </a:extLst>
          </p:cNvPr>
          <p:cNvCxnSpPr/>
          <p:nvPr/>
        </p:nvCxnSpPr>
        <p:spPr>
          <a:xfrm flipV="1">
            <a:off x="6042968" y="1744144"/>
            <a:ext cx="1603330" cy="70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5F06D379-AB21-4E88-B100-B8665B6C41E3}"/>
              </a:ext>
            </a:extLst>
          </p:cNvPr>
          <p:cNvCxnSpPr>
            <a:cxnSpLocks/>
          </p:cNvCxnSpPr>
          <p:nvPr/>
        </p:nvCxnSpPr>
        <p:spPr>
          <a:xfrm>
            <a:off x="6022091" y="2771277"/>
            <a:ext cx="1645083" cy="16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9948B024-51AE-4C50-B641-0D8C6C08C4AB}"/>
              </a:ext>
            </a:extLst>
          </p:cNvPr>
          <p:cNvCxnSpPr>
            <a:cxnSpLocks/>
          </p:cNvCxnSpPr>
          <p:nvPr/>
        </p:nvCxnSpPr>
        <p:spPr>
          <a:xfrm>
            <a:off x="6042968" y="3115744"/>
            <a:ext cx="1478070" cy="63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FAD0CD-885A-4170-9482-AC4B8ED978F1}"/>
              </a:ext>
            </a:extLst>
          </p:cNvPr>
          <p:cNvSpPr txBox="1"/>
          <p:nvPr/>
        </p:nvSpPr>
        <p:spPr>
          <a:xfrm>
            <a:off x="7810891" y="1474810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000" dirty="0" err="1"/>
              <a:t>βασεόφιλα</a:t>
            </a:r>
            <a:endParaRPr lang="el-GR" sz="2000" dirty="0" err="1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8B354-4877-4015-AC58-7256E5814B23}"/>
              </a:ext>
            </a:extLst>
          </p:cNvPr>
          <p:cNvSpPr txBox="1"/>
          <p:nvPr/>
        </p:nvSpPr>
        <p:spPr>
          <a:xfrm>
            <a:off x="7810891" y="2591713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000" dirty="0" err="1"/>
              <a:t>ηωσινόφιλα</a:t>
            </a:r>
            <a:endParaRPr lang="el-GR" sz="2000" dirty="0" err="1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9F068-763F-40B2-9EE6-7CF32FF9ABC4}"/>
              </a:ext>
            </a:extLst>
          </p:cNvPr>
          <p:cNvSpPr txBox="1"/>
          <p:nvPr/>
        </p:nvSpPr>
        <p:spPr>
          <a:xfrm>
            <a:off x="7508178" y="3593795"/>
            <a:ext cx="40479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000" dirty="0"/>
              <a:t>ουδετερόφιλα</a:t>
            </a:r>
            <a:r>
              <a:rPr lang="el-GR" dirty="0"/>
              <a:t>/</a:t>
            </a:r>
            <a:r>
              <a:rPr lang="el-GR" sz="2000" dirty="0"/>
              <a:t>πολυμορφοπύρηνα</a:t>
            </a:r>
            <a:endParaRPr lang="el-GR" sz="2000" dirty="0" err="1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69B32-2586-4604-A896-B879479C0E56}"/>
              </a:ext>
            </a:extLst>
          </p:cNvPr>
          <p:cNvSpPr txBox="1"/>
          <p:nvPr/>
        </p:nvSpPr>
        <p:spPr>
          <a:xfrm>
            <a:off x="1388041" y="4717876"/>
            <a:ext cx="398536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l-GR" sz="2000" b="1" dirty="0">
                <a:solidFill>
                  <a:srgbClr val="FFFF00"/>
                </a:solidFill>
              </a:rPr>
              <a:t>μη κοκκιώδη</a:t>
            </a:r>
            <a:r>
              <a:rPr lang="el-GR" sz="2000" dirty="0"/>
              <a:t> που μετά την παραγωγή τους μεταναστεύουν σε άλλα όργανα όπως οι λεμφαδένες και η σπλήνα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6D61378-D0D8-4290-9BA6-3719E6EB1CEB}"/>
              </a:ext>
            </a:extLst>
          </p:cNvPr>
          <p:cNvCxnSpPr/>
          <p:nvPr/>
        </p:nvCxnSpPr>
        <p:spPr>
          <a:xfrm flipV="1">
            <a:off x="5667188" y="5011349"/>
            <a:ext cx="1791220" cy="37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A40477AF-9368-4663-8DB6-442AFA262D40}"/>
              </a:ext>
            </a:extLst>
          </p:cNvPr>
          <p:cNvCxnSpPr>
            <a:cxnSpLocks/>
          </p:cNvCxnSpPr>
          <p:nvPr/>
        </p:nvCxnSpPr>
        <p:spPr>
          <a:xfrm>
            <a:off x="5642135" y="5658528"/>
            <a:ext cx="1603330" cy="68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C48190-5D75-4C05-96AC-9A4A70146E9A}"/>
              </a:ext>
            </a:extLst>
          </p:cNvPr>
          <p:cNvSpPr txBox="1"/>
          <p:nvPr/>
        </p:nvSpPr>
        <p:spPr>
          <a:xfrm>
            <a:off x="7472687" y="6167894"/>
            <a:ext cx="3588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000" dirty="0"/>
              <a:t>Μονοκύτταρα</a:t>
            </a:r>
            <a:r>
              <a:rPr lang="el-GR" dirty="0"/>
              <a:t>=</a:t>
            </a:r>
            <a:r>
              <a:rPr lang="el-GR" sz="2000" dirty="0" err="1"/>
              <a:t>μακρυφάγα</a:t>
            </a:r>
            <a:endParaRPr lang="el-GR" sz="2000" dirty="0" err="1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25F05-8253-43D5-9027-026E87136616}"/>
              </a:ext>
            </a:extLst>
          </p:cNvPr>
          <p:cNvSpPr txBox="1"/>
          <p:nvPr/>
        </p:nvSpPr>
        <p:spPr>
          <a:xfrm>
            <a:off x="7666841" y="4890239"/>
            <a:ext cx="35887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000" dirty="0"/>
              <a:t>λεμφοκύτταρα</a:t>
            </a:r>
            <a:endParaRPr lang="el-GR" sz="2000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922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727FF8-947E-4A6C-9DE0-18640710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62" y="1978280"/>
            <a:ext cx="7796540" cy="36116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4170" indent="-344170">
              <a:buChar char="q"/>
            </a:pPr>
            <a:r>
              <a:rPr lang="el-GR" sz="2400" dirty="0">
                <a:cs typeface="Arial" panose="020B0604020202020204"/>
              </a:rPr>
              <a:t>Τα ουδετερόφιλα και τα μονοκύτταρα διαπερνούν τα τοιχώματα των τριχοειδών (διαπίδυση) και κατευθύνονται στο σημείο που υπάρχει μόλυνση</a:t>
            </a:r>
            <a:endParaRPr lang="el-GR"/>
          </a:p>
          <a:p>
            <a:pPr marL="344170" indent="-344170">
              <a:buChar char="q"/>
            </a:pPr>
            <a:r>
              <a:rPr lang="el-GR" sz="2400" dirty="0">
                <a:cs typeface="Arial" panose="020B0604020202020204"/>
              </a:rPr>
              <a:t>Απομονώνουν τον μολυσματικό παράγοντα, τον καταστρέφουν και εξουδετερώνουν τις τοξικές ουσίες που μπορεί να έχει απελευθερώσει</a:t>
            </a:r>
          </a:p>
          <a:p>
            <a:pPr marL="344170" indent="-344170">
              <a:buChar char="q"/>
            </a:pPr>
            <a:r>
              <a:rPr lang="el-GR" sz="2400" dirty="0">
                <a:cs typeface="Arial" panose="020B0604020202020204"/>
              </a:rPr>
              <a:t>Τα Β-λεμφοκύτταρα είναι υπεύθυνα για την παραγωγή των αντισωμάτων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12DD6-F350-4306-9C90-0E09D3EEB82A}"/>
              </a:ext>
            </a:extLst>
          </p:cNvPr>
          <p:cNvSpPr txBox="1"/>
          <p:nvPr/>
        </p:nvSpPr>
        <p:spPr>
          <a:xfrm>
            <a:off x="2521907" y="768263"/>
            <a:ext cx="73256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cs typeface="Arial"/>
              </a:rPr>
              <a:t>ΤΡΟΠΟΣ ΔΡΑΣΗΣ ΛΕΥΚΟΚΥΤΤΑΡΩΝ</a:t>
            </a:r>
          </a:p>
        </p:txBody>
      </p:sp>
    </p:spTree>
    <p:extLst>
      <p:ext uri="{BB962C8B-B14F-4D97-AF65-F5344CB8AC3E}">
        <p14:creationId xmlns:p14="http://schemas.microsoft.com/office/powerpoint/2010/main" val="739735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969D4F-8E49-44CE-9F5F-6622E656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177" y="693234"/>
            <a:ext cx="3981317" cy="649257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>
                <a:solidFill>
                  <a:srgbClr val="FF0000"/>
                </a:solidFill>
                <a:cs typeface="Arial"/>
              </a:rPr>
              <a:t>ΑΙΜΟΠΕΤΑΛΙΑ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4" name="Εικόνα 4" descr="Εικόνα που περιέχει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1E9AC493-19AD-4299-8604-677A542A1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709" y="1780719"/>
            <a:ext cx="3997828" cy="399782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9BC01-0005-41E0-8162-10CEFCE0E989}"/>
              </a:ext>
            </a:extLst>
          </p:cNvPr>
          <p:cNvSpPr txBox="1"/>
          <p:nvPr/>
        </p:nvSpPr>
        <p:spPr>
          <a:xfrm rot="-10800000" flipV="1">
            <a:off x="7480126" y="577867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Πηγή:https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://el.wikipedia.org/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C1DE3-04AF-436A-99D3-7A7DA00C504F}"/>
              </a:ext>
            </a:extLst>
          </p:cNvPr>
          <p:cNvSpPr txBox="1"/>
          <p:nvPr/>
        </p:nvSpPr>
        <p:spPr>
          <a:xfrm>
            <a:off x="1530263" y="1780783"/>
            <a:ext cx="480999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/>
              <a:t>Τα αιμοπετάλια είναι θραύσματα (υπολείμματα) κυττάρων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Παράγονται στον ερυθρό μυελό των οστών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Ζουν 5-9 ημέρες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Έχουν ακανόνιστο σχήμα, δεν έχουν  πυρήνα και είναι άχρωμα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Παίζουν πολύ σημαντικό ρόλο στη διαδικασία πήξης του αίματος </a:t>
            </a:r>
          </a:p>
        </p:txBody>
      </p:sp>
    </p:spTree>
    <p:extLst>
      <p:ext uri="{BB962C8B-B14F-4D97-AF65-F5344CB8AC3E}">
        <p14:creationId xmlns:p14="http://schemas.microsoft.com/office/powerpoint/2010/main" val="314064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F26B6D8-374B-4972-BA29-F85EE30B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65" y="1163874"/>
            <a:ext cx="3598307" cy="464850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 err="1">
                <a:solidFill>
                  <a:srgbClr val="F5A6A6"/>
                </a:solidFill>
              </a:rPr>
              <a:t>Το</a:t>
            </a:r>
            <a:r>
              <a:rPr lang="en-US" sz="3200" dirty="0">
                <a:solidFill>
                  <a:srgbClr val="F5A6A6"/>
                </a:solidFill>
              </a:rPr>
              <a:t> α</a:t>
            </a:r>
            <a:r>
              <a:rPr lang="en-US" sz="3200" dirty="0" err="1">
                <a:solidFill>
                  <a:srgbClr val="F5A6A6"/>
                </a:solidFill>
              </a:rPr>
              <a:t>ίμ</a:t>
            </a:r>
            <a:r>
              <a:rPr lang="en-US" sz="3200" dirty="0">
                <a:solidFill>
                  <a:srgbClr val="F5A6A6"/>
                </a:solidFill>
              </a:rPr>
              <a:t>α </a:t>
            </a:r>
            <a:r>
              <a:rPr lang="en-US" sz="3200" dirty="0" err="1">
                <a:solidFill>
                  <a:srgbClr val="F5A6A6"/>
                </a:solidFill>
              </a:rPr>
              <a:t>είν</a:t>
            </a:r>
            <a:r>
              <a:rPr lang="en-US" sz="3200" dirty="0">
                <a:solidFill>
                  <a:srgbClr val="F5A6A6"/>
                </a:solidFill>
              </a:rPr>
              <a:t>αι </a:t>
            </a:r>
            <a:r>
              <a:rPr lang="en-US" sz="3200" dirty="0" err="1">
                <a:solidFill>
                  <a:srgbClr val="F5A6A6"/>
                </a:solidFill>
              </a:rPr>
              <a:t>έν</a:t>
            </a:r>
            <a:r>
              <a:rPr lang="en-US" sz="3200" dirty="0">
                <a:solidFill>
                  <a:srgbClr val="F5A6A6"/>
                </a:solidFill>
              </a:rPr>
              <a:t>ας π</a:t>
            </a:r>
            <a:r>
              <a:rPr lang="en-US" sz="3200" dirty="0" err="1">
                <a:solidFill>
                  <a:srgbClr val="F5A6A6"/>
                </a:solidFill>
              </a:rPr>
              <a:t>ολύ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εξειδικευμένος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ιστός</a:t>
            </a:r>
            <a:r>
              <a:rPr lang="en-US" sz="3200" dirty="0">
                <a:solidFill>
                  <a:srgbClr val="F5A6A6"/>
                </a:solidFill>
              </a:rPr>
              <a:t> π</a:t>
            </a:r>
            <a:r>
              <a:rPr lang="en-US" sz="3200" dirty="0" err="1">
                <a:solidFill>
                  <a:srgbClr val="F5A6A6"/>
                </a:solidFill>
              </a:rPr>
              <a:t>ου</a:t>
            </a:r>
            <a:r>
              <a:rPr lang="en-US" sz="3200" dirty="0">
                <a:solidFill>
                  <a:srgbClr val="F5A6A6"/>
                </a:solidFill>
              </a:rPr>
              <a:t> απ</a:t>
            </a:r>
            <a:r>
              <a:rPr lang="en-US" sz="3200" dirty="0" err="1">
                <a:solidFill>
                  <a:srgbClr val="F5A6A6"/>
                </a:solidFill>
              </a:rPr>
              <a:t>οτελείτ</a:t>
            </a:r>
            <a:r>
              <a:rPr lang="en-US" sz="3200" dirty="0">
                <a:solidFill>
                  <a:srgbClr val="F5A6A6"/>
                </a:solidFill>
              </a:rPr>
              <a:t>αι από π</a:t>
            </a:r>
            <a:r>
              <a:rPr lang="en-US" sz="3200" dirty="0" err="1">
                <a:solidFill>
                  <a:srgbClr val="F5A6A6"/>
                </a:solidFill>
              </a:rPr>
              <a:t>ολλά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είδη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κυττάρων</a:t>
            </a:r>
            <a:r>
              <a:rPr lang="en-US" sz="3200" dirty="0">
                <a:solidFill>
                  <a:srgbClr val="F5A6A6"/>
                </a:solidFill>
              </a:rPr>
              <a:t>, τα οπ</a:t>
            </a:r>
            <a:r>
              <a:rPr lang="en-US" sz="3200" dirty="0" err="1">
                <a:solidFill>
                  <a:srgbClr val="F5A6A6"/>
                </a:solidFill>
              </a:rPr>
              <a:t>οί</a:t>
            </a:r>
            <a:r>
              <a:rPr lang="en-US" sz="3200" dirty="0">
                <a:solidFill>
                  <a:srgbClr val="F5A6A6"/>
                </a:solidFill>
              </a:rPr>
              <a:t>α α</a:t>
            </a:r>
            <a:r>
              <a:rPr lang="en-US" sz="3200" dirty="0" err="1">
                <a:solidFill>
                  <a:srgbClr val="F5A6A6"/>
                </a:solidFill>
              </a:rPr>
              <a:t>ιωρούντ</a:t>
            </a:r>
            <a:r>
              <a:rPr lang="en-US" sz="3200" dirty="0">
                <a:solidFill>
                  <a:srgbClr val="F5A6A6"/>
                </a:solidFill>
              </a:rPr>
              <a:t>αι </a:t>
            </a:r>
            <a:r>
              <a:rPr lang="en-US" sz="3200" dirty="0" err="1">
                <a:solidFill>
                  <a:srgbClr val="F5A6A6"/>
                </a:solidFill>
              </a:rPr>
              <a:t>σε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έν</a:t>
            </a:r>
            <a:r>
              <a:rPr lang="en-US" sz="3200" dirty="0">
                <a:solidFill>
                  <a:srgbClr val="F5A6A6"/>
                </a:solidFill>
              </a:rPr>
              <a:t>α </a:t>
            </a:r>
            <a:r>
              <a:rPr lang="en-US" sz="3200" dirty="0" err="1">
                <a:solidFill>
                  <a:srgbClr val="F5A6A6"/>
                </a:solidFill>
              </a:rPr>
              <a:t>υγρό</a:t>
            </a:r>
            <a:r>
              <a:rPr lang="en-US" sz="3200" dirty="0">
                <a:solidFill>
                  <a:srgbClr val="F5A6A6"/>
                </a:solidFill>
              </a:rPr>
              <a:t> </a:t>
            </a:r>
            <a:r>
              <a:rPr lang="en-US" sz="3200" dirty="0" err="1">
                <a:solidFill>
                  <a:srgbClr val="F5A6A6"/>
                </a:solidFill>
              </a:rPr>
              <a:t>το</a:t>
            </a:r>
            <a:r>
              <a:rPr lang="en-US" sz="3200" dirty="0">
                <a:solidFill>
                  <a:srgbClr val="F5A6A6"/>
                </a:solidFill>
              </a:rPr>
              <a:t> ΠΛΑΣΜΑ</a:t>
            </a:r>
            <a:endParaRPr lang="el-GR">
              <a:solidFill>
                <a:srgbClr val="F5A6A6"/>
              </a:solidFill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F5FB7F35-91B4-4569-84CA-9FBC3EF4A7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78" r="6941" b="-2"/>
          <a:stretch/>
        </p:blipFill>
        <p:spPr>
          <a:xfrm>
            <a:off x="5435860" y="52419"/>
            <a:ext cx="6752813" cy="6857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9D158CD-9F7D-43D0-9C60-8BADD7BF1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030" y="2551199"/>
            <a:ext cx="1724546" cy="565628"/>
          </a:xfrm>
          <a:prstGeom prst="rect">
            <a:avLst/>
          </a:prstGeom>
        </p:spPr>
      </p:pic>
      <p:pic>
        <p:nvPicPr>
          <p:cNvPr id="6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BC1BBF3-08A9-48AB-9405-8C1A2446A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208" y="3425299"/>
            <a:ext cx="2325665" cy="1051238"/>
          </a:xfrm>
          <a:prstGeom prst="rect">
            <a:avLst/>
          </a:prstGeom>
        </p:spPr>
      </p:pic>
      <p:pic>
        <p:nvPicPr>
          <p:cNvPr id="7" name="Εικόνα 7">
            <a:extLst>
              <a:ext uri="{FF2B5EF4-FFF2-40B4-BE49-F238E27FC236}">
                <a16:creationId xmlns:a16="http://schemas.microsoft.com/office/drawing/2014/main" id="{59372704-9B4D-48F4-8440-9641636E3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208" y="4742452"/>
            <a:ext cx="2325666" cy="5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284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523B3-5EB7-476F-A7F0-5024F168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2582578" cy="670134"/>
          </a:xfrm>
        </p:spPr>
        <p:txBody>
          <a:bodyPr/>
          <a:lstStyle/>
          <a:p>
            <a:pPr algn="l"/>
            <a:r>
              <a:rPr lang="el-GR" b="1" dirty="0">
                <a:solidFill>
                  <a:srgbClr val="FF0000"/>
                </a:solidFill>
                <a:cs typeface="Arial" panose="020B0604020202020204"/>
              </a:rPr>
              <a:t>Πλάσμα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7A4237-EEEE-4E0F-9638-528531C9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215" y="2187815"/>
            <a:ext cx="7024101" cy="32880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/>
              </a:rPr>
              <a:t>Αποτελείται από νερό (90%) μέσα στο οποίο είναι διαλυμένα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/>
              </a:rPr>
              <a:t>Ανόργανα άλατα 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/>
              </a:rPr>
              <a:t>Ορμόνες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/>
              </a:rPr>
              <a:t>Πρωτεΐνες 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/>
              </a:rPr>
              <a:t>Θρεπτικά συστατικά</a:t>
            </a:r>
          </a:p>
        </p:txBody>
      </p:sp>
    </p:spTree>
    <p:extLst>
      <p:ext uri="{BB962C8B-B14F-4D97-AF65-F5344CB8AC3E}">
        <p14:creationId xmlns:p14="http://schemas.microsoft.com/office/powerpoint/2010/main" val="3710622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90F4F3-2836-428C-95AF-8BB89D9B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b="1" dirty="0">
                <a:solidFill>
                  <a:srgbClr val="FF0000"/>
                </a:solidFill>
                <a:cs typeface="Arial" panose="020B0604020202020204"/>
              </a:rPr>
              <a:t>Κύτταρα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A98F65-FE4C-461F-9135-CE0D1525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134" y="1718088"/>
            <a:ext cx="8391525" cy="4237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rgbClr val="F5A6A6"/>
                </a:solidFill>
                <a:cs typeface="Arial"/>
              </a:rPr>
              <a:t>Διακρίνονται σε 3 ομάδες: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el-GR" sz="2800" dirty="0">
                <a:solidFill>
                  <a:srgbClr val="F5A6A6"/>
                </a:solidFill>
                <a:cs typeface="Arial"/>
              </a:rPr>
              <a:t>Ερυθρά αιμοσφαίρια ή </a:t>
            </a:r>
            <a:r>
              <a:rPr lang="el-GR" sz="2800" dirty="0" err="1">
                <a:solidFill>
                  <a:srgbClr val="F5A6A6"/>
                </a:solidFill>
                <a:cs typeface="Arial"/>
              </a:rPr>
              <a:t>ερυθροκύτταρα</a:t>
            </a:r>
            <a:endParaRPr lang="el-GR" sz="2800" dirty="0">
              <a:solidFill>
                <a:srgbClr val="F5A6A6"/>
              </a:solidFill>
              <a:cs typeface="Arial"/>
            </a:endParaRP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el-GR" sz="2800" dirty="0">
                <a:solidFill>
                  <a:srgbClr val="F5A6A6"/>
                </a:solidFill>
                <a:cs typeface="Arial"/>
              </a:rPr>
              <a:t>Λευκά αιμοσφαίρια ή λευκοκύτταρα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el-GR" sz="2800" dirty="0">
                <a:solidFill>
                  <a:srgbClr val="F5A6A6"/>
                </a:solidFill>
                <a:cs typeface="Arial"/>
              </a:rPr>
              <a:t>Αιμοπετάλια </a:t>
            </a:r>
          </a:p>
          <a:p>
            <a:pPr marL="0" indent="0">
              <a:buNone/>
            </a:pPr>
            <a:r>
              <a:rPr lang="el-GR" sz="2800" i="1" dirty="0">
                <a:solidFill>
                  <a:srgbClr val="F5A6A6"/>
                </a:solidFill>
                <a:cs typeface="Arial"/>
              </a:rPr>
              <a:t>Αυτά αποτελούν τα </a:t>
            </a:r>
            <a:r>
              <a:rPr lang="el-GR" sz="2800" b="1" i="1" dirty="0">
                <a:solidFill>
                  <a:srgbClr val="F5A6A6"/>
                </a:solidFill>
                <a:cs typeface="Arial"/>
              </a:rPr>
              <a:t>έμμορφα</a:t>
            </a:r>
            <a:r>
              <a:rPr lang="el-GR" sz="2800" i="1" dirty="0">
                <a:solidFill>
                  <a:srgbClr val="F5A6A6"/>
                </a:solidFill>
                <a:cs typeface="Arial"/>
              </a:rPr>
              <a:t> συστατικά του αίματος και παράγονται στον </a:t>
            </a:r>
            <a:r>
              <a:rPr lang="el-GR" sz="2800" b="1" i="1" dirty="0">
                <a:solidFill>
                  <a:srgbClr val="F5A6A6"/>
                </a:solidFill>
                <a:cs typeface="Arial"/>
              </a:rPr>
              <a:t>ερυθρό μυελό </a:t>
            </a:r>
            <a:r>
              <a:rPr lang="el-GR" sz="2800" i="1" dirty="0">
                <a:solidFill>
                  <a:srgbClr val="F5A6A6"/>
                </a:solidFill>
                <a:cs typeface="Arial"/>
              </a:rPr>
              <a:t>των οστών </a:t>
            </a:r>
            <a:endParaRPr lang="el-GR" sz="2800" dirty="0">
              <a:solidFill>
                <a:srgbClr val="F5A6A6"/>
              </a:solidFill>
              <a:cs typeface="Arial"/>
            </a:endParaRPr>
          </a:p>
          <a:p>
            <a:pPr marL="0" indent="0">
              <a:buNone/>
            </a:pPr>
            <a:endParaRPr lang="el-GR" sz="2800" dirty="0">
              <a:solidFill>
                <a:srgbClr val="F5A6A6"/>
              </a:solidFill>
              <a:cs typeface="Arial"/>
            </a:endParaRPr>
          </a:p>
          <a:p>
            <a:pPr marL="344170" indent="-344170">
              <a:buFont typeface="Courier New" panose="05000000000000000000" pitchFamily="2" charset="2"/>
              <a:buChar char="o"/>
            </a:pPr>
            <a:endParaRPr lang="el-GR" sz="2800" dirty="0">
              <a:solidFill>
                <a:srgbClr val="F5A6A6"/>
              </a:solidFill>
              <a:cs typeface="Arial"/>
            </a:endParaRPr>
          </a:p>
          <a:p>
            <a:pPr marL="0" indent="0">
              <a:buNone/>
            </a:pPr>
            <a:endParaRPr lang="el-GR" sz="2400" dirty="0">
              <a:cs typeface="Arial"/>
            </a:endParaRPr>
          </a:p>
          <a:p>
            <a:pPr marL="0" indent="0">
              <a:buNone/>
            </a:pPr>
            <a:endParaRPr lang="el-GR" sz="2400" dirty="0">
              <a:cs typeface="Arial"/>
            </a:endParaRPr>
          </a:p>
          <a:p>
            <a:pPr marL="0" indent="0">
              <a:buNone/>
            </a:pPr>
            <a:endParaRPr lang="el-G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303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9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31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33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513D24-8AF1-4A72-A52C-4DE8BB50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solidFill>
                  <a:srgbClr val="FF0000"/>
                </a:solidFill>
                <a:cs typeface="Arial"/>
              </a:rPr>
              <a:t>Ερυθρά αιμοσφαίρια</a:t>
            </a:r>
            <a:endParaRPr lang="el-GR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8EF3D8-84D7-4E99-9984-C5BE129E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324" y="1582390"/>
            <a:ext cx="4312002" cy="4467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Σε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μι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στ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γόν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 α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ίμ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τος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 π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εριέχοντ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αι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εκ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τομμύρι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ερυθροκύττ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cs typeface="Arial" panose="020B0604020202020204"/>
              </a:rPr>
              <a:t>αρα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cs typeface="Arial" panose="020B0604020202020204"/>
              </a:rPr>
              <a:t>ΡΟΛΟΣ</a:t>
            </a:r>
          </a:p>
          <a:p>
            <a:pPr marL="0" indent="0">
              <a:buNone/>
            </a:pP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Μετ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α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φορά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οξυγόνου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 (Ο</a:t>
            </a:r>
            <a:r>
              <a:rPr lang="en-US" sz="2400" baseline="-25000" dirty="0">
                <a:solidFill>
                  <a:srgbClr val="F5A6A6"/>
                </a:solidFill>
                <a:cs typeface="Arial" panose="020B0604020202020204"/>
              </a:rPr>
              <a:t>2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)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στους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ιστούς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και απ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ομάκρυνση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 από α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υτούς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του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διοξειδίου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του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 </a:t>
            </a:r>
            <a:r>
              <a:rPr lang="en-US" sz="2400" err="1">
                <a:solidFill>
                  <a:srgbClr val="F5A6A6"/>
                </a:solidFill>
                <a:cs typeface="Arial" panose="020B0604020202020204"/>
              </a:rPr>
              <a:t>άνθρ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ακα (CO</a:t>
            </a:r>
            <a:r>
              <a:rPr lang="en-US" sz="2400" baseline="-25000" dirty="0">
                <a:solidFill>
                  <a:srgbClr val="F5A6A6"/>
                </a:solidFill>
                <a:cs typeface="Arial" panose="020B0604020202020204"/>
              </a:rPr>
              <a:t>2</a:t>
            </a:r>
            <a:r>
              <a:rPr lang="en-US" sz="2400" dirty="0">
                <a:solidFill>
                  <a:srgbClr val="F5A6A6"/>
                </a:solidFill>
                <a:cs typeface="Arial" panose="020B0604020202020204"/>
              </a:rPr>
              <a:t>)</a:t>
            </a:r>
          </a:p>
        </p:txBody>
      </p:sp>
      <p:pic>
        <p:nvPicPr>
          <p:cNvPr id="4" name="Εικόνα 4" descr="Εικόνα που περιέχει ντόνατ, λουκουμάς, πορτοκαλί, χρωματ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719A950-B152-49F7-BF2D-0CB34EE87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47"/>
          <a:stretch/>
        </p:blipFill>
        <p:spPr>
          <a:xfrm>
            <a:off x="6514938" y="1712039"/>
            <a:ext cx="4572096" cy="41980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9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2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FAE57D-93A1-49C3-9FBF-DDE839F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14" y="714389"/>
            <a:ext cx="4565866" cy="1077229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  <a:ea typeface="+mj-lt"/>
                <a:cs typeface="+mj-lt"/>
              </a:rPr>
              <a:t>Ερυθρά αιμοσφαίρια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316C91-D0D7-4450-84E9-B9B1875B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2" y="1317256"/>
            <a:ext cx="5082568" cy="4451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5A6A6"/>
                </a:solidFill>
                <a:cs typeface="Arial" panose="020B0604020202020204"/>
              </a:rPr>
              <a:t>Τα ερυθρά αιμοσφαίρια είναι παχύτερα στην περιφέρεια από ό,τι στο κέντρο. </a:t>
            </a:r>
          </a:p>
          <a:p>
            <a:pPr marL="0" indent="0">
              <a:buNone/>
            </a:pPr>
            <a:r>
              <a:rPr lang="el-GR" dirty="0">
                <a:solidFill>
                  <a:srgbClr val="F5A6A6"/>
                </a:solidFill>
                <a:cs typeface="Arial" panose="020B0604020202020204"/>
              </a:rPr>
              <a:t>Αυτό οφείλεται στο ότι δεν έχουν πυρήνα (απύρηνα)  και με αυτό τον τρόπο είναι ευκολότερη η ανταλλαγή των αερίων αλλά και η διέλευση τους μέσα από τα τριχοειδή αγγεία</a:t>
            </a:r>
          </a:p>
          <a:p>
            <a:pPr marL="0" indent="0">
              <a:buNone/>
            </a:pPr>
            <a:r>
              <a:rPr lang="el-GR" dirty="0">
                <a:solidFill>
                  <a:srgbClr val="F5A6A6"/>
                </a:solidFill>
                <a:cs typeface="Arial" panose="020B0604020202020204"/>
              </a:rPr>
              <a:t>Το κυτταρόπλασμά τους περιέχει κυρίως </a:t>
            </a:r>
            <a:r>
              <a:rPr lang="el-GR" b="1" dirty="0">
                <a:solidFill>
                  <a:srgbClr val="FF0000"/>
                </a:solidFill>
                <a:cs typeface="Arial" panose="020B0604020202020204"/>
              </a:rPr>
              <a:t>ΑΙΜΟΣΦΑΙΡΙΝΗ</a:t>
            </a:r>
            <a:r>
              <a:rPr lang="el-GR" dirty="0">
                <a:solidFill>
                  <a:srgbClr val="F5A6A6"/>
                </a:solidFill>
                <a:cs typeface="Arial" panose="020B0604020202020204"/>
              </a:rPr>
              <a:t> που τους δίνει το χαρακτηριστικό</a:t>
            </a:r>
            <a:r>
              <a:rPr lang="el-GR" dirty="0">
                <a:solidFill>
                  <a:srgbClr val="FF0000"/>
                </a:solidFill>
                <a:cs typeface="Arial" panose="020B0604020202020204"/>
              </a:rPr>
              <a:t> κόκκινο χρώμα</a:t>
            </a:r>
            <a:endParaRPr lang="el-GR"/>
          </a:p>
          <a:p>
            <a:pPr marL="0" indent="0">
              <a:buNone/>
            </a:pPr>
            <a:endParaRPr lang="el-GR">
              <a:solidFill>
                <a:srgbClr val="FF0000"/>
              </a:solidFill>
              <a:cs typeface="Arial" panose="020B0604020202020204"/>
            </a:endParaRPr>
          </a:p>
        </p:txBody>
      </p:sp>
      <p:pic>
        <p:nvPicPr>
          <p:cNvPr id="5" name="Εικόνα 4" descr="Εικόνα που περιέχει ντόνατ, λουκουμάς, πορτοκαλί, χρωματ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E2A7F1F-09BF-498C-AF20-FCF19A6D6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7"/>
          <a:stretch/>
        </p:blipFill>
        <p:spPr>
          <a:xfrm>
            <a:off x="1556719" y="2213080"/>
            <a:ext cx="3486507" cy="320645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5045181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C724B-AC97-4B7B-9446-88EA2B6A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63" y="570211"/>
            <a:ext cx="3522030" cy="649257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cs typeface="Arial"/>
              </a:rPr>
              <a:t>ΑΙΜΟΣΦΑΙΡΙΝΗ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94FDEFB4-6B6A-41A6-AF98-32189446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49" t="34516" r="22733" b="12097"/>
          <a:stretch/>
        </p:blipFill>
        <p:spPr>
          <a:xfrm>
            <a:off x="5871090" y="1639917"/>
            <a:ext cx="5094876" cy="37055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6050A-44A6-4735-AABD-94123EE06BD3}"/>
              </a:ext>
            </a:extLst>
          </p:cNvPr>
          <p:cNvSpPr txBox="1"/>
          <p:nvPr/>
        </p:nvSpPr>
        <p:spPr>
          <a:xfrm>
            <a:off x="1269304" y="1217112"/>
            <a:ext cx="428807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>
                <a:solidFill>
                  <a:srgbClr val="F5A6A6"/>
                </a:solidFill>
              </a:rPr>
              <a:t>Η αιμοσφαιρίνη είναι μία εξειδικευμένη πρωτεΐνη, υπεύθυνη για τη μεταφορά του οξυγόνου </a:t>
            </a:r>
            <a:r>
              <a:rPr lang="el-GR" sz="2000" dirty="0"/>
              <a:t>​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Η αιμοσφαιρίνη Α (ο κύριος τύπος της αιμοσφαιρίνης στους ενήλικες) αποτελείται από 2 ζευγάρια </a:t>
            </a:r>
            <a:r>
              <a:rPr lang="el-GR" sz="2000" err="1">
                <a:cs typeface="Arial"/>
              </a:rPr>
              <a:t>πολυπεπτιδικών</a:t>
            </a:r>
            <a:r>
              <a:rPr lang="el-GR" sz="2000" dirty="0">
                <a:cs typeface="Arial"/>
              </a:rPr>
              <a:t> αλυσίδων, της </a:t>
            </a:r>
            <a:r>
              <a:rPr lang="el-GR" sz="2000" dirty="0">
                <a:solidFill>
                  <a:srgbClr val="F5A6A6"/>
                </a:solidFill>
                <a:cs typeface="Arial"/>
              </a:rPr>
              <a:t>αλυσίδας α</a:t>
            </a:r>
            <a:r>
              <a:rPr lang="el-GR" sz="2000" dirty="0">
                <a:cs typeface="Arial"/>
              </a:rPr>
              <a:t> και της </a:t>
            </a:r>
            <a:r>
              <a:rPr lang="el-GR" sz="2000" dirty="0">
                <a:solidFill>
                  <a:srgbClr val="00B0F0"/>
                </a:solidFill>
                <a:cs typeface="Arial"/>
              </a:rPr>
              <a:t>αλυσίδας β</a:t>
            </a:r>
            <a:r>
              <a:rPr lang="el-GR" sz="2000" dirty="0">
                <a:cs typeface="Arial"/>
              </a:rPr>
              <a:t> (</a:t>
            </a:r>
            <a:r>
              <a:rPr lang="el-GR" sz="2000" dirty="0">
                <a:solidFill>
                  <a:srgbClr val="F5A6A6"/>
                </a:solidFill>
                <a:cs typeface="Arial"/>
              </a:rPr>
              <a:t>α</a:t>
            </a:r>
            <a:r>
              <a:rPr lang="el-GR" sz="2000" baseline="-25000" dirty="0">
                <a:solidFill>
                  <a:srgbClr val="F5A6A6"/>
                </a:solidFill>
                <a:cs typeface="Arial"/>
              </a:rPr>
              <a:t>2</a:t>
            </a:r>
            <a:r>
              <a:rPr lang="el-GR" sz="2000" dirty="0">
                <a:solidFill>
                  <a:srgbClr val="00B0F0"/>
                </a:solidFill>
                <a:cs typeface="Arial"/>
              </a:rPr>
              <a:t>β</a:t>
            </a:r>
            <a:r>
              <a:rPr lang="el-GR" sz="2000" baseline="-25000" dirty="0">
                <a:solidFill>
                  <a:srgbClr val="00B0F0"/>
                </a:solidFill>
                <a:cs typeface="Arial"/>
              </a:rPr>
              <a:t>2</a:t>
            </a:r>
            <a:r>
              <a:rPr lang="el-GR" sz="2000" dirty="0">
                <a:cs typeface="Arial"/>
              </a:rPr>
              <a:t>) και από τις 4 ομάδες </a:t>
            </a:r>
            <a:r>
              <a:rPr lang="el-GR" sz="2000" err="1">
                <a:cs typeface="Arial"/>
              </a:rPr>
              <a:t>αίμης</a:t>
            </a:r>
            <a:r>
              <a:rPr lang="el-GR" sz="2000" dirty="0">
                <a:cs typeface="Arial"/>
              </a:rPr>
              <a:t> που περιέχουν</a:t>
            </a:r>
            <a:r>
              <a:rPr lang="el-GR" sz="2000" dirty="0">
                <a:solidFill>
                  <a:srgbClr val="FF0000"/>
                </a:solidFill>
                <a:cs typeface="Arial"/>
              </a:rPr>
              <a:t> </a:t>
            </a:r>
            <a:r>
              <a:rPr lang="el-GR" sz="2000" err="1">
                <a:solidFill>
                  <a:srgbClr val="FF0000"/>
                </a:solidFill>
                <a:cs typeface="Arial"/>
              </a:rPr>
              <a:t>Fe</a:t>
            </a:r>
            <a:r>
              <a:rPr lang="el-GR" sz="2000" dirty="0">
                <a:cs typeface="Arial"/>
              </a:rPr>
              <a:t> </a:t>
            </a:r>
          </a:p>
          <a:p>
            <a:endParaRPr lang="el-GR" sz="2000" dirty="0">
              <a:cs typeface="Arial"/>
            </a:endParaRPr>
          </a:p>
          <a:p>
            <a:r>
              <a:rPr lang="el-GR" sz="2000" dirty="0">
                <a:cs typeface="Arial"/>
              </a:rPr>
              <a:t>Κάθε ομάδα </a:t>
            </a:r>
            <a:r>
              <a:rPr lang="el-GR" sz="2000" dirty="0" err="1">
                <a:cs typeface="Arial"/>
              </a:rPr>
              <a:t>αίμης</a:t>
            </a:r>
            <a:r>
              <a:rPr lang="el-GR" sz="2000" dirty="0">
                <a:cs typeface="Arial"/>
              </a:rPr>
              <a:t> συνδέεται με μια </a:t>
            </a:r>
            <a:r>
              <a:rPr lang="el-GR" sz="2000" dirty="0" err="1">
                <a:cs typeface="Arial"/>
              </a:rPr>
              <a:t>πολυπεπτιδική</a:t>
            </a:r>
            <a:r>
              <a:rPr lang="el-GR" sz="2000" dirty="0">
                <a:cs typeface="Arial"/>
              </a:rPr>
              <a:t> αλυσίδα</a:t>
            </a:r>
          </a:p>
        </p:txBody>
      </p:sp>
    </p:spTree>
    <p:extLst>
      <p:ext uri="{BB962C8B-B14F-4D97-AF65-F5344CB8AC3E}">
        <p14:creationId xmlns:p14="http://schemas.microsoft.com/office/powerpoint/2010/main" val="59555278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99C37-D0DF-41E7-99F9-9E2049AE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4461482" cy="1077229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a typeface="+mj-lt"/>
                <a:cs typeface="+mj-lt"/>
              </a:rPr>
              <a:t>Ερυθρά αιμοσφαίρια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7CCDD1-6463-4D19-B461-1927C602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517" y="1718088"/>
            <a:ext cx="8161882" cy="3632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 panose="020B0604020202020204"/>
              </a:rPr>
              <a:t>Τα </a:t>
            </a:r>
            <a:r>
              <a:rPr lang="el-GR" sz="2400" dirty="0" err="1">
                <a:solidFill>
                  <a:srgbClr val="F5A6A6"/>
                </a:solidFill>
                <a:cs typeface="Arial" panose="020B0604020202020204"/>
              </a:rPr>
              <a:t>ερυθροκύτταρα</a:t>
            </a:r>
            <a:r>
              <a:rPr lang="el-GR" sz="2400" dirty="0">
                <a:solidFill>
                  <a:srgbClr val="F5A6A6"/>
                </a:solidFill>
                <a:cs typeface="Arial" panose="020B0604020202020204"/>
              </a:rPr>
              <a:t> ζουν περίπου 4 μήνες και στη συνέχεια εγκαταλείπουν την κυκλοφορία του αίματος και συγκεντρώνονται στο ήπαρ και στη σπλήνα, όπου καταστρέφονται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5A6A6"/>
                </a:solidFill>
                <a:cs typeface="Arial" panose="020B0604020202020204"/>
              </a:rPr>
              <a:t>Για να διατηρείται ο αριθμός των </a:t>
            </a:r>
            <a:r>
              <a:rPr lang="el-GR" sz="2400" dirty="0" err="1">
                <a:solidFill>
                  <a:srgbClr val="F5A6A6"/>
                </a:solidFill>
                <a:cs typeface="Arial" panose="020B0604020202020204"/>
              </a:rPr>
              <a:t>ερυθροκυττάρων</a:t>
            </a:r>
            <a:r>
              <a:rPr lang="el-GR" sz="2400" dirty="0">
                <a:solidFill>
                  <a:srgbClr val="F5A6A6"/>
                </a:solidFill>
                <a:cs typeface="Arial" panose="020B0604020202020204"/>
              </a:rPr>
              <a:t> στο αίμα σταθερός παράγονται άλλα από τον ερυθρό μυελό των οστών</a:t>
            </a:r>
          </a:p>
        </p:txBody>
      </p:sp>
    </p:spTree>
    <p:extLst>
      <p:ext uri="{BB962C8B-B14F-4D97-AF65-F5344CB8AC3E}">
        <p14:creationId xmlns:p14="http://schemas.microsoft.com/office/powerpoint/2010/main" val="115008156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4BDAA5-CE24-4DE0-AFB1-977BBAA0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48" y="1021416"/>
            <a:ext cx="9898891" cy="559069"/>
          </a:xfrm>
        </p:spPr>
        <p:txBody>
          <a:bodyPr>
            <a:normAutofit/>
          </a:bodyPr>
          <a:lstStyle/>
          <a:p>
            <a:pPr algn="l"/>
            <a:r>
              <a:rPr lang="el-GR" sz="2800" dirty="0">
                <a:cs typeface="Arial"/>
              </a:rPr>
              <a:t>ΜΕΤΑΦΟΡΑ </a:t>
            </a:r>
            <a:r>
              <a:rPr lang="el-GR" sz="2800" dirty="0">
                <a:solidFill>
                  <a:srgbClr val="FF0000"/>
                </a:solidFill>
                <a:cs typeface="Arial"/>
              </a:rPr>
              <a:t>ΟΞΥΓΟΝΟΥ</a:t>
            </a:r>
            <a:r>
              <a:rPr lang="el-GR" sz="2800" dirty="0">
                <a:cs typeface="Arial"/>
              </a:rPr>
              <a:t> ΚΑΙ </a:t>
            </a:r>
            <a:r>
              <a:rPr lang="el-GR" sz="2800" dirty="0">
                <a:solidFill>
                  <a:srgbClr val="00B0F0"/>
                </a:solidFill>
                <a:cs typeface="Arial"/>
              </a:rPr>
              <a:t>ΔΙΟΞΕΙΔΙΟΥ ΤΟΥ ΑΝΘΡΑΚΑ</a:t>
            </a:r>
            <a:endParaRPr lang="el-GR" sz="2800">
              <a:solidFill>
                <a:srgbClr val="00B0F0"/>
              </a:solidFill>
              <a:cs typeface="Arial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A9B404-A328-40BB-B902-BD10E86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224" y="1853847"/>
            <a:ext cx="7314239" cy="4421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l-GR" sz="2400" dirty="0">
                <a:cs typeface="Arial"/>
              </a:rPr>
              <a:t>Η αιμοσφαιρίνη αποτελείται από: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099B7-3B8D-440F-9D6B-F5F73CF7DC0F}"/>
              </a:ext>
            </a:extLst>
          </p:cNvPr>
          <p:cNvSpPr txBox="1"/>
          <p:nvPr/>
        </p:nvSpPr>
        <p:spPr>
          <a:xfrm>
            <a:off x="1754841" y="2729753"/>
            <a:ext cx="3695700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3200" dirty="0">
                <a:solidFill>
                  <a:srgbClr val="FFFF00"/>
                </a:solidFill>
              </a:rPr>
              <a:t>ΣΦΑΙΡΙΝΗ</a:t>
            </a:r>
          </a:p>
          <a:p>
            <a:endParaRPr lang="el-GR" dirty="0">
              <a:solidFill>
                <a:srgbClr val="FFFF00"/>
              </a:solidFill>
              <a:cs typeface="Arial"/>
            </a:endParaRPr>
          </a:p>
          <a:p>
            <a:r>
              <a:rPr lang="el-GR" sz="2400" dirty="0">
                <a:cs typeface="Arial"/>
              </a:rPr>
              <a:t>Μια σφαιρική </a:t>
            </a:r>
            <a:r>
              <a:rPr lang="el-GR" sz="2400" dirty="0" err="1">
                <a:cs typeface="Arial"/>
              </a:rPr>
              <a:t>πρωτείνη</a:t>
            </a:r>
            <a:r>
              <a:rPr lang="el-GR" sz="2400" dirty="0">
                <a:cs typeface="Arial"/>
              </a:rPr>
              <a:t> που αποτελείται από δύο ζεύγη </a:t>
            </a:r>
            <a:r>
              <a:rPr lang="el-GR" sz="2400" dirty="0" err="1">
                <a:cs typeface="Arial"/>
              </a:rPr>
              <a:t>πολυπεπτιδικών</a:t>
            </a:r>
            <a:r>
              <a:rPr lang="el-GR" sz="2400" dirty="0">
                <a:cs typeface="Arial"/>
              </a:rPr>
              <a:t> αλυσίδων α</a:t>
            </a:r>
            <a:r>
              <a:rPr lang="el-GR" sz="2400" baseline="-25000" dirty="0">
                <a:cs typeface="Arial"/>
              </a:rPr>
              <a:t>2</a:t>
            </a:r>
            <a:r>
              <a:rPr lang="el-GR" sz="2400" dirty="0">
                <a:cs typeface="Arial"/>
              </a:rPr>
              <a:t>β</a:t>
            </a:r>
            <a:r>
              <a:rPr lang="el-GR" sz="2400" baseline="-25000" dirty="0">
                <a:cs typeface="Arial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0DAC3-3BEA-4AA1-82CC-3D4052A98C54}"/>
              </a:ext>
            </a:extLst>
          </p:cNvPr>
          <p:cNvSpPr txBox="1"/>
          <p:nvPr/>
        </p:nvSpPr>
        <p:spPr>
          <a:xfrm>
            <a:off x="6501654" y="2579595"/>
            <a:ext cx="4031876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3200" dirty="0">
                <a:solidFill>
                  <a:srgbClr val="FF0000"/>
                </a:solidFill>
              </a:rPr>
              <a:t>ΑΙΜΗ</a:t>
            </a:r>
          </a:p>
          <a:p>
            <a:endParaRPr lang="el-GR" dirty="0">
              <a:solidFill>
                <a:srgbClr val="FFFF00"/>
              </a:solidFill>
              <a:cs typeface="Arial"/>
            </a:endParaRPr>
          </a:p>
          <a:p>
            <a:r>
              <a:rPr lang="el-GR" sz="2400" dirty="0">
                <a:cs typeface="Arial"/>
              </a:rPr>
              <a:t>Μια χρωστική (σχηματίζεται ένας </a:t>
            </a:r>
            <a:r>
              <a:rPr lang="el-GR" sz="2400" dirty="0" err="1">
                <a:cs typeface="Arial"/>
              </a:rPr>
              <a:t>πορφυρινικός</a:t>
            </a:r>
            <a:r>
              <a:rPr lang="el-GR" sz="2400" dirty="0">
                <a:cs typeface="Arial"/>
              </a:rPr>
              <a:t> δακτύλιος)που στο κέντρο υπάρχει ένα άτομο </a:t>
            </a:r>
            <a:r>
              <a:rPr lang="el-GR" sz="2400" dirty="0" err="1">
                <a:cs typeface="Arial"/>
              </a:rPr>
              <a:t>Fe</a:t>
            </a:r>
            <a:r>
              <a:rPr lang="el-GR" sz="2400" dirty="0">
                <a:cs typeface="Arial"/>
              </a:rPr>
              <a:t> το οποίο συνδέεται με ένα μόριο Ο</a:t>
            </a:r>
            <a:r>
              <a:rPr lang="el-GR" sz="2400" baseline="-25000" dirty="0">
                <a:cs typeface="Arial"/>
              </a:rPr>
              <a:t>2</a:t>
            </a:r>
            <a:endParaRPr lang="el-GR" baseline="-25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660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Madison</vt:lpstr>
      <vt:lpstr>ΑΙΜΑ</vt:lpstr>
      <vt:lpstr>Το αίμα είναι ένας πολύ εξειδικευμένος ιστός που αποτελείται από πολλά είδη κυττάρων, τα οποία αιωρούνται σε ένα υγρό το ΠΛΑΣΜΑ</vt:lpstr>
      <vt:lpstr>Πλάσμα</vt:lpstr>
      <vt:lpstr>Κύτταρα του αίματος</vt:lpstr>
      <vt:lpstr>Ερυθρά αιμοσφαίρια</vt:lpstr>
      <vt:lpstr>Ερυθρά αιμοσφαίρια</vt:lpstr>
      <vt:lpstr>ΑΙΜΟΣΦΑΙΡΙΝΗ</vt:lpstr>
      <vt:lpstr>Ερυθρά αιμοσφαίρια</vt:lpstr>
      <vt:lpstr>ΜΕΤΑΦΟΡΑ ΟΞΥΓΟΝΟΥ ΚΑΙ ΔΙΟΞΕΙΔΙΟΥ ΤΟΥ ΑΝΘΡΑΚΑ</vt:lpstr>
      <vt:lpstr>Παρουσίαση του PowerPoint</vt:lpstr>
      <vt:lpstr>Παρουσίαση του PowerPoint</vt:lpstr>
      <vt:lpstr>Παρουσίαση του PowerPoint</vt:lpstr>
      <vt:lpstr>Λευκά αιμοσφαίρια</vt:lpstr>
      <vt:lpstr>Λευκά αιμοσφαίρια</vt:lpstr>
      <vt:lpstr>Παρουσίαση του PowerPoint</vt:lpstr>
      <vt:lpstr>ΑΙΜΟΠΕΤΑΛΙΑ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843</cp:revision>
  <dcterms:created xsi:type="dcterms:W3CDTF">2021-02-27T16:29:12Z</dcterms:created>
  <dcterms:modified xsi:type="dcterms:W3CDTF">2022-01-08T17:50:21Z</dcterms:modified>
</cp:coreProperties>
</file>