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sldIdLst>
    <p:sldId id="256" r:id="rId3"/>
    <p:sldId id="257" r:id="rId5"/>
    <p:sldId id="258" r:id="rId6"/>
    <p:sldId id="259" r:id="rId7"/>
    <p:sldId id="260" r:id="rId8"/>
    <p:sldId id="261" r:id="rId9"/>
    <p:sldId id="262" r:id="rId10"/>
    <p:sldId id="263" r:id="rId11"/>
  </p:sldIdLst>
  <p:sldSz cx="9144000" cy="6858000" type="screen4x3"/>
  <p:notesSz cx="6858000" cy="9144000"/>
  <p:defaultTextStyle>
    <a:defPPr>
      <a:defRPr lang="el-GR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9900"/>
    <a:srgbClr val="CCECFF"/>
    <a:srgbClr val="00FFFF"/>
    <a:srgbClr val="FFFFFF"/>
    <a:srgbClr val="6699FF"/>
    <a:srgbClr val="009900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howGuides="1">
      <p:cViewPr varScale="1">
        <p:scale>
          <a:sx n="69" d="100"/>
          <a:sy n="69" d="100"/>
        </p:scale>
        <p:origin x="-90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4" Type="http://schemas.openxmlformats.org/officeDocument/2006/relationships/tableStyles" Target="tableStyles.xml"/><Relationship Id="rId13" Type="http://schemas.openxmlformats.org/officeDocument/2006/relationships/viewProps" Target="viewProps.xml"/><Relationship Id="rId12" Type="http://schemas.openxmlformats.org/officeDocument/2006/relationships/presProps" Target="presProps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/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l-GR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159504E3-46D5-46E9-8194-52BE0DEBF031}" type="datetimeFigureOut">
              <a:rPr kumimoji="0" lang="el-GR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</a:fld>
            <a:endParaRPr kumimoji="0" lang="el-GR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l-GR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Click to edit Master text styles</a:t>
            </a:r>
            <a:endParaRPr kumimoji="0" 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5720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Second level</a:t>
            </a:r>
            <a:endParaRPr kumimoji="0" 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914400" marR="0" lvl="2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Third level</a:t>
            </a:r>
            <a:endParaRPr kumimoji="0" 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1371600" marR="0" lvl="3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Fourth level</a:t>
            </a:r>
            <a:endParaRPr kumimoji="0" 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1828800" marR="0" lvl="4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Fifth level</a:t>
            </a:r>
            <a:endParaRPr kumimoji="0" lang="el-GR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l-GR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p>
            <a:pPr lvl="0" algn="r" eaLnBrk="1" hangingPunct="1"/>
            <a:fld id="{9A0DB2DC-4C9A-4742-B13C-FB6460FD3503}" type="slidenum">
              <a:rPr lang="el-GR" sz="1200" dirty="0"/>
            </a:fld>
            <a:endParaRPr lang="el-GR" sz="12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8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12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/>
            </a:solidFill>
            <a:miter/>
          </a:ln>
        </p:spPr>
      </p:sp>
      <p:sp>
        <p:nvSpPr>
          <p:cNvPr id="11267" name="Notes Placeholder 2"/>
          <p:cNvSpPr>
            <a:spLocks noGrp="1"/>
          </p:cNvSpPr>
          <p:nvPr>
            <p:ph type="body" idx="1"/>
          </p:nvPr>
        </p:nvSpPr>
        <p:spPr>
          <a:noFill/>
          <a:ln>
            <a:noFill/>
          </a:ln>
        </p:spPr>
        <p:txBody>
          <a:bodyPr wrap="square" lIns="91440" tIns="45720" rIns="91440" bIns="45720" anchor="t" anchorCtr="0"/>
          <a:p>
            <a:pPr lvl="0">
              <a:spcBef>
                <a:spcPct val="0"/>
              </a:spcBef>
            </a:pPr>
            <a:endParaRPr dirty="0"/>
          </a:p>
        </p:txBody>
      </p:sp>
      <p:sp>
        <p:nvSpPr>
          <p:cNvPr id="11268" name="Slide Number Placeholder 3"/>
          <p:cNvSpPr txBox="1"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anchor="b" anchorCtr="0"/>
          <a:p>
            <a:pPr lvl="0" algn="r" eaLnBrk="1" hangingPunct="1"/>
            <a:fld id="{9A0DB2DC-4C9A-4742-B13C-FB6460FD3503}" type="slidenum">
              <a:rPr lang="el-GR" sz="1200" dirty="0"/>
            </a:fld>
            <a:endParaRPr lang="el-GR" sz="1200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22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/>
            </a:solidFill>
            <a:miter/>
          </a:ln>
        </p:spPr>
      </p:sp>
      <p:sp>
        <p:nvSpPr>
          <p:cNvPr id="12291" name="Notes Placeholder 2"/>
          <p:cNvSpPr>
            <a:spLocks noGrp="1"/>
          </p:cNvSpPr>
          <p:nvPr>
            <p:ph type="body" idx="1"/>
          </p:nvPr>
        </p:nvSpPr>
        <p:spPr>
          <a:noFill/>
          <a:ln>
            <a:noFill/>
          </a:ln>
        </p:spPr>
        <p:txBody>
          <a:bodyPr wrap="square" lIns="91440" tIns="45720" rIns="91440" bIns="45720" anchor="t" anchorCtr="0"/>
          <a:p>
            <a:pPr lvl="0">
              <a:spcBef>
                <a:spcPct val="0"/>
              </a:spcBef>
            </a:pPr>
            <a:endParaRPr dirty="0"/>
          </a:p>
        </p:txBody>
      </p:sp>
      <p:sp>
        <p:nvSpPr>
          <p:cNvPr id="12292" name="Slide Number Placeholder 3"/>
          <p:cNvSpPr txBox="1"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anchor="b" anchorCtr="0"/>
          <a:p>
            <a:pPr lvl="0" algn="r" eaLnBrk="1" hangingPunct="1"/>
            <a:fld id="{9A0DB2DC-4C9A-4742-B13C-FB6460FD3503}" type="slidenum">
              <a:rPr lang="el-GR" sz="1200" dirty="0"/>
            </a:fld>
            <a:endParaRPr lang="el-GR" sz="1200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331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/>
            </a:solidFill>
            <a:miter/>
          </a:ln>
        </p:spPr>
      </p:sp>
      <p:sp>
        <p:nvSpPr>
          <p:cNvPr id="13315" name="Notes Placeholder 2"/>
          <p:cNvSpPr>
            <a:spLocks noGrp="1"/>
          </p:cNvSpPr>
          <p:nvPr>
            <p:ph type="body" idx="1"/>
          </p:nvPr>
        </p:nvSpPr>
        <p:spPr>
          <a:noFill/>
          <a:ln>
            <a:noFill/>
          </a:ln>
        </p:spPr>
        <p:txBody>
          <a:bodyPr wrap="square" lIns="91440" tIns="45720" rIns="91440" bIns="45720" anchor="t" anchorCtr="0"/>
          <a:p>
            <a:pPr lvl="0">
              <a:spcBef>
                <a:spcPct val="0"/>
              </a:spcBef>
            </a:pPr>
            <a:endParaRPr dirty="0"/>
          </a:p>
        </p:txBody>
      </p:sp>
      <p:sp>
        <p:nvSpPr>
          <p:cNvPr id="13316" name="Slide Number Placeholder 3"/>
          <p:cNvSpPr txBox="1"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anchor="b" anchorCtr="0"/>
          <a:p>
            <a:pPr lvl="0" algn="r" eaLnBrk="1" hangingPunct="1"/>
            <a:fld id="{9A0DB2DC-4C9A-4742-B13C-FB6460FD3503}" type="slidenum">
              <a:rPr lang="el-GR" sz="1200" dirty="0"/>
            </a:fld>
            <a:endParaRPr lang="el-GR" sz="1200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/>
            </a:solidFill>
            <a:miter/>
          </a:ln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>
          <a:noFill/>
          <a:ln>
            <a:noFill/>
          </a:ln>
        </p:spPr>
        <p:txBody>
          <a:bodyPr wrap="square" lIns="91440" tIns="45720" rIns="91440" bIns="45720" anchor="t" anchorCtr="0"/>
          <a:p>
            <a:pPr lvl="0">
              <a:spcBef>
                <a:spcPct val="0"/>
              </a:spcBef>
            </a:pPr>
            <a:endParaRPr dirty="0"/>
          </a:p>
        </p:txBody>
      </p:sp>
      <p:sp>
        <p:nvSpPr>
          <p:cNvPr id="14340" name="Slide Number Placeholder 3"/>
          <p:cNvSpPr txBox="1"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anchor="b" anchorCtr="0"/>
          <a:p>
            <a:pPr lvl="0" algn="r" eaLnBrk="1" hangingPunct="1"/>
            <a:fld id="{9A0DB2DC-4C9A-4742-B13C-FB6460FD3503}" type="slidenum">
              <a:rPr lang="el-GR" sz="1200" dirty="0"/>
            </a:fld>
            <a:endParaRPr lang="el-GR" sz="1200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53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/>
            </a:solidFill>
            <a:miter/>
          </a:ln>
        </p:spPr>
      </p:sp>
      <p:sp>
        <p:nvSpPr>
          <p:cNvPr id="15363" name="Notes Placeholder 2"/>
          <p:cNvSpPr>
            <a:spLocks noGrp="1"/>
          </p:cNvSpPr>
          <p:nvPr>
            <p:ph type="body" idx="1"/>
          </p:nvPr>
        </p:nvSpPr>
        <p:spPr>
          <a:noFill/>
          <a:ln>
            <a:noFill/>
          </a:ln>
        </p:spPr>
        <p:txBody>
          <a:bodyPr wrap="square" lIns="91440" tIns="45720" rIns="91440" bIns="45720" anchor="t" anchorCtr="0"/>
          <a:p>
            <a:pPr lvl="0">
              <a:spcBef>
                <a:spcPct val="0"/>
              </a:spcBef>
            </a:pPr>
            <a:endParaRPr dirty="0"/>
          </a:p>
        </p:txBody>
      </p:sp>
      <p:sp>
        <p:nvSpPr>
          <p:cNvPr id="15364" name="Slide Number Placeholder 3"/>
          <p:cNvSpPr txBox="1"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anchor="b" anchorCtr="0"/>
          <a:p>
            <a:pPr lvl="0" algn="r" eaLnBrk="1" hangingPunct="1"/>
            <a:fld id="{9A0DB2DC-4C9A-4742-B13C-FB6460FD3503}" type="slidenum">
              <a:rPr lang="el-GR" sz="1200" dirty="0"/>
            </a:fld>
            <a:endParaRPr lang="el-GR" sz="1200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/>
            </a:solidFill>
            <a:miter/>
          </a:ln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>
          <a:noFill/>
          <a:ln>
            <a:noFill/>
          </a:ln>
        </p:spPr>
        <p:txBody>
          <a:bodyPr wrap="square" lIns="91440" tIns="45720" rIns="91440" bIns="45720" anchor="t" anchorCtr="0"/>
          <a:p>
            <a:pPr lvl="0">
              <a:spcBef>
                <a:spcPct val="0"/>
              </a:spcBef>
            </a:pPr>
            <a:endParaRPr dirty="0"/>
          </a:p>
        </p:txBody>
      </p:sp>
      <p:sp>
        <p:nvSpPr>
          <p:cNvPr id="16388" name="Slide Number Placeholder 3"/>
          <p:cNvSpPr txBox="1"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anchor="b" anchorCtr="0"/>
          <a:p>
            <a:pPr lvl="0" algn="r" eaLnBrk="1" hangingPunct="1"/>
            <a:fld id="{9A0DB2DC-4C9A-4742-B13C-FB6460FD3503}" type="slidenum">
              <a:rPr lang="el-GR" sz="1200" dirty="0"/>
            </a:fld>
            <a:endParaRPr lang="el-GR" sz="1200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741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/>
            </a:solidFill>
            <a:miter/>
          </a:ln>
        </p:spPr>
      </p:sp>
      <p:sp>
        <p:nvSpPr>
          <p:cNvPr id="17411" name="Notes Placeholder 2"/>
          <p:cNvSpPr>
            <a:spLocks noGrp="1"/>
          </p:cNvSpPr>
          <p:nvPr>
            <p:ph type="body" idx="1"/>
          </p:nvPr>
        </p:nvSpPr>
        <p:spPr>
          <a:noFill/>
          <a:ln>
            <a:noFill/>
          </a:ln>
        </p:spPr>
        <p:txBody>
          <a:bodyPr wrap="square" lIns="91440" tIns="45720" rIns="91440" bIns="45720" anchor="t" anchorCtr="0"/>
          <a:p>
            <a:pPr lvl="0">
              <a:spcBef>
                <a:spcPct val="0"/>
              </a:spcBef>
            </a:pPr>
            <a:endParaRPr dirty="0"/>
          </a:p>
        </p:txBody>
      </p:sp>
      <p:sp>
        <p:nvSpPr>
          <p:cNvPr id="17412" name="Slide Number Placeholder 3"/>
          <p:cNvSpPr txBox="1"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anchor="b" anchorCtr="0"/>
          <a:p>
            <a:pPr lvl="0" algn="r" eaLnBrk="1" hangingPunct="1"/>
            <a:fld id="{9A0DB2DC-4C9A-4742-B13C-FB6460FD3503}" type="slidenum">
              <a:rPr lang="el-GR" sz="1200" dirty="0"/>
            </a:fld>
            <a:endParaRPr lang="el-GR" sz="1200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843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/>
            </a:solidFill>
            <a:miter/>
          </a:ln>
        </p:spPr>
      </p:sp>
      <p:sp>
        <p:nvSpPr>
          <p:cNvPr id="18435" name="Notes Placeholder 2"/>
          <p:cNvSpPr>
            <a:spLocks noGrp="1"/>
          </p:cNvSpPr>
          <p:nvPr>
            <p:ph type="body" idx="1"/>
          </p:nvPr>
        </p:nvSpPr>
        <p:spPr>
          <a:noFill/>
          <a:ln>
            <a:noFill/>
          </a:ln>
        </p:spPr>
        <p:txBody>
          <a:bodyPr wrap="square" lIns="91440" tIns="45720" rIns="91440" bIns="45720" anchor="t" anchorCtr="0"/>
          <a:p>
            <a:pPr lvl="0">
              <a:spcBef>
                <a:spcPct val="0"/>
              </a:spcBef>
            </a:pPr>
            <a:endParaRPr dirty="0"/>
          </a:p>
        </p:txBody>
      </p:sp>
      <p:sp>
        <p:nvSpPr>
          <p:cNvPr id="18436" name="Slide Number Placeholder 3"/>
          <p:cNvSpPr txBox="1"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anchor="b" anchorCtr="0"/>
          <a:p>
            <a:pPr lvl="0" algn="r" eaLnBrk="1" hangingPunct="1"/>
            <a:fld id="{9A0DB2DC-4C9A-4742-B13C-FB6460FD3503}" type="slidenum">
              <a:rPr lang="el-GR" sz="1200" dirty="0"/>
            </a:fld>
            <a:endParaRPr lang="el-GR" sz="1200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 hasCustomPrompt="1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 hasCustomPrompt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l-GR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l-GR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el-GR" dirty="0">
                <a:latin typeface="Arial" panose="020B0604020202020204" pitchFamily="34" charset="0"/>
              </a:rPr>
            </a:fld>
            <a:endParaRPr lang="el-GR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  <a:endParaRPr lang="el-GR" smtClean="0"/>
          </a:p>
          <a:p>
            <a:pPr lvl="1"/>
            <a:r>
              <a:rPr lang="el-GR" smtClean="0"/>
              <a:t>Δεύτερου επιπέδου</a:t>
            </a:r>
            <a:endParaRPr lang="el-GR" smtClean="0"/>
          </a:p>
          <a:p>
            <a:pPr lvl="2"/>
            <a:r>
              <a:rPr lang="el-GR" smtClean="0"/>
              <a:t>Τρίτου επιπέδου</a:t>
            </a:r>
            <a:endParaRPr lang="el-GR" smtClean="0"/>
          </a:p>
          <a:p>
            <a:pPr lvl="3"/>
            <a:r>
              <a:rPr lang="el-GR" smtClean="0"/>
              <a:t>Τέταρτου επιπέδου</a:t>
            </a:r>
            <a:endParaRPr lang="el-GR" smtClean="0"/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l-GR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l-GR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el-GR" dirty="0">
                <a:latin typeface="Arial" panose="020B0604020202020204" pitchFamily="34" charset="0"/>
              </a:rPr>
            </a:fld>
            <a:endParaRPr lang="el-GR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 hasCustomPrompt="1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 hasCustomPrompt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  <a:endParaRPr lang="el-GR" smtClean="0"/>
          </a:p>
          <a:p>
            <a:pPr lvl="1"/>
            <a:r>
              <a:rPr lang="el-GR" smtClean="0"/>
              <a:t>Δεύτερου επιπέδου</a:t>
            </a:r>
            <a:endParaRPr lang="el-GR" smtClean="0"/>
          </a:p>
          <a:p>
            <a:pPr lvl="2"/>
            <a:r>
              <a:rPr lang="el-GR" smtClean="0"/>
              <a:t>Τρίτου επιπέδου</a:t>
            </a:r>
            <a:endParaRPr lang="el-GR" smtClean="0"/>
          </a:p>
          <a:p>
            <a:pPr lvl="3"/>
            <a:r>
              <a:rPr lang="el-GR" smtClean="0"/>
              <a:t>Τέταρτου επιπέδου</a:t>
            </a:r>
            <a:endParaRPr lang="el-GR" smtClean="0"/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l-GR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l-GR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el-GR" dirty="0">
                <a:latin typeface="Arial" panose="020B0604020202020204" pitchFamily="34" charset="0"/>
              </a:rPr>
            </a:fld>
            <a:endParaRPr lang="el-GR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  <a:endParaRPr lang="el-GR" smtClean="0"/>
          </a:p>
          <a:p>
            <a:pPr lvl="1"/>
            <a:r>
              <a:rPr lang="el-GR" smtClean="0"/>
              <a:t>Δεύτερου επιπέδου</a:t>
            </a:r>
            <a:endParaRPr lang="el-GR" smtClean="0"/>
          </a:p>
          <a:p>
            <a:pPr lvl="2"/>
            <a:r>
              <a:rPr lang="el-GR" smtClean="0"/>
              <a:t>Τρίτου επιπέδου</a:t>
            </a:r>
            <a:endParaRPr lang="el-GR" smtClean="0"/>
          </a:p>
          <a:p>
            <a:pPr lvl="3"/>
            <a:r>
              <a:rPr lang="el-GR" smtClean="0"/>
              <a:t>Τέταρτου επιπέδου</a:t>
            </a:r>
            <a:endParaRPr lang="el-GR" smtClean="0"/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l-GR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l-GR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el-GR" dirty="0">
                <a:latin typeface="Arial" panose="020B0604020202020204" pitchFamily="34" charset="0"/>
              </a:rPr>
            </a:fld>
            <a:endParaRPr lang="el-GR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 hasCustomPrompt="1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 hasCustomPrompt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  <a:endParaRPr lang="el-GR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l-GR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l-GR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el-GR" dirty="0">
                <a:latin typeface="Arial" panose="020B0604020202020204" pitchFamily="34" charset="0"/>
              </a:rPr>
            </a:fld>
            <a:endParaRPr lang="el-GR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 hasCustomPrompt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  <a:endParaRPr lang="el-GR" smtClean="0"/>
          </a:p>
          <a:p>
            <a:pPr lvl="1"/>
            <a:r>
              <a:rPr lang="el-GR" smtClean="0"/>
              <a:t>Δεύτερου επιπέδου</a:t>
            </a:r>
            <a:endParaRPr lang="el-GR" smtClean="0"/>
          </a:p>
          <a:p>
            <a:pPr lvl="2"/>
            <a:r>
              <a:rPr lang="el-GR" smtClean="0"/>
              <a:t>Τρίτου επιπέδου</a:t>
            </a:r>
            <a:endParaRPr lang="el-GR" smtClean="0"/>
          </a:p>
          <a:p>
            <a:pPr lvl="3"/>
            <a:r>
              <a:rPr lang="el-GR" smtClean="0"/>
              <a:t>Τέταρτου επιπέδου</a:t>
            </a:r>
            <a:endParaRPr lang="el-GR" smtClean="0"/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 hasCustomPrompt="1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  <a:endParaRPr lang="el-GR" smtClean="0"/>
          </a:p>
          <a:p>
            <a:pPr lvl="1"/>
            <a:r>
              <a:rPr lang="el-GR" smtClean="0"/>
              <a:t>Δεύτερου επιπέδου</a:t>
            </a:r>
            <a:endParaRPr lang="el-GR" smtClean="0"/>
          </a:p>
          <a:p>
            <a:pPr lvl="2"/>
            <a:r>
              <a:rPr lang="el-GR" smtClean="0"/>
              <a:t>Τρίτου επιπέδου</a:t>
            </a:r>
            <a:endParaRPr lang="el-GR" smtClean="0"/>
          </a:p>
          <a:p>
            <a:pPr lvl="3"/>
            <a:r>
              <a:rPr lang="el-GR" smtClean="0"/>
              <a:t>Τέταρτου επιπέδου</a:t>
            </a:r>
            <a:endParaRPr lang="el-GR" smtClean="0"/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l-GR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l-GR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el-GR" dirty="0">
                <a:latin typeface="Arial" panose="020B0604020202020204" pitchFamily="34" charset="0"/>
              </a:rPr>
            </a:fld>
            <a:endParaRPr lang="el-GR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 hasCustomPrompt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  <a:endParaRPr lang="el-GR" smtClean="0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 hasCustomPrompt="1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  <a:endParaRPr lang="el-GR" smtClean="0"/>
          </a:p>
          <a:p>
            <a:pPr lvl="1"/>
            <a:r>
              <a:rPr lang="el-GR" smtClean="0"/>
              <a:t>Δεύτερου επιπέδου</a:t>
            </a:r>
            <a:endParaRPr lang="el-GR" smtClean="0"/>
          </a:p>
          <a:p>
            <a:pPr lvl="2"/>
            <a:r>
              <a:rPr lang="el-GR" smtClean="0"/>
              <a:t>Τρίτου επιπέδου</a:t>
            </a:r>
            <a:endParaRPr lang="el-GR" smtClean="0"/>
          </a:p>
          <a:p>
            <a:pPr lvl="3"/>
            <a:r>
              <a:rPr lang="el-GR" smtClean="0"/>
              <a:t>Τέταρτου επιπέδου</a:t>
            </a:r>
            <a:endParaRPr lang="el-GR" smtClean="0"/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 hasCustomPrompt="1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  <a:endParaRPr lang="el-GR" smtClean="0"/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 hasCustomPrompt="1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  <a:endParaRPr lang="el-GR" smtClean="0"/>
          </a:p>
          <a:p>
            <a:pPr lvl="1"/>
            <a:r>
              <a:rPr lang="el-GR" smtClean="0"/>
              <a:t>Δεύτερου επιπέδου</a:t>
            </a:r>
            <a:endParaRPr lang="el-GR" smtClean="0"/>
          </a:p>
          <a:p>
            <a:pPr lvl="2"/>
            <a:r>
              <a:rPr lang="el-GR" smtClean="0"/>
              <a:t>Τρίτου επιπέδου</a:t>
            </a:r>
            <a:endParaRPr lang="el-GR" smtClean="0"/>
          </a:p>
          <a:p>
            <a:pPr lvl="3"/>
            <a:r>
              <a:rPr lang="el-GR" smtClean="0"/>
              <a:t>Τέταρτου επιπέδου</a:t>
            </a:r>
            <a:endParaRPr lang="el-GR" smtClean="0"/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l-GR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l-GR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el-GR" dirty="0">
                <a:latin typeface="Arial" panose="020B0604020202020204" pitchFamily="34" charset="0"/>
              </a:rPr>
            </a:fld>
            <a:endParaRPr lang="el-GR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l-GR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l-GR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el-GR" dirty="0">
                <a:latin typeface="Arial" panose="020B0604020202020204" pitchFamily="34" charset="0"/>
              </a:rPr>
            </a:fld>
            <a:endParaRPr lang="el-GR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l-GR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l-GR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el-GR" dirty="0">
                <a:latin typeface="Arial" panose="020B0604020202020204" pitchFamily="34" charset="0"/>
              </a:rPr>
            </a:fld>
            <a:endParaRPr lang="el-GR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 hasCustomPrompt="1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 hasCustomPrompt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  <a:endParaRPr lang="el-GR" smtClean="0"/>
          </a:p>
          <a:p>
            <a:pPr lvl="1"/>
            <a:r>
              <a:rPr lang="el-GR" smtClean="0"/>
              <a:t>Δεύτερου επιπέδου</a:t>
            </a:r>
            <a:endParaRPr lang="el-GR" smtClean="0"/>
          </a:p>
          <a:p>
            <a:pPr lvl="2"/>
            <a:r>
              <a:rPr lang="el-GR" smtClean="0"/>
              <a:t>Τρίτου επιπέδου</a:t>
            </a:r>
            <a:endParaRPr lang="el-GR" smtClean="0"/>
          </a:p>
          <a:p>
            <a:pPr lvl="3"/>
            <a:r>
              <a:rPr lang="el-GR" smtClean="0"/>
              <a:t>Τέταρτου επιπέδου</a:t>
            </a:r>
            <a:endParaRPr lang="el-GR" smtClean="0"/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 hasCustomPrompt="1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  <a:endParaRPr lang="el-GR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l-GR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l-GR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el-GR" dirty="0">
                <a:latin typeface="Arial" panose="020B0604020202020204" pitchFamily="34" charset="0"/>
              </a:rPr>
            </a:fld>
            <a:endParaRPr lang="el-GR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 hasCustomPrompt="1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vert="horz" wrap="square" lIns="91440" tIns="45720" rIns="91440" bIns="45720" numCol="1" anchor="t" anchorCtr="0" compatLnSpc="1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l-GR" sz="3200" b="0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 hasCustomPrompt="1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  <a:endParaRPr lang="el-GR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l-GR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l-GR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el-GR" dirty="0">
                <a:latin typeface="Arial" panose="020B0604020202020204" pitchFamily="34" charset="0"/>
              </a:rPr>
            </a:fld>
            <a:endParaRPr lang="el-GR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1026" name="Rectang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p>
            <a:pPr lvl="0"/>
            <a:r>
              <a:rPr dirty="0"/>
              <a:t>Κάντε κλικ για επεξεργασία του τίτλου</a:t>
            </a:r>
            <a:endParaRPr dirty="0"/>
          </a:p>
        </p:txBody>
      </p:sp>
      <p:sp>
        <p:nvSpPr>
          <p:cNvPr id="1027" name="Rectangle 3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dirty="0"/>
              <a:t>Κάντε κλικ για να επεξεργαστείτε τα στυλ κειμένου του υποδείγματος</a:t>
            </a:r>
            <a:endParaRPr dirty="0"/>
          </a:p>
          <a:p>
            <a:pPr lvl="1"/>
            <a:r>
              <a:rPr dirty="0"/>
              <a:t>Δεύτερου επιπέδου</a:t>
            </a:r>
            <a:endParaRPr dirty="0"/>
          </a:p>
          <a:p>
            <a:pPr lvl="2"/>
            <a:r>
              <a:rPr dirty="0"/>
              <a:t>Τρίτου επιπέδου</a:t>
            </a:r>
            <a:endParaRPr dirty="0"/>
          </a:p>
          <a:p>
            <a:pPr lvl="3"/>
            <a:r>
              <a:rPr dirty="0"/>
              <a:t>Τέταρτου επιπέδου</a:t>
            </a:r>
            <a:endParaRPr dirty="0"/>
          </a:p>
          <a:p>
            <a:pPr lvl="4"/>
            <a:r>
              <a:rPr dirty="0"/>
              <a:t>Πέμπτου επιπέδου</a:t>
            </a:r>
            <a:endParaRPr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>
              <a:defRPr sz="1400"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l-GR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ctr">
              <a:defRPr sz="1400"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l-GR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r">
              <a:defRPr sz="1400"/>
            </a:lvl1pPr>
          </a:lstStyle>
          <a:p>
            <a:pPr lvl="0" eaLnBrk="1" hangingPunct="1">
              <a:buNone/>
            </a:pPr>
            <a:fld id="{9A0DB2DC-4C9A-4742-B13C-FB6460FD3503}" type="slidenum">
              <a:rPr lang="el-GR" dirty="0">
                <a:latin typeface="Arial" panose="020B0604020202020204" pitchFamily="34" charset="0"/>
              </a:rPr>
            </a:fld>
            <a:endParaRPr lang="el-GR" dirty="0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399FF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2050" name="Rectangle 2"/>
          <p:cNvSpPr>
            <a:spLocks noGrp="1"/>
          </p:cNvSpPr>
          <p:nvPr>
            <p:ph type="ctrTitle" hasCustomPrompt="1"/>
          </p:nvPr>
        </p:nvSpPr>
        <p:spPr>
          <a:ln/>
        </p:spPr>
        <p:txBody>
          <a:bodyPr vert="horz" wrap="square" lIns="91440" tIns="45720" rIns="91440" bIns="45720" anchor="ctr" anchorCtr="0"/>
          <a:p>
            <a:pPr eaLnBrk="1" hangingPunct="1">
              <a:buClrTx/>
              <a:buSzTx/>
              <a:buFontTx/>
            </a:pPr>
            <a:r>
              <a:rPr sz="4000" b="1" dirty="0">
                <a:solidFill>
                  <a:schemeClr val="bg1"/>
                </a:solidFill>
              </a:rPr>
              <a:t>ΜΙΚΡΑ ΜΥΣΤΙΚΑ </a:t>
            </a:r>
            <a:br>
              <a:rPr sz="4000" b="1" dirty="0">
                <a:solidFill>
                  <a:schemeClr val="bg1"/>
                </a:solidFill>
              </a:rPr>
            </a:br>
            <a:r>
              <a:rPr sz="4000" b="1" dirty="0">
                <a:solidFill>
                  <a:schemeClr val="bg1"/>
                </a:solidFill>
              </a:rPr>
              <a:t>ΠΡΙΝ ΤΗΝ ΕΚΦΩΝΗΣΗ </a:t>
            </a:r>
            <a:br>
              <a:rPr sz="4000" b="1" dirty="0">
                <a:solidFill>
                  <a:schemeClr val="bg1"/>
                </a:solidFill>
              </a:rPr>
            </a:br>
            <a:r>
              <a:rPr sz="4000" b="1" dirty="0">
                <a:solidFill>
                  <a:schemeClr val="bg1"/>
                </a:solidFill>
              </a:rPr>
              <a:t>ΕΝΟΣ ΛΟΓΟΥ</a:t>
            </a:r>
            <a:endParaRPr sz="4000" b="1" dirty="0">
              <a:solidFill>
                <a:schemeClr val="bg1"/>
              </a:solidFill>
            </a:endParaRPr>
          </a:p>
        </p:txBody>
      </p:sp>
      <p:sp>
        <p:nvSpPr>
          <p:cNvPr id="2051" name="Text Box 4"/>
          <p:cNvSpPr txBox="1">
            <a:spLocks noChangeArrowheads="1"/>
          </p:cNvSpPr>
          <p:nvPr/>
        </p:nvSpPr>
        <p:spPr bwMode="auto">
          <a:xfrm>
            <a:off x="2123728" y="4293096"/>
            <a:ext cx="5111750" cy="854075"/>
          </a:xfrm>
          <a:prstGeom prst="rect">
            <a:avLst/>
          </a:prstGeom>
          <a:ln>
            <a:solidFill>
              <a:srgbClr val="0000FF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l-GR" sz="2000" b="0" i="0" u="none" strike="noStrike" kern="1200" cap="none" spc="0" normalizeH="0" baseline="0" noProof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Σημειώσεις Σεμιναρίου Ελένης Καλλία</a:t>
            </a:r>
            <a:endParaRPr kumimoji="0" lang="el-GR" sz="2000" b="0" i="0" u="none" strike="noStrike" kern="1200" cap="none" spc="0" normalizeH="0" baseline="0" noProof="0" dirty="0" smtClean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l-GR" sz="2000" b="0" i="0" u="none" strike="noStrike" kern="1200" cap="none" spc="0" normalizeH="0" baseline="0" noProof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Επιμέλεια: Μαρία Βενιέρη</a:t>
            </a:r>
            <a:endParaRPr kumimoji="0" lang="el-GR" sz="2000" b="0" i="0" u="none" strike="noStrike" kern="1200" cap="none" spc="0" normalizeH="0" baseline="0" noProof="0" dirty="0" smtClean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8459788" y="4724400"/>
            <a:ext cx="9144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l-GR" sz="1800" b="0" i="0" u="none" strike="noStrike" kern="1200" cap="none" spc="0" normalizeH="0" baseline="0" noProof="0" smtClean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2053" name="Picture 4" descr="cc.pn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563938" y="5589588"/>
            <a:ext cx="2185987" cy="769937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solidFill>
          <a:srgbClr val="FF66FF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3074" name="Rectangle 2"/>
          <p:cNvSpPr>
            <a:spLocks noGrp="1"/>
          </p:cNvSpPr>
          <p:nvPr>
            <p:ph type="ctrTitle" hasCustomPrompt="1"/>
          </p:nvPr>
        </p:nvSpPr>
        <p:spPr>
          <a:xfrm>
            <a:off x="323850" y="549275"/>
            <a:ext cx="8496300" cy="4824413"/>
          </a:xfrm>
          <a:ln/>
        </p:spPr>
        <p:txBody>
          <a:bodyPr vert="horz" wrap="square" lIns="91440" tIns="45720" rIns="91440" bIns="45720" anchor="ctr" anchorCtr="0"/>
          <a:p>
            <a:pPr marL="762000" indent="-762000" algn="l" eaLnBrk="1" hangingPunct="1">
              <a:buClrTx/>
              <a:buSzTx/>
              <a:buFontTx/>
            </a:pPr>
            <a:r>
              <a:rPr sz="2800" b="1" dirty="0">
                <a:solidFill>
                  <a:schemeClr val="tx1"/>
                </a:solidFill>
              </a:rPr>
              <a:t>1. Στους αγώνες λόγου: 	δεν δίνω εξετάσεις,</a:t>
            </a:r>
            <a:br>
              <a:rPr sz="2800" b="1" dirty="0">
                <a:solidFill>
                  <a:schemeClr val="tx1"/>
                </a:solidFill>
              </a:rPr>
            </a:br>
            <a:r>
              <a:rPr sz="2800" b="1" dirty="0">
                <a:solidFill>
                  <a:schemeClr val="tx1"/>
                </a:solidFill>
              </a:rPr>
              <a:t>					δεν έχω άγχος,</a:t>
            </a:r>
            <a:br>
              <a:rPr sz="2800" b="1" dirty="0">
                <a:solidFill>
                  <a:schemeClr val="tx1"/>
                </a:solidFill>
              </a:rPr>
            </a:br>
            <a:r>
              <a:rPr sz="2800" b="1" dirty="0">
                <a:solidFill>
                  <a:schemeClr val="tx1"/>
                </a:solidFill>
              </a:rPr>
              <a:t>					είμαι δημιουργικός,</a:t>
            </a:r>
            <a:br>
              <a:rPr sz="2800" b="1" dirty="0">
                <a:solidFill>
                  <a:schemeClr val="tx1"/>
                </a:solidFill>
              </a:rPr>
            </a:br>
            <a:br>
              <a:rPr sz="2800" b="1" dirty="0">
                <a:solidFill>
                  <a:schemeClr val="tx1"/>
                </a:solidFill>
              </a:rPr>
            </a:br>
            <a:r>
              <a:rPr sz="2800" b="1" dirty="0">
                <a:solidFill>
                  <a:schemeClr val="tx1"/>
                </a:solidFill>
              </a:rPr>
              <a:t>		γιατί συμμετέχω σε έναν αγώνα, 				δοκιμασία-παιχνίδι</a:t>
            </a:r>
            <a:br>
              <a:rPr sz="2800" b="1" dirty="0">
                <a:solidFill>
                  <a:schemeClr val="tx1"/>
                </a:solidFill>
              </a:rPr>
            </a:br>
            <a:br>
              <a:rPr sz="2800" b="1" dirty="0">
                <a:solidFill>
                  <a:schemeClr val="tx1"/>
                </a:solidFill>
              </a:rPr>
            </a:br>
            <a:r>
              <a:rPr sz="2800" b="1" dirty="0">
                <a:solidFill>
                  <a:schemeClr val="tx1"/>
                </a:solidFill>
              </a:rPr>
              <a:t>			</a:t>
            </a:r>
            <a:r>
              <a:rPr sz="2800" b="1" i="1" dirty="0">
                <a:solidFill>
                  <a:schemeClr val="tx1"/>
                </a:solidFill>
              </a:rPr>
              <a:t>Είναι τρόπος ζωής!!!</a:t>
            </a:r>
            <a:r>
              <a:rPr sz="2800" b="1" dirty="0">
                <a:solidFill>
                  <a:schemeClr val="tx1"/>
                </a:solidFill>
              </a:rPr>
              <a:t>					</a:t>
            </a:r>
            <a:br>
              <a:rPr sz="2800" b="1" dirty="0">
                <a:solidFill>
                  <a:schemeClr val="tx1"/>
                </a:solidFill>
              </a:rPr>
            </a:br>
            <a:endParaRPr sz="28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9900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4098" name="Rectangle 2"/>
          <p:cNvSpPr>
            <a:spLocks noGrp="1"/>
          </p:cNvSpPr>
          <p:nvPr>
            <p:ph type="ctrTitle" hasCustomPrompt="1"/>
          </p:nvPr>
        </p:nvSpPr>
        <p:spPr>
          <a:xfrm>
            <a:off x="323850" y="549275"/>
            <a:ext cx="8820150" cy="5256213"/>
          </a:xfrm>
          <a:ln/>
        </p:spPr>
        <p:txBody>
          <a:bodyPr vert="horz" wrap="square" lIns="91440" tIns="45720" rIns="91440" bIns="45720" anchor="ctr" anchorCtr="0"/>
          <a:p>
            <a:pPr marL="762000" indent="-762000" algn="l" eaLnBrk="1" hangingPunct="1">
              <a:lnSpc>
                <a:spcPct val="170000"/>
              </a:lnSpc>
              <a:buClrTx/>
              <a:buSzTx/>
              <a:buFontTx/>
            </a:pPr>
            <a:r>
              <a:rPr sz="2400" b="1" dirty="0">
                <a:solidFill>
                  <a:schemeClr val="tx1"/>
                </a:solidFill>
              </a:rPr>
              <a:t>2. Είμαι ΟΙΚΟΔΕΣΠΟΤΗΣ (προσφέρω ό,τι έχω, π.χ. ομιλία)</a:t>
            </a:r>
            <a:br>
              <a:rPr sz="2400" b="1" dirty="0">
                <a:solidFill>
                  <a:schemeClr val="tx1"/>
                </a:solidFill>
              </a:rPr>
            </a:br>
            <a:br>
              <a:rPr sz="2400" b="1" dirty="0">
                <a:solidFill>
                  <a:schemeClr val="tx1"/>
                </a:solidFill>
              </a:rPr>
            </a:br>
            <a:r>
              <a:rPr sz="2400" b="1" dirty="0">
                <a:solidFill>
                  <a:schemeClr val="tx1"/>
                </a:solidFill>
              </a:rPr>
              <a:t>Πάνω σε ένα θέμα </a:t>
            </a:r>
            <a:r>
              <a:rPr sz="2400" b="1" dirty="0">
                <a:solidFill>
                  <a:schemeClr val="tx1"/>
                </a:solidFill>
                <a:cs typeface="Arial" panose="020B0604020202020204" pitchFamily="34" charset="0"/>
              </a:rPr>
              <a:t>→ </a:t>
            </a:r>
            <a:r>
              <a:rPr sz="2400" b="1" dirty="0">
                <a:solidFill>
                  <a:schemeClr val="tx1"/>
                </a:solidFill>
              </a:rPr>
              <a:t>αξιοποιώ συνειρμούς</a:t>
            </a:r>
            <a:br>
              <a:rPr sz="2400" b="1" dirty="0">
                <a:solidFill>
                  <a:schemeClr val="tx1"/>
                </a:solidFill>
              </a:rPr>
            </a:br>
            <a:r>
              <a:rPr sz="2400" b="1" dirty="0">
                <a:solidFill>
                  <a:schemeClr val="tx1"/>
                </a:solidFill>
              </a:rPr>
              <a:t> 			         </a:t>
            </a:r>
            <a:r>
              <a:rPr sz="2400" b="1" dirty="0">
                <a:solidFill>
                  <a:schemeClr val="tx1"/>
                </a:solidFill>
                <a:cs typeface="Arial" panose="020B0604020202020204" pitchFamily="34" charset="0"/>
              </a:rPr>
              <a:t>→ </a:t>
            </a:r>
            <a:r>
              <a:rPr sz="2400" b="1" dirty="0">
                <a:solidFill>
                  <a:schemeClr val="tx1"/>
                </a:solidFill>
              </a:rPr>
              <a:t>ερευνώ - ψάχνω </a:t>
            </a:r>
            <a:br>
              <a:rPr sz="2400" b="1" dirty="0">
                <a:solidFill>
                  <a:schemeClr val="tx1"/>
                </a:solidFill>
              </a:rPr>
            </a:br>
            <a:r>
              <a:rPr sz="2400" b="1" dirty="0">
                <a:solidFill>
                  <a:schemeClr val="tx1"/>
                </a:solidFill>
              </a:rPr>
              <a:t>			         </a:t>
            </a:r>
            <a:r>
              <a:rPr sz="2400" b="1" dirty="0">
                <a:solidFill>
                  <a:schemeClr val="tx1"/>
                </a:solidFill>
                <a:cs typeface="Arial" panose="020B0604020202020204" pitchFamily="34" charset="0"/>
              </a:rPr>
              <a:t>→ συζητώ, ανταλλάσσω απόψεις</a:t>
            </a:r>
            <a:br>
              <a:rPr sz="2400" b="1" dirty="0">
                <a:solidFill>
                  <a:schemeClr val="tx1"/>
                </a:solidFill>
                <a:cs typeface="Arial" panose="020B0604020202020204" pitchFamily="34" charset="0"/>
              </a:rPr>
            </a:br>
            <a:r>
              <a:rPr sz="2400" b="1" dirty="0">
                <a:solidFill>
                  <a:schemeClr val="tx1"/>
                </a:solidFill>
                <a:cs typeface="Arial" panose="020B0604020202020204" pitchFamily="34" charset="0"/>
              </a:rPr>
              <a:t>                                → έχω προσωπική άποψη</a:t>
            </a:r>
            <a:br>
              <a:rPr sz="2400" b="1" dirty="0">
                <a:solidFill>
                  <a:schemeClr val="tx1"/>
                </a:solidFill>
                <a:cs typeface="Arial" panose="020B0604020202020204" pitchFamily="34" charset="0"/>
              </a:rPr>
            </a:br>
            <a:r>
              <a:rPr sz="2400" b="1" dirty="0">
                <a:solidFill>
                  <a:schemeClr val="tx1"/>
                </a:solidFill>
                <a:cs typeface="Arial" panose="020B0604020202020204" pitchFamily="34" charset="0"/>
              </a:rPr>
              <a:t>			         → είμαι δεκτικός στον    </a:t>
            </a:r>
            <a:br>
              <a:rPr sz="2400" b="1" dirty="0">
                <a:solidFill>
                  <a:schemeClr val="tx1"/>
                </a:solidFill>
                <a:cs typeface="Arial" panose="020B0604020202020204" pitchFamily="34" charset="0"/>
              </a:rPr>
            </a:br>
            <a:r>
              <a:rPr sz="2400" b="1" dirty="0">
                <a:solidFill>
                  <a:schemeClr val="tx1"/>
                </a:solidFill>
                <a:cs typeface="Arial" panose="020B0604020202020204" pitchFamily="34" charset="0"/>
              </a:rPr>
              <a:t>                                     τεκμηριωμένο αντίλογο</a:t>
            </a:r>
            <a:endParaRPr sz="2400" b="1" dirty="0">
              <a:solidFill>
                <a:schemeClr val="tx1"/>
              </a:solidFill>
              <a:ea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folHlink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5122" name="Rectangle 5"/>
          <p:cNvSpPr>
            <a:spLocks noGrp="1"/>
          </p:cNvSpPr>
          <p:nvPr>
            <p:ph type="ctrTitle" hasCustomPrompt="1"/>
          </p:nvPr>
        </p:nvSpPr>
        <p:spPr>
          <a:xfrm>
            <a:off x="611188" y="115888"/>
            <a:ext cx="8137525" cy="6481762"/>
          </a:xfrm>
          <a:ln/>
        </p:spPr>
        <p:txBody>
          <a:bodyPr vert="horz" wrap="square" lIns="91440" tIns="45720" rIns="91440" bIns="45720" anchor="ctr" anchorCtr="0"/>
          <a:p>
            <a:pPr algn="l" eaLnBrk="1" hangingPunct="1">
              <a:buClrTx/>
              <a:buSzTx/>
              <a:buFontTx/>
            </a:pPr>
            <a:r>
              <a:rPr sz="2800" dirty="0">
                <a:solidFill>
                  <a:schemeClr val="accent2"/>
                </a:solidFill>
              </a:rPr>
              <a:t>		   </a:t>
            </a:r>
            <a:r>
              <a:rPr sz="2800" b="1" dirty="0">
                <a:solidFill>
                  <a:schemeClr val="accent2"/>
                </a:solidFill>
              </a:rPr>
              <a:t>3. ΤΟ ΒΛΕΜΜΑ </a:t>
            </a:r>
            <a:br>
              <a:rPr sz="2800" dirty="0">
                <a:solidFill>
                  <a:schemeClr val="accent2"/>
                </a:solidFill>
              </a:rPr>
            </a:br>
            <a:r>
              <a:rPr sz="2800" b="1" dirty="0">
                <a:solidFill>
                  <a:schemeClr val="accent2"/>
                </a:solidFill>
              </a:rPr>
              <a:t>        </a:t>
            </a:r>
            <a:br>
              <a:rPr sz="2800" b="1" dirty="0">
                <a:solidFill>
                  <a:schemeClr val="accent2"/>
                </a:solidFill>
              </a:rPr>
            </a:br>
            <a:r>
              <a:rPr sz="2800" b="1" dirty="0">
                <a:solidFill>
                  <a:schemeClr val="accent2"/>
                </a:solidFill>
              </a:rPr>
              <a:t>Η οπτική επαφή ως επικοινωνία:</a:t>
            </a:r>
            <a:br>
              <a:rPr sz="2800" dirty="0">
                <a:solidFill>
                  <a:schemeClr val="accent2"/>
                </a:solidFill>
              </a:rPr>
            </a:br>
            <a:br>
              <a:rPr sz="2800" dirty="0">
                <a:solidFill>
                  <a:schemeClr val="accent2"/>
                </a:solidFill>
              </a:rPr>
            </a:br>
            <a:r>
              <a:rPr sz="2800" dirty="0">
                <a:solidFill>
                  <a:schemeClr val="accent2"/>
                </a:solidFill>
              </a:rPr>
              <a:t>Με </a:t>
            </a:r>
            <a:r>
              <a:rPr sz="2800" b="1" dirty="0">
                <a:solidFill>
                  <a:schemeClr val="accent2"/>
                </a:solidFill>
              </a:rPr>
              <a:t>ενδιαφέρει</a:t>
            </a:r>
            <a:r>
              <a:rPr sz="2800" dirty="0">
                <a:solidFill>
                  <a:schemeClr val="accent2"/>
                </a:solidFill>
              </a:rPr>
              <a:t> το κοινό μου</a:t>
            </a:r>
            <a:br>
              <a:rPr sz="2800" dirty="0">
                <a:solidFill>
                  <a:schemeClr val="accent2"/>
                </a:solidFill>
              </a:rPr>
            </a:br>
            <a:r>
              <a:rPr sz="2800" b="1" dirty="0">
                <a:solidFill>
                  <a:schemeClr val="accent2"/>
                </a:solidFill>
              </a:rPr>
              <a:t>Πιστεύω</a:t>
            </a:r>
            <a:r>
              <a:rPr sz="2800" dirty="0">
                <a:solidFill>
                  <a:schemeClr val="accent2"/>
                </a:solidFill>
              </a:rPr>
              <a:t> σ’ αυτό που λέω</a:t>
            </a:r>
            <a:br>
              <a:rPr sz="2800" dirty="0">
                <a:solidFill>
                  <a:schemeClr val="accent2"/>
                </a:solidFill>
              </a:rPr>
            </a:br>
            <a:r>
              <a:rPr sz="2800" b="1" dirty="0">
                <a:solidFill>
                  <a:schemeClr val="accent2"/>
                </a:solidFill>
              </a:rPr>
              <a:t>Αντλώ ενέργεια </a:t>
            </a:r>
            <a:r>
              <a:rPr sz="2800" dirty="0">
                <a:solidFill>
                  <a:schemeClr val="accent2"/>
                </a:solidFill>
              </a:rPr>
              <a:t>από το κοινό μου </a:t>
            </a:r>
            <a:br>
              <a:rPr sz="2800" dirty="0">
                <a:solidFill>
                  <a:schemeClr val="accent2"/>
                </a:solidFill>
              </a:rPr>
            </a:br>
            <a:r>
              <a:rPr sz="2800" dirty="0">
                <a:solidFill>
                  <a:schemeClr val="accent2"/>
                </a:solidFill>
              </a:rPr>
              <a:t>  και τη </a:t>
            </a:r>
            <a:r>
              <a:rPr sz="2800" b="1" dirty="0">
                <a:solidFill>
                  <a:schemeClr val="accent2"/>
                </a:solidFill>
              </a:rPr>
              <a:t>μεταδίδω</a:t>
            </a:r>
            <a:r>
              <a:rPr sz="2800" dirty="0">
                <a:solidFill>
                  <a:schemeClr val="accent2"/>
                </a:solidFill>
              </a:rPr>
              <a:t> σε αυτό</a:t>
            </a:r>
            <a:br>
              <a:rPr sz="2800" dirty="0">
                <a:solidFill>
                  <a:schemeClr val="accent2"/>
                </a:solidFill>
              </a:rPr>
            </a:br>
            <a:r>
              <a:rPr sz="2800" b="1" dirty="0">
                <a:solidFill>
                  <a:schemeClr val="accent2"/>
                </a:solidFill>
              </a:rPr>
              <a:t>Μιμούμαι το ηλιοτρόπιο </a:t>
            </a:r>
            <a:r>
              <a:rPr lang="en-US" altLang="x-none" sz="2800" dirty="0">
                <a:solidFill>
                  <a:schemeClr val="accent2"/>
                </a:solidFill>
              </a:rPr>
              <a:t>(</a:t>
            </a:r>
            <a:r>
              <a:rPr sz="2800" dirty="0">
                <a:solidFill>
                  <a:schemeClr val="accent2"/>
                </a:solidFill>
              </a:rPr>
              <a:t>ελκύομαι από τη </a:t>
            </a:r>
            <a:br>
              <a:rPr lang="en-US" altLang="x-none" sz="2800" dirty="0">
                <a:solidFill>
                  <a:schemeClr val="accent2"/>
                </a:solidFill>
              </a:rPr>
            </a:br>
            <a:r>
              <a:rPr lang="en-US" altLang="x-none" sz="2800" dirty="0">
                <a:solidFill>
                  <a:schemeClr val="accent2"/>
                </a:solidFill>
              </a:rPr>
              <a:t>  </a:t>
            </a:r>
            <a:r>
              <a:rPr sz="2800" dirty="0">
                <a:solidFill>
                  <a:schemeClr val="accent2"/>
                </a:solidFill>
              </a:rPr>
              <a:t>θετική ενέργεια </a:t>
            </a:r>
            <a:r>
              <a:rPr lang="en-US" altLang="x-none" sz="2800" dirty="0">
                <a:solidFill>
                  <a:schemeClr val="accent2"/>
                </a:solidFill>
              </a:rPr>
              <a:t>-</a:t>
            </a:r>
            <a:r>
              <a:rPr sz="2800" dirty="0">
                <a:solidFill>
                  <a:schemeClr val="accent2"/>
                </a:solidFill>
              </a:rPr>
              <a:t> διάθεση</a:t>
            </a:r>
            <a:r>
              <a:rPr lang="en-US" altLang="x-none" sz="2800" dirty="0">
                <a:solidFill>
                  <a:schemeClr val="accent2"/>
                </a:solidFill>
              </a:rPr>
              <a:t>)</a:t>
            </a:r>
            <a:br>
              <a:rPr sz="2800" dirty="0">
                <a:solidFill>
                  <a:schemeClr val="accent2"/>
                </a:solidFill>
              </a:rPr>
            </a:br>
            <a:r>
              <a:rPr sz="2800" b="1" i="1" dirty="0">
                <a:solidFill>
                  <a:schemeClr val="accent2"/>
                </a:solidFill>
              </a:rPr>
              <a:t>Το χιούμορ αντικαθιστά το θυμό</a:t>
            </a:r>
            <a:endParaRPr sz="2800" b="1" i="1" dirty="0">
              <a:solidFill>
                <a:schemeClr val="accent2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966FF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6146" name="Rectangle 2"/>
          <p:cNvSpPr>
            <a:spLocks noGrp="1"/>
          </p:cNvSpPr>
          <p:nvPr>
            <p:ph type="title" hasCustomPrompt="1"/>
          </p:nvPr>
        </p:nvSpPr>
        <p:spPr>
          <a:ln/>
        </p:spPr>
        <p:txBody>
          <a:bodyPr vert="horz" wrap="square" lIns="91440" tIns="45720" rIns="91440" bIns="45720" anchor="ctr" anchorCtr="0"/>
          <a:p>
            <a:pPr eaLnBrk="1" hangingPunct="1"/>
            <a:r>
              <a:rPr lang="en-US" altLang="x-none" sz="4000" b="1" dirty="0">
                <a:solidFill>
                  <a:srgbClr val="000066"/>
                </a:solidFill>
              </a:rPr>
              <a:t>4. </a:t>
            </a:r>
            <a:r>
              <a:rPr sz="4000" b="1" dirty="0">
                <a:solidFill>
                  <a:srgbClr val="000066"/>
                </a:solidFill>
              </a:rPr>
              <a:t>ΛΕΞΕΙΣ</a:t>
            </a:r>
            <a:endParaRPr sz="4000" b="1" dirty="0">
              <a:solidFill>
                <a:srgbClr val="000066"/>
              </a:solidFill>
            </a:endParaRPr>
          </a:p>
        </p:txBody>
      </p:sp>
      <p:sp>
        <p:nvSpPr>
          <p:cNvPr id="6147" name="Rectangle 3"/>
          <p:cNvSpPr>
            <a:spLocks noGrp="1"/>
          </p:cNvSpPr>
          <p:nvPr>
            <p:ph idx="1" hasCustomPrompt="1"/>
          </p:nvPr>
        </p:nvSpPr>
        <p:spPr>
          <a:xfrm>
            <a:off x="250825" y="1268413"/>
            <a:ext cx="8713788" cy="5184775"/>
          </a:xfrm>
          <a:ln/>
        </p:spPr>
        <p:txBody>
          <a:bodyPr vert="horz" wrap="square" lIns="91440" tIns="45720" rIns="91440" bIns="45720" anchor="t" anchorCtr="0"/>
          <a:p>
            <a:pPr algn="ctr" eaLnBrk="1" hangingPunct="1">
              <a:lnSpc>
                <a:spcPct val="90000"/>
              </a:lnSpc>
              <a:buNone/>
            </a:pPr>
            <a:r>
              <a:rPr lang="en-US" altLang="x-none" sz="2400" b="1" dirty="0">
                <a:solidFill>
                  <a:srgbClr val="000066"/>
                </a:solidFill>
              </a:rPr>
              <a:t>“</a:t>
            </a:r>
            <a:r>
              <a:rPr sz="2400" b="1" dirty="0">
                <a:solidFill>
                  <a:srgbClr val="000066"/>
                </a:solidFill>
              </a:rPr>
              <a:t>Κάθε λέξη και από ένα χελιδόνι</a:t>
            </a:r>
            <a:r>
              <a:rPr lang="en-US" altLang="x-none" sz="2400" b="1" dirty="0">
                <a:solidFill>
                  <a:srgbClr val="000066"/>
                </a:solidFill>
              </a:rPr>
              <a:t>” - </a:t>
            </a:r>
            <a:r>
              <a:rPr sz="2400" b="1" dirty="0">
                <a:solidFill>
                  <a:srgbClr val="000066"/>
                </a:solidFill>
              </a:rPr>
              <a:t>Ελύτης</a:t>
            </a:r>
            <a:endParaRPr sz="2400" b="1" dirty="0">
              <a:solidFill>
                <a:srgbClr val="000066"/>
              </a:solidFill>
            </a:endParaRPr>
          </a:p>
          <a:p>
            <a:pPr eaLnBrk="1" hangingPunct="1">
              <a:lnSpc>
                <a:spcPct val="90000"/>
              </a:lnSpc>
              <a:buNone/>
            </a:pPr>
            <a:endParaRPr sz="2400" dirty="0">
              <a:solidFill>
                <a:srgbClr val="000066"/>
              </a:solidFill>
            </a:endParaRPr>
          </a:p>
          <a:p>
            <a:pPr algn="ctr" eaLnBrk="1" hangingPunct="1">
              <a:lnSpc>
                <a:spcPct val="90000"/>
              </a:lnSpc>
              <a:buNone/>
            </a:pPr>
            <a:r>
              <a:rPr lang="en-US" altLang="x-none" sz="2400" dirty="0">
                <a:solidFill>
                  <a:srgbClr val="000066"/>
                </a:solidFill>
              </a:rPr>
              <a:t>“</a:t>
            </a:r>
            <a:r>
              <a:rPr sz="2400" dirty="0">
                <a:solidFill>
                  <a:srgbClr val="000066"/>
                </a:solidFill>
              </a:rPr>
              <a:t>Η αφήγηση ΠΛΗΡΟΦΟΡΕΙ,</a:t>
            </a:r>
            <a:endParaRPr sz="2400" dirty="0">
              <a:solidFill>
                <a:srgbClr val="000066"/>
              </a:solidFill>
            </a:endParaRPr>
          </a:p>
          <a:p>
            <a:pPr algn="ctr" eaLnBrk="1" hangingPunct="1">
              <a:lnSpc>
                <a:spcPct val="90000"/>
              </a:lnSpc>
              <a:buNone/>
            </a:pPr>
            <a:r>
              <a:rPr sz="2400" dirty="0">
                <a:solidFill>
                  <a:srgbClr val="000066"/>
                </a:solidFill>
              </a:rPr>
              <a:t> η ποίηση ΕΚΜΥΣΤΗΡΕΥΕΤΑΙ,</a:t>
            </a:r>
            <a:endParaRPr sz="2400" dirty="0">
              <a:solidFill>
                <a:srgbClr val="000066"/>
              </a:solidFill>
            </a:endParaRPr>
          </a:p>
          <a:p>
            <a:pPr algn="ctr" eaLnBrk="1" hangingPunct="1">
              <a:lnSpc>
                <a:spcPct val="90000"/>
              </a:lnSpc>
              <a:buNone/>
            </a:pPr>
            <a:r>
              <a:rPr sz="2400" dirty="0">
                <a:solidFill>
                  <a:srgbClr val="000066"/>
                </a:solidFill>
              </a:rPr>
              <a:t> το συναίσθημα ΔΙΕΥΡΥΝΕΙ </a:t>
            </a:r>
            <a:r>
              <a:rPr lang="en-US" altLang="x-none" sz="2400" dirty="0">
                <a:solidFill>
                  <a:srgbClr val="000066"/>
                </a:solidFill>
              </a:rPr>
              <a:t>&amp; </a:t>
            </a:r>
            <a:r>
              <a:rPr sz="2400" dirty="0">
                <a:solidFill>
                  <a:srgbClr val="000066"/>
                </a:solidFill>
              </a:rPr>
              <a:t>ΜΟΙΡΑΖΕΤΑ</a:t>
            </a:r>
            <a:r>
              <a:rPr lang="en-US" altLang="x-none" sz="2400" dirty="0">
                <a:solidFill>
                  <a:srgbClr val="000066"/>
                </a:solidFill>
              </a:rPr>
              <a:t>I”</a:t>
            </a:r>
            <a:endParaRPr lang="en-US" altLang="x-none" sz="2400" dirty="0">
              <a:solidFill>
                <a:srgbClr val="000066"/>
              </a:solidFill>
            </a:endParaRPr>
          </a:p>
          <a:p>
            <a:pPr eaLnBrk="1" hangingPunct="1">
              <a:lnSpc>
                <a:spcPct val="90000"/>
              </a:lnSpc>
              <a:buNone/>
            </a:pPr>
            <a:endParaRPr lang="en-US" altLang="x-none" sz="2400" dirty="0">
              <a:solidFill>
                <a:srgbClr val="000066"/>
              </a:solidFill>
            </a:endParaRPr>
          </a:p>
          <a:p>
            <a:pPr eaLnBrk="1" hangingPunct="1">
              <a:lnSpc>
                <a:spcPct val="90000"/>
              </a:lnSpc>
              <a:buNone/>
            </a:pPr>
            <a:r>
              <a:rPr lang="en-US" altLang="x-none" sz="2400" dirty="0">
                <a:solidFill>
                  <a:srgbClr val="000066"/>
                </a:solidFill>
              </a:rPr>
              <a:t>A.</a:t>
            </a:r>
            <a:r>
              <a:rPr sz="2400" dirty="0">
                <a:solidFill>
                  <a:srgbClr val="000066"/>
                </a:solidFill>
              </a:rPr>
              <a:t> Η λέξη θέλει </a:t>
            </a:r>
            <a:r>
              <a:rPr sz="2400" b="1" dirty="0">
                <a:solidFill>
                  <a:srgbClr val="000066"/>
                </a:solidFill>
              </a:rPr>
              <a:t>χρόνο</a:t>
            </a:r>
            <a:r>
              <a:rPr sz="2400" dirty="0">
                <a:solidFill>
                  <a:srgbClr val="000066"/>
                </a:solidFill>
              </a:rPr>
              <a:t> και </a:t>
            </a:r>
            <a:r>
              <a:rPr sz="2400" b="1" dirty="0">
                <a:solidFill>
                  <a:srgbClr val="000066"/>
                </a:solidFill>
              </a:rPr>
              <a:t>χώρο</a:t>
            </a:r>
            <a:r>
              <a:rPr sz="2400" dirty="0">
                <a:solidFill>
                  <a:srgbClr val="000066"/>
                </a:solidFill>
              </a:rPr>
              <a:t> για να υπάρξει.</a:t>
            </a:r>
            <a:endParaRPr sz="2400" dirty="0">
              <a:solidFill>
                <a:srgbClr val="000066"/>
              </a:solidFill>
            </a:endParaRPr>
          </a:p>
          <a:p>
            <a:pPr eaLnBrk="1" hangingPunct="1">
              <a:lnSpc>
                <a:spcPct val="90000"/>
              </a:lnSpc>
              <a:buNone/>
            </a:pPr>
            <a:r>
              <a:rPr lang="en-US" altLang="x-none" sz="2400" dirty="0">
                <a:solidFill>
                  <a:srgbClr val="000066"/>
                </a:solidFill>
              </a:rPr>
              <a:t>   </a:t>
            </a:r>
            <a:r>
              <a:rPr sz="2400" dirty="0">
                <a:solidFill>
                  <a:srgbClr val="000066"/>
                </a:solidFill>
              </a:rPr>
              <a:t>Γι</a:t>
            </a:r>
            <a:r>
              <a:rPr lang="en-US" altLang="x-none" sz="2400" dirty="0">
                <a:solidFill>
                  <a:srgbClr val="000066"/>
                </a:solidFill>
              </a:rPr>
              <a:t>’ </a:t>
            </a:r>
            <a:r>
              <a:rPr sz="2400" dirty="0">
                <a:solidFill>
                  <a:srgbClr val="000066"/>
                </a:solidFill>
              </a:rPr>
              <a:t>αυτό προσέχω τις παύσεις, τον ρυθμό, τις διακυμάνσεις της φωνής, την άρθρωση </a:t>
            </a:r>
            <a:r>
              <a:rPr lang="en-US" altLang="x-none" sz="2400" dirty="0">
                <a:solidFill>
                  <a:srgbClr val="000066"/>
                </a:solidFill>
              </a:rPr>
              <a:t>(</a:t>
            </a:r>
            <a:r>
              <a:rPr sz="2400" dirty="0">
                <a:solidFill>
                  <a:srgbClr val="000066"/>
                </a:solidFill>
              </a:rPr>
              <a:t>τονίζω </a:t>
            </a:r>
            <a:r>
              <a:rPr sz="2400" i="1" dirty="0">
                <a:solidFill>
                  <a:srgbClr val="000066"/>
                </a:solidFill>
              </a:rPr>
              <a:t>ρ</a:t>
            </a:r>
            <a:r>
              <a:rPr lang="en-US" altLang="x-none" sz="2400" i="1" dirty="0">
                <a:solidFill>
                  <a:srgbClr val="000066"/>
                </a:solidFill>
              </a:rPr>
              <a:t>, </a:t>
            </a:r>
            <a:r>
              <a:rPr sz="2400" i="1" dirty="0">
                <a:solidFill>
                  <a:srgbClr val="000066"/>
                </a:solidFill>
              </a:rPr>
              <a:t>τ </a:t>
            </a:r>
            <a:r>
              <a:rPr lang="en-US" altLang="x-none" sz="2400" dirty="0">
                <a:solidFill>
                  <a:srgbClr val="000066"/>
                </a:solidFill>
              </a:rPr>
              <a:t>+</a:t>
            </a:r>
            <a:r>
              <a:rPr sz="2400" dirty="0">
                <a:solidFill>
                  <a:srgbClr val="000066"/>
                </a:solidFill>
              </a:rPr>
              <a:t> φωνήεντα</a:t>
            </a:r>
            <a:r>
              <a:rPr lang="en-US" altLang="x-none" sz="2400" dirty="0">
                <a:solidFill>
                  <a:srgbClr val="000066"/>
                </a:solidFill>
              </a:rPr>
              <a:t> </a:t>
            </a:r>
            <a:r>
              <a:rPr sz="2400" dirty="0">
                <a:solidFill>
                  <a:srgbClr val="000066"/>
                </a:solidFill>
              </a:rPr>
              <a:t>όταν δεν έχω μικρόφωνο</a:t>
            </a:r>
            <a:r>
              <a:rPr lang="en-US" altLang="x-none" sz="2400" dirty="0">
                <a:solidFill>
                  <a:srgbClr val="000066"/>
                </a:solidFill>
              </a:rPr>
              <a:t>)</a:t>
            </a:r>
            <a:endParaRPr lang="en-US" altLang="x-none" sz="2400" dirty="0">
              <a:solidFill>
                <a:srgbClr val="000066"/>
              </a:solidFill>
            </a:endParaRPr>
          </a:p>
          <a:p>
            <a:pPr eaLnBrk="1" hangingPunct="1">
              <a:lnSpc>
                <a:spcPct val="90000"/>
              </a:lnSpc>
              <a:buNone/>
            </a:pPr>
            <a:r>
              <a:rPr lang="en-US" altLang="x-none" sz="2400" dirty="0">
                <a:solidFill>
                  <a:srgbClr val="000066"/>
                </a:solidFill>
              </a:rPr>
              <a:t>B.</a:t>
            </a:r>
            <a:r>
              <a:rPr sz="2400" dirty="0">
                <a:solidFill>
                  <a:srgbClr val="000066"/>
                </a:solidFill>
              </a:rPr>
              <a:t> </a:t>
            </a:r>
            <a:r>
              <a:rPr sz="2400" b="1" dirty="0">
                <a:solidFill>
                  <a:srgbClr val="000066"/>
                </a:solidFill>
              </a:rPr>
              <a:t>Προσχεδιάζω</a:t>
            </a:r>
            <a:r>
              <a:rPr sz="2400" dirty="0">
                <a:solidFill>
                  <a:srgbClr val="000066"/>
                </a:solidFill>
              </a:rPr>
              <a:t> τον λόγο μου </a:t>
            </a:r>
            <a:r>
              <a:rPr lang="en-US" altLang="x-none" sz="2400" dirty="0">
                <a:solidFill>
                  <a:srgbClr val="000066"/>
                </a:solidFill>
              </a:rPr>
              <a:t>(</a:t>
            </a:r>
            <a:r>
              <a:rPr sz="2400" b="1" dirty="0">
                <a:solidFill>
                  <a:srgbClr val="000066"/>
                </a:solidFill>
              </a:rPr>
              <a:t>σκελετός</a:t>
            </a:r>
            <a:r>
              <a:rPr sz="2400" dirty="0">
                <a:solidFill>
                  <a:srgbClr val="000066"/>
                </a:solidFill>
              </a:rPr>
              <a:t>, ρήματα, </a:t>
            </a:r>
            <a:endParaRPr sz="2400" dirty="0">
              <a:solidFill>
                <a:srgbClr val="000066"/>
              </a:solidFill>
            </a:endParaRPr>
          </a:p>
          <a:p>
            <a:pPr eaLnBrk="1" hangingPunct="1">
              <a:lnSpc>
                <a:spcPct val="90000"/>
              </a:lnSpc>
              <a:buNone/>
            </a:pPr>
            <a:r>
              <a:rPr sz="2400" dirty="0">
                <a:solidFill>
                  <a:srgbClr val="000066"/>
                </a:solidFill>
              </a:rPr>
              <a:t>    αμεσότητα, οικειότητα</a:t>
            </a:r>
            <a:r>
              <a:rPr lang="en-US" altLang="x-none" sz="2400" dirty="0">
                <a:solidFill>
                  <a:srgbClr val="000066"/>
                </a:solidFill>
              </a:rPr>
              <a:t>)</a:t>
            </a:r>
            <a:endParaRPr sz="2400" dirty="0">
              <a:solidFill>
                <a:srgbClr val="000066"/>
              </a:solidFill>
            </a:endParaRPr>
          </a:p>
          <a:p>
            <a:pPr eaLnBrk="1" hangingPunct="1">
              <a:lnSpc>
                <a:spcPct val="90000"/>
              </a:lnSpc>
              <a:buNone/>
            </a:pPr>
            <a:r>
              <a:rPr sz="2400" b="1" dirty="0">
                <a:solidFill>
                  <a:srgbClr val="000066"/>
                </a:solidFill>
              </a:rPr>
              <a:t>Γ. Συναίσθημα</a:t>
            </a:r>
            <a:r>
              <a:rPr sz="2400" dirty="0">
                <a:solidFill>
                  <a:srgbClr val="000066"/>
                </a:solidFill>
              </a:rPr>
              <a:t> στον λόγο μου. </a:t>
            </a:r>
            <a:r>
              <a:rPr sz="2400" i="1" dirty="0">
                <a:solidFill>
                  <a:srgbClr val="000066"/>
                </a:solidFill>
              </a:rPr>
              <a:t>Δεν ξεχνώ ότι είναι </a:t>
            </a:r>
            <a:r>
              <a:rPr sz="2400" b="1" i="1" dirty="0">
                <a:solidFill>
                  <a:srgbClr val="000066"/>
                </a:solidFill>
              </a:rPr>
              <a:t>ομιλία </a:t>
            </a:r>
            <a:r>
              <a:rPr sz="2400" i="1" dirty="0">
                <a:solidFill>
                  <a:srgbClr val="000066"/>
                </a:solidFill>
              </a:rPr>
              <a:t>και όχι ανάγνωση γραπτής έκθεσης.</a:t>
            </a:r>
            <a:endParaRPr sz="2400" b="1" i="1" dirty="0">
              <a:solidFill>
                <a:srgbClr val="000066"/>
              </a:solidFill>
            </a:endParaRPr>
          </a:p>
          <a:p>
            <a:pPr eaLnBrk="1" hangingPunct="1">
              <a:lnSpc>
                <a:spcPct val="90000"/>
              </a:lnSpc>
              <a:buNone/>
            </a:pPr>
            <a:endParaRPr sz="2400" dirty="0">
              <a:solidFill>
                <a:srgbClr val="000066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0000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7170" name="Rectangle 2"/>
          <p:cNvSpPr>
            <a:spLocks noGrp="1"/>
          </p:cNvSpPr>
          <p:nvPr>
            <p:ph type="title" hasCustomPrompt="1"/>
          </p:nvPr>
        </p:nvSpPr>
        <p:spPr>
          <a:ln/>
        </p:spPr>
        <p:txBody>
          <a:bodyPr vert="horz" wrap="square" lIns="91440" tIns="45720" rIns="91440" bIns="45720" anchor="ctr" anchorCtr="0"/>
          <a:p>
            <a:pPr eaLnBrk="1" hangingPunct="1"/>
            <a:r>
              <a:rPr lang="en-US" altLang="x-none" b="1" dirty="0"/>
              <a:t>5. </a:t>
            </a:r>
            <a:r>
              <a:rPr b="1" dirty="0"/>
              <a:t>Ο χορός του </a:t>
            </a:r>
            <a:r>
              <a:rPr lang="en-US" altLang="x-none" b="1" dirty="0"/>
              <a:t>TANGO</a:t>
            </a:r>
            <a:endParaRPr b="1" dirty="0"/>
          </a:p>
        </p:txBody>
      </p:sp>
      <p:sp>
        <p:nvSpPr>
          <p:cNvPr id="7171" name="Rectangle 3"/>
          <p:cNvSpPr>
            <a:spLocks noGrp="1"/>
          </p:cNvSpPr>
          <p:nvPr>
            <p:ph idx="1" hasCustomPrompt="1"/>
          </p:nvPr>
        </p:nvSpPr>
        <p:spPr>
          <a:xfrm>
            <a:off x="457200" y="1600200"/>
            <a:ext cx="8507413" cy="4525963"/>
          </a:xfrm>
          <a:ln/>
        </p:spPr>
        <p:txBody>
          <a:bodyPr vert="horz" wrap="square" lIns="91440" tIns="45720" rIns="91440" bIns="45720" anchor="t" anchorCtr="0"/>
          <a:p>
            <a:pPr eaLnBrk="1" hangingPunct="1">
              <a:buNone/>
            </a:pPr>
            <a:r>
              <a:rPr sz="2800" b="1" dirty="0"/>
              <a:t>Ο ομιλητής: </a:t>
            </a:r>
            <a:r>
              <a:rPr sz="2800" dirty="0"/>
              <a:t>	καβαλιέρος</a:t>
            </a:r>
            <a:endParaRPr sz="2800" dirty="0"/>
          </a:p>
          <a:p>
            <a:pPr eaLnBrk="1" hangingPunct="1">
              <a:buNone/>
            </a:pPr>
            <a:r>
              <a:rPr sz="2800" b="1" dirty="0"/>
              <a:t>Απαραίτητα: </a:t>
            </a:r>
            <a:r>
              <a:rPr sz="2800" dirty="0"/>
              <a:t>	- συγχρονισμός</a:t>
            </a:r>
            <a:endParaRPr sz="2800" dirty="0"/>
          </a:p>
          <a:p>
            <a:pPr eaLnBrk="1" hangingPunct="1">
              <a:buNone/>
            </a:pPr>
            <a:r>
              <a:rPr sz="2800" dirty="0"/>
              <a:t>				- παλμός</a:t>
            </a:r>
            <a:endParaRPr sz="2800" dirty="0"/>
          </a:p>
          <a:p>
            <a:pPr eaLnBrk="1" hangingPunct="1">
              <a:buNone/>
            </a:pPr>
            <a:r>
              <a:rPr sz="2800" dirty="0"/>
              <a:t>				- διαθεσιμότητα </a:t>
            </a:r>
            <a:r>
              <a:rPr lang="en-US" altLang="x-none" sz="2800" dirty="0"/>
              <a:t>-</a:t>
            </a:r>
            <a:r>
              <a:rPr sz="2800" dirty="0"/>
              <a:t> καλός ακροατής</a:t>
            </a:r>
            <a:endParaRPr sz="2800" dirty="0"/>
          </a:p>
          <a:p>
            <a:pPr eaLnBrk="1" hangingPunct="1">
              <a:buNone/>
            </a:pPr>
            <a:r>
              <a:rPr sz="2800" dirty="0"/>
              <a:t>				- αμοιβαιότητα</a:t>
            </a:r>
            <a:endParaRPr sz="2800" dirty="0"/>
          </a:p>
          <a:p>
            <a:pPr eaLnBrk="1" hangingPunct="1">
              <a:buNone/>
            </a:pPr>
            <a:r>
              <a:rPr sz="2800" dirty="0"/>
              <a:t>				- τακτική εξάσκηση</a:t>
            </a:r>
            <a:endParaRPr sz="2800" dirty="0"/>
          </a:p>
          <a:p>
            <a:pPr eaLnBrk="1" hangingPunct="1">
              <a:buNone/>
            </a:pPr>
            <a:endParaRPr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8194" name="Rectangle 2"/>
          <p:cNvSpPr>
            <a:spLocks noGrp="1"/>
          </p:cNvSpPr>
          <p:nvPr>
            <p:ph type="title" hasCustomPrompt="1"/>
          </p:nvPr>
        </p:nvSpPr>
        <p:spPr>
          <a:xfrm>
            <a:off x="468313" y="0"/>
            <a:ext cx="8229600" cy="1143000"/>
          </a:xfrm>
          <a:ln/>
        </p:spPr>
        <p:txBody>
          <a:bodyPr vert="horz" wrap="square" lIns="91440" tIns="45720" rIns="91440" bIns="45720" anchor="ctr" anchorCtr="0"/>
          <a:p>
            <a:pPr eaLnBrk="1" hangingPunct="1"/>
            <a:r>
              <a:rPr sz="3600" b="1" dirty="0">
                <a:solidFill>
                  <a:srgbClr val="669900"/>
                </a:solidFill>
              </a:rPr>
              <a:t>6. ΧΡΟΝΟΣ</a:t>
            </a:r>
            <a:endParaRPr sz="3600" b="1" dirty="0">
              <a:solidFill>
                <a:srgbClr val="669900"/>
              </a:solidFill>
            </a:endParaRPr>
          </a:p>
        </p:txBody>
      </p:sp>
      <p:sp>
        <p:nvSpPr>
          <p:cNvPr id="8195" name="Rectangle 3"/>
          <p:cNvSpPr>
            <a:spLocks noGrp="1"/>
          </p:cNvSpPr>
          <p:nvPr>
            <p:ph idx="1" hasCustomPrompt="1"/>
          </p:nvPr>
        </p:nvSpPr>
        <p:spPr>
          <a:xfrm>
            <a:off x="323850" y="836613"/>
            <a:ext cx="8229600" cy="892175"/>
          </a:xfrm>
          <a:ln/>
        </p:spPr>
        <p:txBody>
          <a:bodyPr vert="horz" wrap="square" lIns="91440" tIns="45720" rIns="91440" bIns="45720" anchor="t" anchorCtr="0"/>
          <a:p>
            <a:pPr eaLnBrk="1" hangingPunct="1"/>
            <a:r>
              <a:rPr sz="2800" b="1" dirty="0">
                <a:solidFill>
                  <a:srgbClr val="669900"/>
                </a:solidFill>
              </a:rPr>
              <a:t>Ανάλογα με το θέμα</a:t>
            </a:r>
            <a:endParaRPr sz="2800" b="1" dirty="0">
              <a:solidFill>
                <a:srgbClr val="669900"/>
              </a:solidFill>
            </a:endParaRPr>
          </a:p>
          <a:p>
            <a:pPr eaLnBrk="1" hangingPunct="1"/>
            <a:r>
              <a:rPr sz="2800" b="1" dirty="0">
                <a:solidFill>
                  <a:srgbClr val="669900"/>
                </a:solidFill>
              </a:rPr>
              <a:t>Στόχος: </a:t>
            </a:r>
            <a:r>
              <a:rPr sz="2800" dirty="0">
                <a:solidFill>
                  <a:srgbClr val="669900"/>
                </a:solidFill>
              </a:rPr>
              <a:t>να μην κουράσω το κοινό</a:t>
            </a:r>
            <a:endParaRPr sz="2800" dirty="0">
              <a:solidFill>
                <a:srgbClr val="669900"/>
              </a:solidFill>
            </a:endParaRPr>
          </a:p>
        </p:txBody>
      </p:sp>
      <p:sp>
        <p:nvSpPr>
          <p:cNvPr id="8196" name="Rectangle 4"/>
          <p:cNvSpPr/>
          <p:nvPr/>
        </p:nvSpPr>
        <p:spPr>
          <a:xfrm>
            <a:off x="468313" y="1844675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p>
            <a:pPr algn="ctr"/>
            <a:r>
              <a:rPr sz="3600" b="1" dirty="0">
                <a:solidFill>
                  <a:srgbClr val="669900"/>
                </a:solidFill>
                <a:latin typeface="Arial" panose="020B0604020202020204" pitchFamily="34" charset="0"/>
              </a:rPr>
              <a:t>7. ΜΝΗΜΗ</a:t>
            </a:r>
            <a:endParaRPr sz="3600" b="1" dirty="0">
              <a:solidFill>
                <a:srgbClr val="669900"/>
              </a:solidFill>
              <a:latin typeface="Arial" panose="020B0604020202020204" pitchFamily="34" charset="0"/>
            </a:endParaRPr>
          </a:p>
        </p:txBody>
      </p:sp>
      <p:sp>
        <p:nvSpPr>
          <p:cNvPr id="8197" name="Rectangle 5"/>
          <p:cNvSpPr/>
          <p:nvPr/>
        </p:nvSpPr>
        <p:spPr>
          <a:xfrm>
            <a:off x="0" y="2781300"/>
            <a:ext cx="9144000" cy="892175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marL="342900" indent="-342900">
              <a:spcBef>
                <a:spcPct val="20000"/>
              </a:spcBef>
              <a:buChar char="•"/>
            </a:pPr>
            <a:r>
              <a:rPr sz="2800" dirty="0">
                <a:solidFill>
                  <a:srgbClr val="669900"/>
                </a:solidFill>
                <a:latin typeface="Arial" panose="020B0604020202020204" pitchFamily="34" charset="0"/>
              </a:rPr>
              <a:t>Επειδή υπάρχει ο κίνδυνος να ξεχάσω αυτά που θέλω να πω: </a:t>
            </a:r>
            <a:endParaRPr sz="2800" dirty="0">
              <a:solidFill>
                <a:srgbClr val="669900"/>
              </a:solidFill>
              <a:latin typeface="Arial" panose="020B0604020202020204" pitchFamily="34" charset="0"/>
            </a:endParaRPr>
          </a:p>
          <a:p>
            <a:pPr marL="342900" indent="-342900">
              <a:spcBef>
                <a:spcPct val="20000"/>
              </a:spcBef>
            </a:pPr>
            <a:r>
              <a:rPr sz="2800" dirty="0">
                <a:solidFill>
                  <a:srgbClr val="669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→</a:t>
            </a:r>
            <a:r>
              <a:rPr sz="2800" dirty="0">
                <a:solidFill>
                  <a:srgbClr val="669900"/>
                </a:solidFill>
                <a:latin typeface="Arial" panose="020B0604020202020204" pitchFamily="34" charset="0"/>
              </a:rPr>
              <a:t> </a:t>
            </a:r>
            <a:r>
              <a:rPr sz="2800" b="1" dirty="0">
                <a:solidFill>
                  <a:srgbClr val="669900"/>
                </a:solidFill>
                <a:latin typeface="Arial" panose="020B0604020202020204" pitchFamily="34" charset="0"/>
              </a:rPr>
              <a:t>μιλώ αργά </a:t>
            </a:r>
            <a:r>
              <a:rPr sz="2800" dirty="0">
                <a:solidFill>
                  <a:srgbClr val="669900"/>
                </a:solidFill>
                <a:latin typeface="Arial" panose="020B0604020202020204" pitchFamily="34" charset="0"/>
              </a:rPr>
              <a:t>και </a:t>
            </a:r>
            <a:r>
              <a:rPr sz="2800" b="1" dirty="0">
                <a:solidFill>
                  <a:srgbClr val="669900"/>
                </a:solidFill>
                <a:latin typeface="Arial" panose="020B0604020202020204" pitchFamily="34" charset="0"/>
              </a:rPr>
              <a:t>συγχρονίζω </a:t>
            </a:r>
            <a:r>
              <a:rPr sz="2800" dirty="0">
                <a:solidFill>
                  <a:srgbClr val="669900"/>
                </a:solidFill>
                <a:latin typeface="Arial" panose="020B0604020202020204" pitchFamily="34" charset="0"/>
              </a:rPr>
              <a:t>τη σκέψη μου με την </a:t>
            </a:r>
            <a:endParaRPr lang="en-US" altLang="x-none" sz="2800" dirty="0">
              <a:solidFill>
                <a:srgbClr val="669900"/>
              </a:solidFill>
              <a:latin typeface="Arial" panose="020B0604020202020204" pitchFamily="34" charset="0"/>
            </a:endParaRPr>
          </a:p>
          <a:p>
            <a:pPr marL="342900" indent="-342900">
              <a:spcBef>
                <a:spcPct val="20000"/>
              </a:spcBef>
            </a:pPr>
            <a:r>
              <a:rPr lang="en-US" altLang="x-none" sz="2800" dirty="0">
                <a:solidFill>
                  <a:srgbClr val="669900"/>
                </a:solidFill>
                <a:latin typeface="Arial" panose="020B0604020202020204" pitchFamily="34" charset="0"/>
              </a:rPr>
              <a:t>        </a:t>
            </a:r>
            <a:r>
              <a:rPr sz="2800" dirty="0">
                <a:solidFill>
                  <a:srgbClr val="669900"/>
                </a:solidFill>
                <a:latin typeface="Arial" panose="020B0604020202020204" pitchFamily="34" charset="0"/>
              </a:rPr>
              <a:t>ομιλία μου </a:t>
            </a:r>
            <a:endParaRPr sz="2800" dirty="0">
              <a:solidFill>
                <a:srgbClr val="669900"/>
              </a:solidFill>
              <a:latin typeface="Arial" panose="020B0604020202020204" pitchFamily="34" charset="0"/>
            </a:endParaRPr>
          </a:p>
          <a:p>
            <a:pPr marL="342900" indent="-342900">
              <a:spcBef>
                <a:spcPct val="20000"/>
              </a:spcBef>
            </a:pPr>
            <a:r>
              <a:rPr sz="2800" dirty="0">
                <a:solidFill>
                  <a:srgbClr val="669900"/>
                </a:solidFill>
                <a:latin typeface="Arial" panose="020B0604020202020204" pitchFamily="34" charset="0"/>
              </a:rPr>
              <a:t>   </a:t>
            </a:r>
            <a:r>
              <a:rPr sz="2800" dirty="0">
                <a:solidFill>
                  <a:srgbClr val="669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→ </a:t>
            </a:r>
            <a:r>
              <a:rPr sz="2800" b="1" dirty="0">
                <a:solidFill>
                  <a:srgbClr val="669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ο φόβος της έκθεσης</a:t>
            </a:r>
            <a:r>
              <a:rPr sz="2800" dirty="0">
                <a:solidFill>
                  <a:srgbClr val="669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στο κοινό είναι </a:t>
            </a:r>
            <a:r>
              <a:rPr sz="2800" b="1" dirty="0">
                <a:solidFill>
                  <a:srgbClr val="669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ανθρώπινος:</a:t>
            </a:r>
            <a:endParaRPr sz="2800" b="1" dirty="0">
              <a:solidFill>
                <a:srgbClr val="6699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ctr">
              <a:spcBef>
                <a:spcPct val="20000"/>
              </a:spcBef>
            </a:pPr>
            <a:r>
              <a:rPr sz="2800" dirty="0">
                <a:solidFill>
                  <a:srgbClr val="669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</a:t>
            </a:r>
            <a:r>
              <a:rPr lang="en-US" altLang="x-none" sz="2800" dirty="0">
                <a:solidFill>
                  <a:srgbClr val="669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sz="2800" dirty="0">
                <a:solidFill>
                  <a:srgbClr val="669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να </a:t>
            </a:r>
            <a:r>
              <a:rPr sz="2800" b="1" dirty="0">
                <a:solidFill>
                  <a:srgbClr val="669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ημερέψουμε</a:t>
            </a:r>
            <a:r>
              <a:rPr sz="2800" dirty="0">
                <a:solidFill>
                  <a:srgbClr val="669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το θεριό μέσα μας</a:t>
            </a:r>
            <a:r>
              <a:rPr lang="en-US" altLang="x-none" sz="2800" dirty="0">
                <a:solidFill>
                  <a:srgbClr val="669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” </a:t>
            </a:r>
            <a:endParaRPr lang="en-US" altLang="x-none" sz="2800" dirty="0">
              <a:solidFill>
                <a:srgbClr val="6699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ctr">
              <a:spcBef>
                <a:spcPct val="20000"/>
              </a:spcBef>
            </a:pPr>
            <a:r>
              <a:rPr lang="en-US" altLang="x-none" sz="2800" dirty="0">
                <a:solidFill>
                  <a:srgbClr val="669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(</a:t>
            </a:r>
            <a:r>
              <a:rPr sz="2800" dirty="0">
                <a:solidFill>
                  <a:srgbClr val="669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του ανταγωνισμού, εγωκεντρισμού</a:t>
            </a:r>
            <a:r>
              <a:rPr lang="en-US" altLang="x-none" sz="2800" dirty="0">
                <a:solidFill>
                  <a:srgbClr val="669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endParaRPr sz="2800" dirty="0">
              <a:solidFill>
                <a:srgbClr val="669900"/>
              </a:solidFill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9900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9218" name="Rectangle 2"/>
          <p:cNvSpPr>
            <a:spLocks noGrp="1"/>
          </p:cNvSpPr>
          <p:nvPr>
            <p:ph type="title" hasCustomPrompt="1"/>
          </p:nvPr>
        </p:nvSpPr>
        <p:spPr>
          <a:ln/>
        </p:spPr>
        <p:txBody>
          <a:bodyPr vert="horz" wrap="square" lIns="91440" tIns="45720" rIns="91440" bIns="45720" anchor="ctr" anchorCtr="0"/>
          <a:p>
            <a:pPr eaLnBrk="1" hangingPunct="1"/>
            <a:r>
              <a:rPr lang="en-US" altLang="x-none" sz="4000" b="1" dirty="0">
                <a:solidFill>
                  <a:schemeClr val="bg1"/>
                </a:solidFill>
              </a:rPr>
              <a:t>8. </a:t>
            </a:r>
            <a:r>
              <a:rPr sz="4000" b="1" dirty="0">
                <a:solidFill>
                  <a:schemeClr val="bg1"/>
                </a:solidFill>
              </a:rPr>
              <a:t>ΤΟ ΤΡΙΠΛΟ ΦΥΛΑΧΤΟ</a:t>
            </a:r>
            <a:endParaRPr sz="4000" b="1" dirty="0">
              <a:solidFill>
                <a:schemeClr val="bg1"/>
              </a:solidFill>
            </a:endParaRPr>
          </a:p>
        </p:txBody>
      </p:sp>
      <p:sp>
        <p:nvSpPr>
          <p:cNvPr id="9219" name="Rectangle 3"/>
          <p:cNvSpPr>
            <a:spLocks noGrp="1"/>
          </p:cNvSpPr>
          <p:nvPr>
            <p:ph idx="1" hasCustomPrompt="1"/>
          </p:nvPr>
        </p:nvSpPr>
        <p:spPr>
          <a:ln/>
        </p:spPr>
        <p:txBody>
          <a:bodyPr vert="horz" wrap="square" lIns="91440" tIns="45720" rIns="91440" bIns="45720" anchor="t" anchorCtr="0"/>
          <a:p>
            <a:pPr eaLnBrk="1" hangingPunct="1">
              <a:lnSpc>
                <a:spcPct val="150000"/>
              </a:lnSpc>
              <a:buNone/>
            </a:pPr>
            <a:r>
              <a:rPr sz="2800" b="1" dirty="0">
                <a:solidFill>
                  <a:schemeClr val="bg1"/>
                </a:solidFill>
              </a:rPr>
              <a:t>Α. </a:t>
            </a:r>
            <a:r>
              <a:rPr sz="2800" dirty="0">
                <a:solidFill>
                  <a:schemeClr val="bg1"/>
                </a:solidFill>
              </a:rPr>
              <a:t>Σωματική χαλάρωση</a:t>
            </a:r>
            <a:endParaRPr sz="2800" dirty="0">
              <a:solidFill>
                <a:schemeClr val="bg1"/>
              </a:solidFill>
            </a:endParaRPr>
          </a:p>
          <a:p>
            <a:pPr eaLnBrk="1" hangingPunct="1">
              <a:lnSpc>
                <a:spcPct val="150000"/>
              </a:lnSpc>
              <a:buNone/>
            </a:pPr>
            <a:r>
              <a:rPr sz="2800" b="1" dirty="0">
                <a:solidFill>
                  <a:schemeClr val="bg1"/>
                </a:solidFill>
              </a:rPr>
              <a:t>Β.</a:t>
            </a:r>
            <a:r>
              <a:rPr sz="2800" dirty="0">
                <a:solidFill>
                  <a:schemeClr val="bg1"/>
                </a:solidFill>
              </a:rPr>
              <a:t> Πνευματική εγρήγορση</a:t>
            </a:r>
            <a:endParaRPr sz="2800" dirty="0">
              <a:solidFill>
                <a:schemeClr val="bg1"/>
              </a:solidFill>
            </a:endParaRPr>
          </a:p>
          <a:p>
            <a:pPr eaLnBrk="1" hangingPunct="1">
              <a:lnSpc>
                <a:spcPct val="150000"/>
              </a:lnSpc>
              <a:buNone/>
            </a:pPr>
            <a:r>
              <a:rPr sz="2800" b="1" dirty="0">
                <a:solidFill>
                  <a:schemeClr val="bg1"/>
                </a:solidFill>
              </a:rPr>
              <a:t>Γ. </a:t>
            </a:r>
            <a:r>
              <a:rPr sz="2800" dirty="0">
                <a:solidFill>
                  <a:schemeClr val="bg1"/>
                </a:solidFill>
              </a:rPr>
              <a:t>Ψυχική ταπεινοσύνη </a:t>
            </a:r>
            <a:r>
              <a:rPr lang="en-US" altLang="x-none" sz="2800" dirty="0">
                <a:solidFill>
                  <a:schemeClr val="bg1"/>
                </a:solidFill>
              </a:rPr>
              <a:t>(</a:t>
            </a:r>
            <a:r>
              <a:rPr sz="2800" dirty="0">
                <a:solidFill>
                  <a:schemeClr val="bg1"/>
                </a:solidFill>
              </a:rPr>
              <a:t>στόχος είναι να μοιραστώ ό,τι έχω και να επιτύχω την επικοινωνία, μέσα από μια ευχάριστη διαδικασία</a:t>
            </a:r>
            <a:r>
              <a:rPr lang="en-US" altLang="x-none" sz="2800" dirty="0">
                <a:solidFill>
                  <a:schemeClr val="bg1"/>
                </a:solidFill>
              </a:rPr>
              <a:t>)</a:t>
            </a:r>
            <a:endParaRPr sz="28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Προεπιλεγμένη σχεδίαση">
  <a:themeElements>
    <a:clrScheme name="Προεπιλεγμένη σχεδίαση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Προεπιλεγμένη σχεδίαση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raClrSchemeLst>
    <a:extraClrScheme>
      <a:clrScheme name="Προεπιλεγμένη σχεδίαση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Προεπιλεγμένη σχεδίαση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Προεπιλεγμένη σχεδίαση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Προεπιλεγμένη σχεδίαση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Προεπιλεγμένη σχεδίαση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Προεπιλεγμένη σχεδίαση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Προεπιλεγμένη σχεδίαση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Προεπιλεγμένη σχεδίαση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Προεπιλεγμένη σχεδίαση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Προεπιλεγμένη σχεδίαση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Προεπιλεγμένη σχεδίαση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Προεπιλεγμένη σχεδίαση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2012</Words>
  <Application>WPS Presentation</Application>
  <PresentationFormat/>
  <Paragraphs>56</Paragraphs>
  <Slides>8</Slides>
  <Notes>8</Notes>
  <HiddenSlides>1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8</vt:i4>
      </vt:variant>
    </vt:vector>
  </HeadingPairs>
  <TitlesOfParts>
    <vt:vector size="15" baseType="lpstr">
      <vt:lpstr>Arial</vt:lpstr>
      <vt:lpstr>SimSun</vt:lpstr>
      <vt:lpstr>Wingdings</vt:lpstr>
      <vt:lpstr>Calibri</vt:lpstr>
      <vt:lpstr>Microsoft YaHei</vt:lpstr>
      <vt:lpstr>Arial Unicode MS</vt:lpstr>
      <vt:lpstr>Προεπιλεγμένη σχεδίαση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Pavlos Kamilos</dc:creator>
  <cp:lastModifiedBy>event</cp:lastModifiedBy>
  <cp:revision>17</cp:revision>
  <dcterms:created xsi:type="dcterms:W3CDTF">2012-10-17T20:08:28Z</dcterms:created>
  <dcterms:modified xsi:type="dcterms:W3CDTF">2023-11-04T06:50:28Z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A7AFDBEE2BD44D79967C1ADF729ADAC2_13</vt:lpwstr>
  </property>
  <property fmtid="{D5CDD505-2E9C-101B-9397-08002B2CF9AE}" pid="3" name="KSOProductBuildVer">
    <vt:lpwstr>1033-12.2.0.13266</vt:lpwstr>
  </property>
</Properties>
</file>