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7"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7F695-A53B-4C78-88A0-92A5F7A5E2EA}" v="9" dt="2024-08-15T09:00:47.02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408" autoAdjust="0"/>
  </p:normalViewPr>
  <p:slideViewPr>
    <p:cSldViewPr>
      <p:cViewPr varScale="1">
        <p:scale>
          <a:sx n="87" d="100"/>
          <a:sy n="87" d="100"/>
        </p:scale>
        <p:origin x="487" y="53"/>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26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ιαννα Κουρτεση" userId="c132459e28d848bf" providerId="LiveId" clId="{39D90B43-30C9-4E29-8131-94E5C39DAB20}"/>
    <pc:docChg chg="undo custSel addSld modSld sldOrd">
      <pc:chgData name="Μαριαννα Κουρτεση" userId="c132459e28d848bf" providerId="LiveId" clId="{39D90B43-30C9-4E29-8131-94E5C39DAB20}" dt="2024-07-22T08:59:28.554" v="11792" actId="20577"/>
      <pc:docMkLst>
        <pc:docMk/>
      </pc:docMkLst>
      <pc:sldChg chg="modSp mod">
        <pc:chgData name="Μαριαννα Κουρτεση" userId="c132459e28d848bf" providerId="LiveId" clId="{39D90B43-30C9-4E29-8131-94E5C39DAB20}" dt="2024-07-21T07:03:25.271" v="19" actId="2711"/>
        <pc:sldMkLst>
          <pc:docMk/>
          <pc:sldMk cId="3198176989" sldId="257"/>
        </pc:sldMkLst>
        <pc:spChg chg="mod">
          <ac:chgData name="Μαριαννα Κουρτεση" userId="c132459e28d848bf" providerId="LiveId" clId="{39D90B43-30C9-4E29-8131-94E5C39DAB20}" dt="2024-07-21T07:03:19.330" v="18" actId="2711"/>
          <ac:spMkLst>
            <pc:docMk/>
            <pc:sldMk cId="3198176989" sldId="257"/>
            <ac:spMk id="2" creationId="{00000000-0000-0000-0000-000000000000}"/>
          </ac:spMkLst>
        </pc:spChg>
        <pc:spChg chg="mod">
          <ac:chgData name="Μαριαννα Κουρτεση" userId="c132459e28d848bf" providerId="LiveId" clId="{39D90B43-30C9-4E29-8131-94E5C39DAB20}" dt="2024-07-21T07:03:25.271" v="19" actId="2711"/>
          <ac:spMkLst>
            <pc:docMk/>
            <pc:sldMk cId="3198176989" sldId="257"/>
            <ac:spMk id="3" creationId="{00000000-0000-0000-0000-000000000000}"/>
          </ac:spMkLst>
        </pc:spChg>
      </pc:sldChg>
      <pc:sldChg chg="modSp mod">
        <pc:chgData name="Μαριαννα Κουρτεση" userId="c132459e28d848bf" providerId="LiveId" clId="{39D90B43-30C9-4E29-8131-94E5C39DAB20}" dt="2024-07-21T08:38:51.518" v="3429" actId="20577"/>
        <pc:sldMkLst>
          <pc:docMk/>
          <pc:sldMk cId="4277253511" sldId="277"/>
        </pc:sldMkLst>
        <pc:spChg chg="mod">
          <ac:chgData name="Μαριαννα Κουρτεση" userId="c132459e28d848bf" providerId="LiveId" clId="{39D90B43-30C9-4E29-8131-94E5C39DAB20}" dt="2024-07-21T08:38:51.518" v="3429" actId="20577"/>
          <ac:spMkLst>
            <pc:docMk/>
            <pc:sldMk cId="4277253511" sldId="277"/>
            <ac:spMk id="3" creationId="{1B3BB340-5CAD-1820-053E-001FF8A42A09}"/>
          </ac:spMkLst>
        </pc:spChg>
      </pc:sldChg>
      <pc:sldChg chg="addSp modSp mod">
        <pc:chgData name="Μαριαννα Κουρτεση" userId="c132459e28d848bf" providerId="LiveId" clId="{39D90B43-30C9-4E29-8131-94E5C39DAB20}" dt="2024-07-21T07:10:06.137" v="333" actId="113"/>
        <pc:sldMkLst>
          <pc:docMk/>
          <pc:sldMk cId="788629896" sldId="279"/>
        </pc:sldMkLst>
        <pc:spChg chg="add">
          <ac:chgData name="Μαριαννα Κουρτεση" userId="c132459e28d848bf" providerId="LiveId" clId="{39D90B43-30C9-4E29-8131-94E5C39DAB20}" dt="2024-07-21T07:04:49.099" v="20" actId="11529"/>
          <ac:spMkLst>
            <pc:docMk/>
            <pc:sldMk cId="788629896" sldId="279"/>
            <ac:spMk id="2" creationId="{D426A242-47FA-7539-61B7-8602CA8889FD}"/>
          </ac:spMkLst>
        </pc:spChg>
        <pc:spChg chg="mod">
          <ac:chgData name="Μαριαννα Κουρτεση" userId="c132459e28d848bf" providerId="LiveId" clId="{39D90B43-30C9-4E29-8131-94E5C39DAB20}" dt="2024-07-21T07:10:06.137" v="333" actId="113"/>
          <ac:spMkLst>
            <pc:docMk/>
            <pc:sldMk cId="788629896" sldId="279"/>
            <ac:spMk id="3" creationId="{87A7426C-ABFB-24E3-4391-02F0FB51B956}"/>
          </ac:spMkLst>
        </pc:spChg>
      </pc:sldChg>
      <pc:sldChg chg="addSp delSp modSp new mod">
        <pc:chgData name="Μαριαννα Κουρτεση" userId="c132459e28d848bf" providerId="LiveId" clId="{39D90B43-30C9-4E29-8131-94E5C39DAB20}" dt="2024-07-21T07:26:14.336" v="905" actId="14100"/>
        <pc:sldMkLst>
          <pc:docMk/>
          <pc:sldMk cId="1384750419" sldId="280"/>
        </pc:sldMkLst>
        <pc:spChg chg="del">
          <ac:chgData name="Μαριαννα Κουρτεση" userId="c132459e28d848bf" providerId="LiveId" clId="{39D90B43-30C9-4E29-8131-94E5C39DAB20}" dt="2024-07-21T07:10:27.167" v="335" actId="21"/>
          <ac:spMkLst>
            <pc:docMk/>
            <pc:sldMk cId="1384750419" sldId="280"/>
            <ac:spMk id="2" creationId="{2C8801B7-0D70-2709-90B4-F73AC26EC22F}"/>
          </ac:spMkLst>
        </pc:spChg>
        <pc:spChg chg="mod">
          <ac:chgData name="Μαριαννα Κουρτεση" userId="c132459e28d848bf" providerId="LiveId" clId="{39D90B43-30C9-4E29-8131-94E5C39DAB20}" dt="2024-07-21T07:26:14.336" v="905" actId="14100"/>
          <ac:spMkLst>
            <pc:docMk/>
            <pc:sldMk cId="1384750419" sldId="280"/>
            <ac:spMk id="3" creationId="{FE140E7E-1A0A-8574-BA5F-093CAA070BFC}"/>
          </ac:spMkLst>
        </pc:spChg>
        <pc:spChg chg="add del mod">
          <ac:chgData name="Μαριαννα Κουρτεση" userId="c132459e28d848bf" providerId="LiveId" clId="{39D90B43-30C9-4E29-8131-94E5C39DAB20}" dt="2024-07-21T07:24:21.163" v="886" actId="21"/>
          <ac:spMkLst>
            <pc:docMk/>
            <pc:sldMk cId="1384750419" sldId="280"/>
            <ac:spMk id="11" creationId="{AC0CC2A2-D055-A31A-80A5-1FD7606BF8F7}"/>
          </ac:spMkLst>
        </pc:spChg>
        <pc:spChg chg="add del mod">
          <ac:chgData name="Μαριαννα Κουρτεση" userId="c132459e28d848bf" providerId="LiveId" clId="{39D90B43-30C9-4E29-8131-94E5C39DAB20}" dt="2024-07-21T07:25:17.953" v="894" actId="21"/>
          <ac:spMkLst>
            <pc:docMk/>
            <pc:sldMk cId="1384750419" sldId="280"/>
            <ac:spMk id="12" creationId="{396F09D2-A554-DD2E-0586-62A324257BC7}"/>
          </ac:spMkLst>
        </pc:spChg>
        <pc:spChg chg="add mod">
          <ac:chgData name="Μαριαννα Κουρτεση" userId="c132459e28d848bf" providerId="LiveId" clId="{39D90B43-30C9-4E29-8131-94E5C39DAB20}" dt="2024-07-21T07:23:34.378" v="881" actId="255"/>
          <ac:spMkLst>
            <pc:docMk/>
            <pc:sldMk cId="1384750419" sldId="280"/>
            <ac:spMk id="13" creationId="{4D12724A-2618-CFC7-3CB7-68ECC2B4D7F2}"/>
          </ac:spMkLst>
        </pc:spChg>
        <pc:spChg chg="add mod">
          <ac:chgData name="Μαριαννα Κουρτεση" userId="c132459e28d848bf" providerId="LiveId" clId="{39D90B43-30C9-4E29-8131-94E5C39DAB20}" dt="2024-07-21T07:25:57.770" v="902" actId="14100"/>
          <ac:spMkLst>
            <pc:docMk/>
            <pc:sldMk cId="1384750419" sldId="280"/>
            <ac:spMk id="18" creationId="{90211815-B1D7-85C1-3843-922E7AAE0756}"/>
          </ac:spMkLst>
        </pc:spChg>
        <pc:spChg chg="add mod">
          <ac:chgData name="Μαριαννα Κουρτεση" userId="c132459e28d848bf" providerId="LiveId" clId="{39D90B43-30C9-4E29-8131-94E5C39DAB20}" dt="2024-07-21T07:25:50.010" v="900" actId="14100"/>
          <ac:spMkLst>
            <pc:docMk/>
            <pc:sldMk cId="1384750419" sldId="280"/>
            <ac:spMk id="19" creationId="{BA60236A-63EC-D10A-9F69-D6D5D2F27BE9}"/>
          </ac:spMkLst>
        </pc:spChg>
        <pc:cxnChg chg="add mod">
          <ac:chgData name="Μαριαννα Κουρτεση" userId="c132459e28d848bf" providerId="LiveId" clId="{39D90B43-30C9-4E29-8131-94E5C39DAB20}" dt="2024-07-21T07:22:13.627" v="866" actId="14100"/>
          <ac:cxnSpMkLst>
            <pc:docMk/>
            <pc:sldMk cId="1384750419" sldId="280"/>
            <ac:cxnSpMk id="5" creationId="{8A3010C9-25EE-6DF0-EDC1-7D41FCC041FB}"/>
          </ac:cxnSpMkLst>
        </pc:cxnChg>
        <pc:cxnChg chg="add mod">
          <ac:chgData name="Μαριαννα Κουρτεση" userId="c132459e28d848bf" providerId="LiveId" clId="{39D90B43-30C9-4E29-8131-94E5C39DAB20}" dt="2024-07-21T07:22:02.418" v="863" actId="1076"/>
          <ac:cxnSpMkLst>
            <pc:docMk/>
            <pc:sldMk cId="1384750419" sldId="280"/>
            <ac:cxnSpMk id="8" creationId="{C15E96B5-0D05-D859-8629-72A99B2B48B1}"/>
          </ac:cxnSpMkLst>
        </pc:cxnChg>
        <pc:cxnChg chg="add mod">
          <ac:chgData name="Μαριαννα Κουρτεση" userId="c132459e28d848bf" providerId="LiveId" clId="{39D90B43-30C9-4E29-8131-94E5C39DAB20}" dt="2024-07-21T07:22:21.641" v="869" actId="1076"/>
          <ac:cxnSpMkLst>
            <pc:docMk/>
            <pc:sldMk cId="1384750419" sldId="280"/>
            <ac:cxnSpMk id="10" creationId="{0F68474D-B275-5A19-376C-345F1B857FC0}"/>
          </ac:cxnSpMkLst>
        </pc:cxnChg>
      </pc:sldChg>
      <pc:sldChg chg="delSp modSp new mod">
        <pc:chgData name="Μαριαννα Κουρτεση" userId="c132459e28d848bf" providerId="LiveId" clId="{39D90B43-30C9-4E29-8131-94E5C39DAB20}" dt="2024-07-21T07:33:22.086" v="1514" actId="20577"/>
        <pc:sldMkLst>
          <pc:docMk/>
          <pc:sldMk cId="2785156130" sldId="281"/>
        </pc:sldMkLst>
        <pc:spChg chg="del">
          <ac:chgData name="Μαριαννα Κουρτεση" userId="c132459e28d848bf" providerId="LiveId" clId="{39D90B43-30C9-4E29-8131-94E5C39DAB20}" dt="2024-07-21T07:26:24.051" v="907" actId="21"/>
          <ac:spMkLst>
            <pc:docMk/>
            <pc:sldMk cId="2785156130" sldId="281"/>
            <ac:spMk id="2" creationId="{61BBD132-0FF2-5E7E-82D1-052E9CBCBB38}"/>
          </ac:spMkLst>
        </pc:spChg>
        <pc:spChg chg="mod">
          <ac:chgData name="Μαριαννα Κουρτεση" userId="c132459e28d848bf" providerId="LiveId" clId="{39D90B43-30C9-4E29-8131-94E5C39DAB20}" dt="2024-07-21T07:33:22.086" v="1514" actId="20577"/>
          <ac:spMkLst>
            <pc:docMk/>
            <pc:sldMk cId="2785156130" sldId="281"/>
            <ac:spMk id="3" creationId="{0DD825E8-7CFE-7B5E-2D96-1CAAB68A5997}"/>
          </ac:spMkLst>
        </pc:spChg>
      </pc:sldChg>
      <pc:sldChg chg="delSp modSp new mod">
        <pc:chgData name="Μαριαννα Κουρτεση" userId="c132459e28d848bf" providerId="LiveId" clId="{39D90B43-30C9-4E29-8131-94E5C39DAB20}" dt="2024-07-21T07:59:40.614" v="2256" actId="113"/>
        <pc:sldMkLst>
          <pc:docMk/>
          <pc:sldMk cId="686976361" sldId="282"/>
        </pc:sldMkLst>
        <pc:spChg chg="del">
          <ac:chgData name="Μαριαννα Κουρτεση" userId="c132459e28d848bf" providerId="LiveId" clId="{39D90B43-30C9-4E29-8131-94E5C39DAB20}" dt="2024-07-21T07:34:54.236" v="1516" actId="21"/>
          <ac:spMkLst>
            <pc:docMk/>
            <pc:sldMk cId="686976361" sldId="282"/>
            <ac:spMk id="2" creationId="{E717584A-F481-5BE2-E7B8-08B25EB40DC3}"/>
          </ac:spMkLst>
        </pc:spChg>
        <pc:spChg chg="mod">
          <ac:chgData name="Μαριαννα Κουρτεση" userId="c132459e28d848bf" providerId="LiveId" clId="{39D90B43-30C9-4E29-8131-94E5C39DAB20}" dt="2024-07-21T07:59:40.614" v="2256" actId="113"/>
          <ac:spMkLst>
            <pc:docMk/>
            <pc:sldMk cId="686976361" sldId="282"/>
            <ac:spMk id="3" creationId="{DC944CA8-DE21-241D-301F-1F6AC6C634F1}"/>
          </ac:spMkLst>
        </pc:spChg>
      </pc:sldChg>
      <pc:sldChg chg="delSp modSp new mod">
        <pc:chgData name="Μαριαννα Κουρτεση" userId="c132459e28d848bf" providerId="LiveId" clId="{39D90B43-30C9-4E29-8131-94E5C39DAB20}" dt="2024-07-21T08:38:38.031" v="3427" actId="113"/>
        <pc:sldMkLst>
          <pc:docMk/>
          <pc:sldMk cId="2616335447" sldId="283"/>
        </pc:sldMkLst>
        <pc:spChg chg="del">
          <ac:chgData name="Μαριαννα Κουρτεση" userId="c132459e28d848bf" providerId="LiveId" clId="{39D90B43-30C9-4E29-8131-94E5C39DAB20}" dt="2024-07-21T07:59:57.626" v="2258" actId="21"/>
          <ac:spMkLst>
            <pc:docMk/>
            <pc:sldMk cId="2616335447" sldId="283"/>
            <ac:spMk id="2" creationId="{A87682EF-374B-6B39-1BC0-7241BD5B5523}"/>
          </ac:spMkLst>
        </pc:spChg>
        <pc:spChg chg="mod">
          <ac:chgData name="Μαριαννα Κουρτεση" userId="c132459e28d848bf" providerId="LiveId" clId="{39D90B43-30C9-4E29-8131-94E5C39DAB20}" dt="2024-07-21T08:38:38.031" v="3427" actId="113"/>
          <ac:spMkLst>
            <pc:docMk/>
            <pc:sldMk cId="2616335447" sldId="283"/>
            <ac:spMk id="3" creationId="{AB366F6D-6597-E365-FEE4-35B092E31E3D}"/>
          </ac:spMkLst>
        </pc:spChg>
      </pc:sldChg>
      <pc:sldChg chg="delSp modSp new mod">
        <pc:chgData name="Μαριαννα Κουρτεση" userId="c132459e28d848bf" providerId="LiveId" clId="{39D90B43-30C9-4E29-8131-94E5C39DAB20}" dt="2024-07-21T08:25:14.988" v="3075" actId="20577"/>
        <pc:sldMkLst>
          <pc:docMk/>
          <pc:sldMk cId="3940985181" sldId="284"/>
        </pc:sldMkLst>
        <pc:spChg chg="del">
          <ac:chgData name="Μαριαννα Κουρτεση" userId="c132459e28d848bf" providerId="LiveId" clId="{39D90B43-30C9-4E29-8131-94E5C39DAB20}" dt="2024-07-21T08:21:19.623" v="2765" actId="21"/>
          <ac:spMkLst>
            <pc:docMk/>
            <pc:sldMk cId="3940985181" sldId="284"/>
            <ac:spMk id="2" creationId="{5D2E0A46-76D2-046B-9223-80A41E3308D9}"/>
          </ac:spMkLst>
        </pc:spChg>
        <pc:spChg chg="mod">
          <ac:chgData name="Μαριαννα Κουρτεση" userId="c132459e28d848bf" providerId="LiveId" clId="{39D90B43-30C9-4E29-8131-94E5C39DAB20}" dt="2024-07-21T08:25:14.988" v="3075" actId="20577"/>
          <ac:spMkLst>
            <pc:docMk/>
            <pc:sldMk cId="3940985181" sldId="284"/>
            <ac:spMk id="3" creationId="{CFF634F5-20D6-A5F1-8BF7-79D1B6F5C1F1}"/>
          </ac:spMkLst>
        </pc:spChg>
      </pc:sldChg>
      <pc:sldChg chg="delSp modSp new mod">
        <pc:chgData name="Μαριαννα Κουρτεση" userId="c132459e28d848bf" providerId="LiveId" clId="{39D90B43-30C9-4E29-8131-94E5C39DAB20}" dt="2024-07-21T09:07:40.691" v="4590" actId="113"/>
        <pc:sldMkLst>
          <pc:docMk/>
          <pc:sldMk cId="19057340" sldId="285"/>
        </pc:sldMkLst>
        <pc:spChg chg="del">
          <ac:chgData name="Μαριαννα Κουρτεση" userId="c132459e28d848bf" providerId="LiveId" clId="{39D90B43-30C9-4E29-8131-94E5C39DAB20}" dt="2024-07-21T08:25:36.627" v="3077" actId="21"/>
          <ac:spMkLst>
            <pc:docMk/>
            <pc:sldMk cId="19057340" sldId="285"/>
            <ac:spMk id="2" creationId="{75B803E5-0F07-9179-A50D-4AA5026D59B2}"/>
          </ac:spMkLst>
        </pc:spChg>
        <pc:spChg chg="mod">
          <ac:chgData name="Μαριαννα Κουρτεση" userId="c132459e28d848bf" providerId="LiveId" clId="{39D90B43-30C9-4E29-8131-94E5C39DAB20}" dt="2024-07-21T09:07:40.691" v="4590" actId="113"/>
          <ac:spMkLst>
            <pc:docMk/>
            <pc:sldMk cId="19057340" sldId="285"/>
            <ac:spMk id="3" creationId="{6054B751-F0D4-1F0F-FA50-5A95FA40511D}"/>
          </ac:spMkLst>
        </pc:spChg>
      </pc:sldChg>
      <pc:sldChg chg="delSp modSp new mod ord">
        <pc:chgData name="Μαριαννα Κουρτεση" userId="c132459e28d848bf" providerId="LiveId" clId="{39D90B43-30C9-4E29-8131-94E5C39DAB20}" dt="2024-07-21T08:45:58.436" v="3925" actId="20577"/>
        <pc:sldMkLst>
          <pc:docMk/>
          <pc:sldMk cId="3922306819" sldId="286"/>
        </pc:sldMkLst>
        <pc:spChg chg="del">
          <ac:chgData name="Μαριαννα Κουρτεση" userId="c132459e28d848bf" providerId="LiveId" clId="{39D90B43-30C9-4E29-8131-94E5C39DAB20}" dt="2024-07-21T08:37:55.434" v="3414" actId="21"/>
          <ac:spMkLst>
            <pc:docMk/>
            <pc:sldMk cId="3922306819" sldId="286"/>
            <ac:spMk id="2" creationId="{A6E219AC-863E-35F1-78DB-2D0D8DA6755A}"/>
          </ac:spMkLst>
        </pc:spChg>
        <pc:spChg chg="mod">
          <ac:chgData name="Μαριαννα Κουρτεση" userId="c132459e28d848bf" providerId="LiveId" clId="{39D90B43-30C9-4E29-8131-94E5C39DAB20}" dt="2024-07-21T08:45:58.436" v="3925" actId="20577"/>
          <ac:spMkLst>
            <pc:docMk/>
            <pc:sldMk cId="3922306819" sldId="286"/>
            <ac:spMk id="3" creationId="{C439FCEA-03BE-17F8-110E-E06589DCCB7C}"/>
          </ac:spMkLst>
        </pc:spChg>
      </pc:sldChg>
      <pc:sldChg chg="delSp modSp new mod">
        <pc:chgData name="Μαριαννα Κουρτεση" userId="c132459e28d848bf" providerId="LiveId" clId="{39D90B43-30C9-4E29-8131-94E5C39DAB20}" dt="2024-07-21T09:07:57.960" v="4592" actId="113"/>
        <pc:sldMkLst>
          <pc:docMk/>
          <pc:sldMk cId="1450323336" sldId="287"/>
        </pc:sldMkLst>
        <pc:spChg chg="del">
          <ac:chgData name="Μαριαννα Κουρτεση" userId="c132459e28d848bf" providerId="LiveId" clId="{39D90B43-30C9-4E29-8131-94E5C39DAB20}" dt="2024-07-21T08:46:45.722" v="3927" actId="21"/>
          <ac:spMkLst>
            <pc:docMk/>
            <pc:sldMk cId="1450323336" sldId="287"/>
            <ac:spMk id="2" creationId="{D04414DF-1D58-0131-401E-F462C0737B0E}"/>
          </ac:spMkLst>
        </pc:spChg>
        <pc:spChg chg="mod">
          <ac:chgData name="Μαριαννα Κουρτεση" userId="c132459e28d848bf" providerId="LiveId" clId="{39D90B43-30C9-4E29-8131-94E5C39DAB20}" dt="2024-07-21T09:07:57.960" v="4592" actId="113"/>
          <ac:spMkLst>
            <pc:docMk/>
            <pc:sldMk cId="1450323336" sldId="287"/>
            <ac:spMk id="3" creationId="{37A6D8E2-15D6-3EDD-40F7-0D7671FEF3F6}"/>
          </ac:spMkLst>
        </pc:spChg>
      </pc:sldChg>
      <pc:sldChg chg="delSp modSp new mod">
        <pc:chgData name="Μαριαννα Κουρτεση" userId="c132459e28d848bf" providerId="LiveId" clId="{39D90B43-30C9-4E29-8131-94E5C39DAB20}" dt="2024-07-21T09:13:24.109" v="4849" actId="255"/>
        <pc:sldMkLst>
          <pc:docMk/>
          <pc:sldMk cId="737123302" sldId="288"/>
        </pc:sldMkLst>
        <pc:spChg chg="del">
          <ac:chgData name="Μαριαννα Κουρτεση" userId="c132459e28d848bf" providerId="LiveId" clId="{39D90B43-30C9-4E29-8131-94E5C39DAB20}" dt="2024-07-21T08:57:28.786" v="4477" actId="21"/>
          <ac:spMkLst>
            <pc:docMk/>
            <pc:sldMk cId="737123302" sldId="288"/>
            <ac:spMk id="2" creationId="{60516B8D-0687-1B22-8B93-9FC427A53DEB}"/>
          </ac:spMkLst>
        </pc:spChg>
        <pc:spChg chg="mod">
          <ac:chgData name="Μαριαννα Κουρτεση" userId="c132459e28d848bf" providerId="LiveId" clId="{39D90B43-30C9-4E29-8131-94E5C39DAB20}" dt="2024-07-21T09:13:24.109" v="4849" actId="255"/>
          <ac:spMkLst>
            <pc:docMk/>
            <pc:sldMk cId="737123302" sldId="288"/>
            <ac:spMk id="3" creationId="{11DC4E63-340B-0730-86A8-C0135FCE7BB5}"/>
          </ac:spMkLst>
        </pc:spChg>
      </pc:sldChg>
      <pc:sldChg chg="delSp modSp new mod">
        <pc:chgData name="Μαριαννα Κουρτεση" userId="c132459e28d848bf" providerId="LiveId" clId="{39D90B43-30C9-4E29-8131-94E5C39DAB20}" dt="2024-07-21T09:22:15.477" v="5476" actId="14100"/>
        <pc:sldMkLst>
          <pc:docMk/>
          <pc:sldMk cId="2433111496" sldId="289"/>
        </pc:sldMkLst>
        <pc:spChg chg="del">
          <ac:chgData name="Μαριαννα Κουρτεση" userId="c132459e28d848bf" providerId="LiveId" clId="{39D90B43-30C9-4E29-8131-94E5C39DAB20}" dt="2024-07-21T09:13:41.080" v="4851" actId="21"/>
          <ac:spMkLst>
            <pc:docMk/>
            <pc:sldMk cId="2433111496" sldId="289"/>
            <ac:spMk id="2" creationId="{B4B7B716-1611-85FA-1ED7-75AE91318A79}"/>
          </ac:spMkLst>
        </pc:spChg>
        <pc:spChg chg="mod">
          <ac:chgData name="Μαριαννα Κουρτεση" userId="c132459e28d848bf" providerId="LiveId" clId="{39D90B43-30C9-4E29-8131-94E5C39DAB20}" dt="2024-07-21T09:22:15.477" v="5476" actId="14100"/>
          <ac:spMkLst>
            <pc:docMk/>
            <pc:sldMk cId="2433111496" sldId="289"/>
            <ac:spMk id="3" creationId="{817D6F3C-12D9-9E86-0303-75BE99494F9E}"/>
          </ac:spMkLst>
        </pc:spChg>
      </pc:sldChg>
      <pc:sldChg chg="addSp delSp modSp new mod">
        <pc:chgData name="Μαριαννα Κουρτεση" userId="c132459e28d848bf" providerId="LiveId" clId="{39D90B43-30C9-4E29-8131-94E5C39DAB20}" dt="2024-07-21T09:33:32.337" v="5875" actId="20577"/>
        <pc:sldMkLst>
          <pc:docMk/>
          <pc:sldMk cId="2863883981" sldId="290"/>
        </pc:sldMkLst>
        <pc:spChg chg="del">
          <ac:chgData name="Μαριαννα Κουρτεση" userId="c132459e28d848bf" providerId="LiveId" clId="{39D90B43-30C9-4E29-8131-94E5C39DAB20}" dt="2024-07-21T09:24:21.975" v="5478" actId="21"/>
          <ac:spMkLst>
            <pc:docMk/>
            <pc:sldMk cId="2863883981" sldId="290"/>
            <ac:spMk id="2" creationId="{FD9A0C3A-CCBD-D11E-0544-5F7359964835}"/>
          </ac:spMkLst>
        </pc:spChg>
        <pc:spChg chg="mod">
          <ac:chgData name="Μαριαννα Κουρτεση" userId="c132459e28d848bf" providerId="LiveId" clId="{39D90B43-30C9-4E29-8131-94E5C39DAB20}" dt="2024-07-21T09:32:43.733" v="5867" actId="20577"/>
          <ac:spMkLst>
            <pc:docMk/>
            <pc:sldMk cId="2863883981" sldId="290"/>
            <ac:spMk id="3" creationId="{8EF959FA-C4C6-1DC7-D293-FE03354710A1}"/>
          </ac:spMkLst>
        </pc:spChg>
        <pc:spChg chg="add del mod">
          <ac:chgData name="Μαριαννα Κουρτεση" userId="c132459e28d848bf" providerId="LiveId" clId="{39D90B43-30C9-4E29-8131-94E5C39DAB20}" dt="2024-07-21T09:27:09.416" v="5584" actId="21"/>
          <ac:spMkLst>
            <pc:docMk/>
            <pc:sldMk cId="2863883981" sldId="290"/>
            <ac:spMk id="4" creationId="{061F57CD-B2A3-F901-31F1-57887F80C723}"/>
          </ac:spMkLst>
        </pc:spChg>
        <pc:spChg chg="add del">
          <ac:chgData name="Μαριαννα Κουρτεση" userId="c132459e28d848bf" providerId="LiveId" clId="{39D90B43-30C9-4E29-8131-94E5C39DAB20}" dt="2024-07-21T09:29:29.856" v="5725" actId="21"/>
          <ac:spMkLst>
            <pc:docMk/>
            <pc:sldMk cId="2863883981" sldId="290"/>
            <ac:spMk id="5" creationId="{B750EC87-2F20-718B-428A-1581B6864E7A}"/>
          </ac:spMkLst>
        </pc:spChg>
        <pc:spChg chg="add mod">
          <ac:chgData name="Μαριαννα Κουρτεση" userId="c132459e28d848bf" providerId="LiveId" clId="{39D90B43-30C9-4E29-8131-94E5C39DAB20}" dt="2024-07-21T09:33:30.292" v="5874" actId="20577"/>
          <ac:spMkLst>
            <pc:docMk/>
            <pc:sldMk cId="2863883981" sldId="290"/>
            <ac:spMk id="6" creationId="{C63325F3-0ADC-DE58-1B9E-AF93BA865241}"/>
          </ac:spMkLst>
        </pc:spChg>
        <pc:spChg chg="add mod">
          <ac:chgData name="Μαριαννα Κουρτεση" userId="c132459e28d848bf" providerId="LiveId" clId="{39D90B43-30C9-4E29-8131-94E5C39DAB20}" dt="2024-07-21T09:33:32.337" v="5875" actId="20577"/>
          <ac:spMkLst>
            <pc:docMk/>
            <pc:sldMk cId="2863883981" sldId="290"/>
            <ac:spMk id="7" creationId="{4DB07244-E912-DBFA-DE71-F89D6895B7A3}"/>
          </ac:spMkLst>
        </pc:spChg>
      </pc:sldChg>
      <pc:sldChg chg="addSp delSp modSp new mod">
        <pc:chgData name="Μαριαννα Κουρτεση" userId="c132459e28d848bf" providerId="LiveId" clId="{39D90B43-30C9-4E29-8131-94E5C39DAB20}" dt="2024-07-21T09:39:20.241" v="6077" actId="1076"/>
        <pc:sldMkLst>
          <pc:docMk/>
          <pc:sldMk cId="305276453" sldId="291"/>
        </pc:sldMkLst>
        <pc:spChg chg="del">
          <ac:chgData name="Μαριαννα Κουρτεση" userId="c132459e28d848bf" providerId="LiveId" clId="{39D90B43-30C9-4E29-8131-94E5C39DAB20}" dt="2024-07-21T09:34:00.775" v="5877" actId="21"/>
          <ac:spMkLst>
            <pc:docMk/>
            <pc:sldMk cId="305276453" sldId="291"/>
            <ac:spMk id="2" creationId="{86D3CE59-38DD-23C9-E6DD-CDC91B233220}"/>
          </ac:spMkLst>
        </pc:spChg>
        <pc:spChg chg="mod">
          <ac:chgData name="Μαριαννα Κουρτεση" userId="c132459e28d848bf" providerId="LiveId" clId="{39D90B43-30C9-4E29-8131-94E5C39DAB20}" dt="2024-07-21T09:38:19.366" v="6065" actId="122"/>
          <ac:spMkLst>
            <pc:docMk/>
            <pc:sldMk cId="305276453" sldId="291"/>
            <ac:spMk id="3" creationId="{EF54FD7E-E0B6-27D5-8E6E-E8CA468D7D10}"/>
          </ac:spMkLst>
        </pc:spChg>
        <pc:spChg chg="add del">
          <ac:chgData name="Μαριαννα Κουρτεση" userId="c132459e28d848bf" providerId="LiveId" clId="{39D90B43-30C9-4E29-8131-94E5C39DAB20}" dt="2024-07-21T09:37:14.637" v="6057" actId="11529"/>
          <ac:spMkLst>
            <pc:docMk/>
            <pc:sldMk cId="305276453" sldId="291"/>
            <ac:spMk id="4" creationId="{3F939126-B4DC-B31C-3990-F76B4B4E0950}"/>
          </ac:spMkLst>
        </pc:spChg>
        <pc:spChg chg="add del">
          <ac:chgData name="Μαριαννα Κουρτεση" userId="c132459e28d848bf" providerId="LiveId" clId="{39D90B43-30C9-4E29-8131-94E5C39DAB20}" dt="2024-07-21T09:37:13.340" v="6055" actId="11529"/>
          <ac:spMkLst>
            <pc:docMk/>
            <pc:sldMk cId="305276453" sldId="291"/>
            <ac:spMk id="5" creationId="{2FBDFEE0-169A-1C10-8E34-0C6E14242ABC}"/>
          </ac:spMkLst>
        </pc:spChg>
        <pc:spChg chg="add del mod">
          <ac:chgData name="Μαριαννα Κουρτεση" userId="c132459e28d848bf" providerId="LiveId" clId="{39D90B43-30C9-4E29-8131-94E5C39DAB20}" dt="2024-07-21T09:37:12.320" v="6054" actId="14100"/>
          <ac:spMkLst>
            <pc:docMk/>
            <pc:sldMk cId="305276453" sldId="291"/>
            <ac:spMk id="6" creationId="{667B719E-B28D-E432-F166-2B04CE144CA2}"/>
          </ac:spMkLst>
        </pc:spChg>
        <pc:spChg chg="add mod">
          <ac:chgData name="Μαριαννα Κουρτεση" userId="c132459e28d848bf" providerId="LiveId" clId="{39D90B43-30C9-4E29-8131-94E5C39DAB20}" dt="2024-07-21T09:39:20.241" v="6077" actId="1076"/>
          <ac:spMkLst>
            <pc:docMk/>
            <pc:sldMk cId="305276453" sldId="291"/>
            <ac:spMk id="7" creationId="{0AD51325-5C5D-DA70-2E28-7021A4B749BD}"/>
          </ac:spMkLst>
        </pc:spChg>
        <pc:spChg chg="add mod">
          <ac:chgData name="Μαριαννα Κουρτεση" userId="c132459e28d848bf" providerId="LiveId" clId="{39D90B43-30C9-4E29-8131-94E5C39DAB20}" dt="2024-07-21T09:38:42.618" v="6071" actId="14100"/>
          <ac:spMkLst>
            <pc:docMk/>
            <pc:sldMk cId="305276453" sldId="291"/>
            <ac:spMk id="8" creationId="{C6F7A53C-DD98-9CDA-2170-37DF610C9563}"/>
          </ac:spMkLst>
        </pc:spChg>
      </pc:sldChg>
      <pc:sldChg chg="delSp modSp new mod">
        <pc:chgData name="Μαριαννα Κουρτεση" userId="c132459e28d848bf" providerId="LiveId" clId="{39D90B43-30C9-4E29-8131-94E5C39DAB20}" dt="2024-07-21T09:55:57.270" v="7355" actId="14100"/>
        <pc:sldMkLst>
          <pc:docMk/>
          <pc:sldMk cId="8118789" sldId="292"/>
        </pc:sldMkLst>
        <pc:spChg chg="del">
          <ac:chgData name="Μαριαννα Κουρτεση" userId="c132459e28d848bf" providerId="LiveId" clId="{39D90B43-30C9-4E29-8131-94E5C39DAB20}" dt="2024-07-21T09:39:48.179" v="6079" actId="21"/>
          <ac:spMkLst>
            <pc:docMk/>
            <pc:sldMk cId="8118789" sldId="292"/>
            <ac:spMk id="2" creationId="{F8F70DA3-0CFD-4583-C15F-E29EF6B36AF5}"/>
          </ac:spMkLst>
        </pc:spChg>
        <pc:spChg chg="mod">
          <ac:chgData name="Μαριαννα Κουρτεση" userId="c132459e28d848bf" providerId="LiveId" clId="{39D90B43-30C9-4E29-8131-94E5C39DAB20}" dt="2024-07-21T09:55:57.270" v="7355" actId="14100"/>
          <ac:spMkLst>
            <pc:docMk/>
            <pc:sldMk cId="8118789" sldId="292"/>
            <ac:spMk id="3" creationId="{11E6AC35-C3C3-FB3B-106E-470177481E59}"/>
          </ac:spMkLst>
        </pc:spChg>
      </pc:sldChg>
      <pc:sldChg chg="delSp modSp new mod">
        <pc:chgData name="Μαριαννα Κουρτεση" userId="c132459e28d848bf" providerId="LiveId" clId="{39D90B43-30C9-4E29-8131-94E5C39DAB20}" dt="2024-07-21T10:10:40.222" v="7785" actId="20577"/>
        <pc:sldMkLst>
          <pc:docMk/>
          <pc:sldMk cId="3606979820" sldId="293"/>
        </pc:sldMkLst>
        <pc:spChg chg="del">
          <ac:chgData name="Μαριαννα Κουρτεση" userId="c132459e28d848bf" providerId="LiveId" clId="{39D90B43-30C9-4E29-8131-94E5C39DAB20}" dt="2024-07-21T09:56:14.244" v="7357" actId="21"/>
          <ac:spMkLst>
            <pc:docMk/>
            <pc:sldMk cId="3606979820" sldId="293"/>
            <ac:spMk id="2" creationId="{CAF3A195-3902-AE5B-F8E4-26C96D418791}"/>
          </ac:spMkLst>
        </pc:spChg>
        <pc:spChg chg="mod">
          <ac:chgData name="Μαριαννα Κουρτεση" userId="c132459e28d848bf" providerId="LiveId" clId="{39D90B43-30C9-4E29-8131-94E5C39DAB20}" dt="2024-07-21T10:10:40.222" v="7785" actId="20577"/>
          <ac:spMkLst>
            <pc:docMk/>
            <pc:sldMk cId="3606979820" sldId="293"/>
            <ac:spMk id="3" creationId="{CC3CD3C7-3E7D-0E7F-9320-39AABAB18570}"/>
          </ac:spMkLst>
        </pc:spChg>
      </pc:sldChg>
      <pc:sldChg chg="delSp modSp new mod">
        <pc:chgData name="Μαριαννα Κουρτεση" userId="c132459e28d848bf" providerId="LiveId" clId="{39D90B43-30C9-4E29-8131-94E5C39DAB20}" dt="2024-07-21T10:20:14.232" v="8324" actId="14100"/>
        <pc:sldMkLst>
          <pc:docMk/>
          <pc:sldMk cId="2765207725" sldId="294"/>
        </pc:sldMkLst>
        <pc:spChg chg="del">
          <ac:chgData name="Μαριαννα Κουρτεση" userId="c132459e28d848bf" providerId="LiveId" clId="{39D90B43-30C9-4E29-8131-94E5C39DAB20}" dt="2024-07-21T10:10:49.844" v="7787" actId="21"/>
          <ac:spMkLst>
            <pc:docMk/>
            <pc:sldMk cId="2765207725" sldId="294"/>
            <ac:spMk id="2" creationId="{98A611BA-E2BC-D281-A666-654F149099A8}"/>
          </ac:spMkLst>
        </pc:spChg>
        <pc:spChg chg="mod">
          <ac:chgData name="Μαριαννα Κουρτεση" userId="c132459e28d848bf" providerId="LiveId" clId="{39D90B43-30C9-4E29-8131-94E5C39DAB20}" dt="2024-07-21T10:20:14.232" v="8324" actId="14100"/>
          <ac:spMkLst>
            <pc:docMk/>
            <pc:sldMk cId="2765207725" sldId="294"/>
            <ac:spMk id="3" creationId="{6C020572-F3B7-81D5-E282-AAFD81F811D9}"/>
          </ac:spMkLst>
        </pc:spChg>
      </pc:sldChg>
      <pc:sldChg chg="delSp modSp new mod">
        <pc:chgData name="Μαριαννα Κουρτεση" userId="c132459e28d848bf" providerId="LiveId" clId="{39D90B43-30C9-4E29-8131-94E5C39DAB20}" dt="2024-07-22T07:59:44.672" v="8797" actId="20577"/>
        <pc:sldMkLst>
          <pc:docMk/>
          <pc:sldMk cId="2992489750" sldId="295"/>
        </pc:sldMkLst>
        <pc:spChg chg="del">
          <ac:chgData name="Μαριαννα Κουρτεση" userId="c132459e28d848bf" providerId="LiveId" clId="{39D90B43-30C9-4E29-8131-94E5C39DAB20}" dt="2024-07-22T07:44:02.268" v="8326" actId="21"/>
          <ac:spMkLst>
            <pc:docMk/>
            <pc:sldMk cId="2992489750" sldId="295"/>
            <ac:spMk id="2" creationId="{3C7387E5-AC2C-FA3E-3D8A-7876E97D8130}"/>
          </ac:spMkLst>
        </pc:spChg>
        <pc:spChg chg="mod">
          <ac:chgData name="Μαριαννα Κουρτεση" userId="c132459e28d848bf" providerId="LiveId" clId="{39D90B43-30C9-4E29-8131-94E5C39DAB20}" dt="2024-07-22T07:59:44.672" v="8797" actId="20577"/>
          <ac:spMkLst>
            <pc:docMk/>
            <pc:sldMk cId="2992489750" sldId="295"/>
            <ac:spMk id="3" creationId="{0BC3F0A2-5B47-90BD-9A9F-8E9DD6055A09}"/>
          </ac:spMkLst>
        </pc:spChg>
      </pc:sldChg>
      <pc:sldChg chg="delSp modSp new mod">
        <pc:chgData name="Μαριαννα Κουρτεση" userId="c132459e28d848bf" providerId="LiveId" clId="{39D90B43-30C9-4E29-8131-94E5C39DAB20}" dt="2024-07-22T08:09:19.765" v="9476" actId="20577"/>
        <pc:sldMkLst>
          <pc:docMk/>
          <pc:sldMk cId="2177119880" sldId="296"/>
        </pc:sldMkLst>
        <pc:spChg chg="del">
          <ac:chgData name="Μαριαννα Κουρτεση" userId="c132459e28d848bf" providerId="LiveId" clId="{39D90B43-30C9-4E29-8131-94E5C39DAB20}" dt="2024-07-22T07:56:35.365" v="8689" actId="21"/>
          <ac:spMkLst>
            <pc:docMk/>
            <pc:sldMk cId="2177119880" sldId="296"/>
            <ac:spMk id="2" creationId="{AFA13895-E8FA-6353-C19D-D3F66E40F94C}"/>
          </ac:spMkLst>
        </pc:spChg>
        <pc:spChg chg="mod">
          <ac:chgData name="Μαριαννα Κουρτεση" userId="c132459e28d848bf" providerId="LiveId" clId="{39D90B43-30C9-4E29-8131-94E5C39DAB20}" dt="2024-07-22T08:09:19.765" v="9476" actId="20577"/>
          <ac:spMkLst>
            <pc:docMk/>
            <pc:sldMk cId="2177119880" sldId="296"/>
            <ac:spMk id="3" creationId="{48A0C786-F2B4-F05B-4CC2-E07F84D992B2}"/>
          </ac:spMkLst>
        </pc:spChg>
      </pc:sldChg>
      <pc:sldChg chg="delSp modSp new mod">
        <pc:chgData name="Μαριαννα Κουρτεση" userId="c132459e28d848bf" providerId="LiveId" clId="{39D90B43-30C9-4E29-8131-94E5C39DAB20}" dt="2024-07-22T08:27:48.706" v="9629" actId="20577"/>
        <pc:sldMkLst>
          <pc:docMk/>
          <pc:sldMk cId="3069826437" sldId="297"/>
        </pc:sldMkLst>
        <pc:spChg chg="del">
          <ac:chgData name="Μαριαννα Κουρτεση" userId="c132459e28d848bf" providerId="LiveId" clId="{39D90B43-30C9-4E29-8131-94E5C39DAB20}" dt="2024-07-22T08:10:01.865" v="9478" actId="21"/>
          <ac:spMkLst>
            <pc:docMk/>
            <pc:sldMk cId="3069826437" sldId="297"/>
            <ac:spMk id="2" creationId="{15A008A6-7939-52F9-FF1F-294B3C5E9262}"/>
          </ac:spMkLst>
        </pc:spChg>
        <pc:spChg chg="mod">
          <ac:chgData name="Μαριαννα Κουρτεση" userId="c132459e28d848bf" providerId="LiveId" clId="{39D90B43-30C9-4E29-8131-94E5C39DAB20}" dt="2024-07-22T08:27:48.706" v="9629" actId="20577"/>
          <ac:spMkLst>
            <pc:docMk/>
            <pc:sldMk cId="3069826437" sldId="297"/>
            <ac:spMk id="3" creationId="{1105D5FD-3B61-301C-C5F4-CA5C0B37E4F9}"/>
          </ac:spMkLst>
        </pc:spChg>
      </pc:sldChg>
      <pc:sldChg chg="delSp modSp new mod">
        <pc:chgData name="Μαριαννα Κουρτεση" userId="c132459e28d848bf" providerId="LiveId" clId="{39D90B43-30C9-4E29-8131-94E5C39DAB20}" dt="2024-07-22T08:38:56.795" v="10437" actId="14100"/>
        <pc:sldMkLst>
          <pc:docMk/>
          <pc:sldMk cId="1647499457" sldId="298"/>
        </pc:sldMkLst>
        <pc:spChg chg="del">
          <ac:chgData name="Μαριαννα Κουρτεση" userId="c132459e28d848bf" providerId="LiveId" clId="{39D90B43-30C9-4E29-8131-94E5C39DAB20}" dt="2024-07-22T08:27:59.750" v="9631" actId="21"/>
          <ac:spMkLst>
            <pc:docMk/>
            <pc:sldMk cId="1647499457" sldId="298"/>
            <ac:spMk id="2" creationId="{ADFB929A-9F1B-E758-3001-B9DB7E9C007E}"/>
          </ac:spMkLst>
        </pc:spChg>
        <pc:spChg chg="mod">
          <ac:chgData name="Μαριαννα Κουρτεση" userId="c132459e28d848bf" providerId="LiveId" clId="{39D90B43-30C9-4E29-8131-94E5C39DAB20}" dt="2024-07-22T08:38:56.795" v="10437" actId="14100"/>
          <ac:spMkLst>
            <pc:docMk/>
            <pc:sldMk cId="1647499457" sldId="298"/>
            <ac:spMk id="3" creationId="{17BAE8DD-446A-DCCB-C310-E50DEF3860AF}"/>
          </ac:spMkLst>
        </pc:spChg>
      </pc:sldChg>
      <pc:sldChg chg="delSp modSp new mod">
        <pc:chgData name="Μαριαννα Κουρτεση" userId="c132459e28d848bf" providerId="LiveId" clId="{39D90B43-30C9-4E29-8131-94E5C39DAB20}" dt="2024-07-22T08:47:12.326" v="11183" actId="14100"/>
        <pc:sldMkLst>
          <pc:docMk/>
          <pc:sldMk cId="347043016" sldId="299"/>
        </pc:sldMkLst>
        <pc:spChg chg="del">
          <ac:chgData name="Μαριαννα Κουρτεση" userId="c132459e28d848bf" providerId="LiveId" clId="{39D90B43-30C9-4E29-8131-94E5C39DAB20}" dt="2024-07-22T08:39:06.180" v="10439" actId="21"/>
          <ac:spMkLst>
            <pc:docMk/>
            <pc:sldMk cId="347043016" sldId="299"/>
            <ac:spMk id="2" creationId="{16CD2611-537D-04C6-403A-57098CBD890F}"/>
          </ac:spMkLst>
        </pc:spChg>
        <pc:spChg chg="mod">
          <ac:chgData name="Μαριαννα Κουρτεση" userId="c132459e28d848bf" providerId="LiveId" clId="{39D90B43-30C9-4E29-8131-94E5C39DAB20}" dt="2024-07-22T08:47:12.326" v="11183" actId="14100"/>
          <ac:spMkLst>
            <pc:docMk/>
            <pc:sldMk cId="347043016" sldId="299"/>
            <ac:spMk id="3" creationId="{4AED52D7-41AC-2425-A481-A8508D1E34F4}"/>
          </ac:spMkLst>
        </pc:spChg>
      </pc:sldChg>
      <pc:sldChg chg="delSp modSp new mod">
        <pc:chgData name="Μαριαννα Κουρτεση" userId="c132459e28d848bf" providerId="LiveId" clId="{39D90B43-30C9-4E29-8131-94E5C39DAB20}" dt="2024-07-22T08:59:28.554" v="11792" actId="20577"/>
        <pc:sldMkLst>
          <pc:docMk/>
          <pc:sldMk cId="1129325119" sldId="300"/>
        </pc:sldMkLst>
        <pc:spChg chg="del">
          <ac:chgData name="Μαριαννα Κουρτεση" userId="c132459e28d848bf" providerId="LiveId" clId="{39D90B43-30C9-4E29-8131-94E5C39DAB20}" dt="2024-07-22T08:47:21.243" v="11185" actId="21"/>
          <ac:spMkLst>
            <pc:docMk/>
            <pc:sldMk cId="1129325119" sldId="300"/>
            <ac:spMk id="2" creationId="{4777C8B5-90E6-4D7F-EEC5-BD492E2C19B9}"/>
          </ac:spMkLst>
        </pc:spChg>
        <pc:spChg chg="mod">
          <ac:chgData name="Μαριαννα Κουρτεση" userId="c132459e28d848bf" providerId="LiveId" clId="{39D90B43-30C9-4E29-8131-94E5C39DAB20}" dt="2024-07-22T08:59:28.554" v="11792" actId="20577"/>
          <ac:spMkLst>
            <pc:docMk/>
            <pc:sldMk cId="1129325119" sldId="300"/>
            <ac:spMk id="3" creationId="{9B6831FD-7CCA-3ADA-E624-4436E91C477D}"/>
          </ac:spMkLst>
        </pc:spChg>
      </pc:sldChg>
    </pc:docChg>
  </pc:docChgLst>
  <pc:docChgLst>
    <pc:chgData name="Μαριαννα Κουρτεση" userId="c132459e28d848bf" providerId="LiveId" clId="{DC67F695-A53B-4C78-88A0-92A5F7A5E2EA}"/>
    <pc:docChg chg="custSel modSld">
      <pc:chgData name="Μαριαννα Κουρτεση" userId="c132459e28d848bf" providerId="LiveId" clId="{DC67F695-A53B-4C78-88A0-92A5F7A5E2EA}" dt="2024-08-15T09:01:09.981" v="44" actId="1076"/>
      <pc:docMkLst>
        <pc:docMk/>
      </pc:docMkLst>
      <pc:sldChg chg="addSp delSp modSp mod">
        <pc:chgData name="Μαριαννα Κουρτεση" userId="c132459e28d848bf" providerId="LiveId" clId="{DC67F695-A53B-4C78-88A0-92A5F7A5E2EA}" dt="2024-08-15T08:42:12.081" v="12" actId="21"/>
        <pc:sldMkLst>
          <pc:docMk/>
          <pc:sldMk cId="3198176989" sldId="257"/>
        </pc:sldMkLst>
        <pc:spChg chg="mod">
          <ac:chgData name="Μαριαννα Κουρτεση" userId="c132459e28d848bf" providerId="LiveId" clId="{DC67F695-A53B-4C78-88A0-92A5F7A5E2EA}" dt="2024-08-15T08:20:46.772" v="3" actId="1076"/>
          <ac:spMkLst>
            <pc:docMk/>
            <pc:sldMk cId="3198176989" sldId="257"/>
            <ac:spMk id="3" creationId="{00000000-0000-0000-0000-000000000000}"/>
          </ac:spMkLst>
        </pc:spChg>
        <pc:picChg chg="add del mod">
          <ac:chgData name="Μαριαννα Κουρτεση" userId="c132459e28d848bf" providerId="LiveId" clId="{DC67F695-A53B-4C78-88A0-92A5F7A5E2EA}" dt="2024-08-15T08:42:12.081" v="12" actId="21"/>
          <ac:picMkLst>
            <pc:docMk/>
            <pc:sldMk cId="3198176989" sldId="257"/>
            <ac:picMk id="5" creationId="{CFEE4C04-8ED3-A8EC-8767-B12BD8629B11}"/>
          </ac:picMkLst>
        </pc:picChg>
        <pc:picChg chg="add mod">
          <ac:chgData name="Μαριαννα Κουρτεση" userId="c132459e28d848bf" providerId="LiveId" clId="{DC67F695-A53B-4C78-88A0-92A5F7A5E2EA}" dt="2024-08-15T08:42:05.169" v="11" actId="14100"/>
          <ac:picMkLst>
            <pc:docMk/>
            <pc:sldMk cId="3198176989" sldId="257"/>
            <ac:picMk id="7" creationId="{7E498233-097B-37E9-7AFB-D2D4C68518EA}"/>
          </ac:picMkLst>
        </pc:picChg>
      </pc:sldChg>
      <pc:sldChg chg="addSp delSp modSp mod">
        <pc:chgData name="Μαριαννα Κουρτεση" userId="c132459e28d848bf" providerId="LiveId" clId="{DC67F695-A53B-4C78-88A0-92A5F7A5E2EA}" dt="2024-08-15T08:50:58.027" v="28" actId="21"/>
        <pc:sldMkLst>
          <pc:docMk/>
          <pc:sldMk cId="4277253511" sldId="277"/>
        </pc:sldMkLst>
        <pc:picChg chg="add del mod">
          <ac:chgData name="Μαριαννα Κουρτεση" userId="c132459e28d848bf" providerId="LiveId" clId="{DC67F695-A53B-4C78-88A0-92A5F7A5E2EA}" dt="2024-08-15T08:49:13.867" v="21" actId="21"/>
          <ac:picMkLst>
            <pc:docMk/>
            <pc:sldMk cId="4277253511" sldId="277"/>
            <ac:picMk id="4" creationId="{CCE7EB43-6200-D842-4DC6-7583B12909C2}"/>
          </ac:picMkLst>
        </pc:picChg>
        <pc:picChg chg="add del mod">
          <ac:chgData name="Μαριαννα Κουρτεση" userId="c132459e28d848bf" providerId="LiveId" clId="{DC67F695-A53B-4C78-88A0-92A5F7A5E2EA}" dt="2024-08-15T08:49:13.867" v="21" actId="21"/>
          <ac:picMkLst>
            <pc:docMk/>
            <pc:sldMk cId="4277253511" sldId="277"/>
            <ac:picMk id="6" creationId="{BC74CBB4-87FE-2DB0-A807-EECADD440A49}"/>
          </ac:picMkLst>
        </pc:picChg>
        <pc:picChg chg="add del mod">
          <ac:chgData name="Μαριαννα Κουρτεση" userId="c132459e28d848bf" providerId="LiveId" clId="{DC67F695-A53B-4C78-88A0-92A5F7A5E2EA}" dt="2024-08-15T08:49:13.867" v="21" actId="21"/>
          <ac:picMkLst>
            <pc:docMk/>
            <pc:sldMk cId="4277253511" sldId="277"/>
            <ac:picMk id="8" creationId="{0D9D165D-C390-F049-21E4-5EC0D7C54409}"/>
          </ac:picMkLst>
        </pc:picChg>
        <pc:picChg chg="add mod">
          <ac:chgData name="Μαριαννα Κουρτεση" userId="c132459e28d848bf" providerId="LiveId" clId="{DC67F695-A53B-4C78-88A0-92A5F7A5E2EA}" dt="2024-08-15T08:50:01.339" v="26" actId="14100"/>
          <ac:picMkLst>
            <pc:docMk/>
            <pc:sldMk cId="4277253511" sldId="277"/>
            <ac:picMk id="10" creationId="{19B1B325-A7C9-026C-0FC4-07501755C572}"/>
          </ac:picMkLst>
        </pc:picChg>
        <pc:picChg chg="add del mod">
          <ac:chgData name="Μαριαννα Κουρτεση" userId="c132459e28d848bf" providerId="LiveId" clId="{DC67F695-A53B-4C78-88A0-92A5F7A5E2EA}" dt="2024-08-15T08:50:58.027" v="28" actId="21"/>
          <ac:picMkLst>
            <pc:docMk/>
            <pc:sldMk cId="4277253511" sldId="277"/>
            <ac:picMk id="12" creationId="{8421B623-3B98-0DCD-67DE-B36838549CF1}"/>
          </ac:picMkLst>
        </pc:picChg>
      </pc:sldChg>
      <pc:sldChg chg="addSp modSp mod">
        <pc:chgData name="Μαριαννα Κουρτεση" userId="c132459e28d848bf" providerId="LiveId" clId="{DC67F695-A53B-4C78-88A0-92A5F7A5E2EA}" dt="2024-08-15T08:54:50.230" v="36" actId="14100"/>
        <pc:sldMkLst>
          <pc:docMk/>
          <pc:sldMk cId="686976361" sldId="282"/>
        </pc:sldMkLst>
        <pc:picChg chg="add mod">
          <ac:chgData name="Μαριαννα Κουρτεση" userId="c132459e28d848bf" providerId="LiveId" clId="{DC67F695-A53B-4C78-88A0-92A5F7A5E2EA}" dt="2024-08-15T08:54:50.230" v="36" actId="14100"/>
          <ac:picMkLst>
            <pc:docMk/>
            <pc:sldMk cId="686976361" sldId="282"/>
            <ac:picMk id="4" creationId="{89647143-135A-C56D-9B86-9BA795907F2A}"/>
          </ac:picMkLst>
        </pc:picChg>
      </pc:sldChg>
      <pc:sldChg chg="addSp delSp modSp mod">
        <pc:chgData name="Μαριαννα Κουρτεση" userId="c132459e28d848bf" providerId="LiveId" clId="{DC67F695-A53B-4C78-88A0-92A5F7A5E2EA}" dt="2024-08-15T09:01:09.981" v="44" actId="1076"/>
        <pc:sldMkLst>
          <pc:docMk/>
          <pc:sldMk cId="19057340" sldId="285"/>
        </pc:sldMkLst>
        <pc:picChg chg="add del mod">
          <ac:chgData name="Μαριαννα Κουρτεση" userId="c132459e28d848bf" providerId="LiveId" clId="{DC67F695-A53B-4C78-88A0-92A5F7A5E2EA}" dt="2024-08-15T09:00:50.255" v="42" actId="21"/>
          <ac:picMkLst>
            <pc:docMk/>
            <pc:sldMk cId="19057340" sldId="285"/>
            <ac:picMk id="4" creationId="{8D175BAA-FD01-E582-BED3-A6269E426C39}"/>
          </ac:picMkLst>
        </pc:picChg>
        <pc:picChg chg="add mod">
          <ac:chgData name="Μαριαννα Κουρτεση" userId="c132459e28d848bf" providerId="LiveId" clId="{DC67F695-A53B-4C78-88A0-92A5F7A5E2EA}" dt="2024-08-15T09:01:09.981" v="44" actId="1076"/>
          <ac:picMkLst>
            <pc:docMk/>
            <pc:sldMk cId="19057340" sldId="285"/>
            <ac:picMk id="6" creationId="{9169753B-B95F-187B-7BF5-2E124FA2E1EC}"/>
          </ac:picMkLst>
        </pc:picChg>
        <pc:picChg chg="add mod">
          <ac:chgData name="Μαριαννα Κουρτεση" userId="c132459e28d848bf" providerId="LiveId" clId="{DC67F695-A53B-4C78-88A0-92A5F7A5E2EA}" dt="2024-08-15T09:00:53.204" v="43" actId="1076"/>
          <ac:picMkLst>
            <pc:docMk/>
            <pc:sldMk cId="19057340" sldId="285"/>
            <ac:picMk id="8" creationId="{5CB78642-1F88-9995-E086-B5D4F0DE839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9311096-A88A-484F-8285-E24520B1D3AE}" type="datetime1">
              <a:rPr lang="el-GR" smtClean="0"/>
              <a:t>15/8/2024</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l-GR"/>
              <a:pPr algn="r" rtl="0"/>
              <a:t>‹#›</a:t>
            </a:fld>
            <a:endParaRPr lang="el-G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7C484DDA-5537-4912-91DA-7CE85C8192C2}" type="datetime1">
              <a:rPr lang="el-GR" smtClean="0"/>
              <a:pPr/>
              <a:t>15/8/2024</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l-GR" smtClean="0"/>
              <a:pPr/>
              <a:t>‹#›</a:t>
            </a:fld>
            <a:endParaRPr lang="el-G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E61351F-DBB1-4664-ADA9-83BC7CB8848D}" type="slidenum">
              <a:rPr lang="el-GR" smtClean="0"/>
              <a:pPr/>
              <a:t>1</a:t>
            </a:fld>
            <a:endParaRPr lang="el-GR" dirty="0"/>
          </a:p>
        </p:txBody>
      </p:sp>
    </p:spTree>
    <p:extLst>
      <p:ext uri="{BB962C8B-B14F-4D97-AF65-F5344CB8AC3E}">
        <p14:creationId xmlns:p14="http://schemas.microsoft.com/office/powerpoint/2010/main" val="587314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a:t>Στυλ κύριου υπότιτλου</a:t>
            </a:r>
          </a:p>
        </p:txBody>
      </p:sp>
      <p:sp>
        <p:nvSpPr>
          <p:cNvPr id="4" name="Σύμβολο κράτησης θέσης ημερομηνίας 3"/>
          <p:cNvSpPr>
            <a:spLocks noGrp="1"/>
          </p:cNvSpPr>
          <p:nvPr>
            <p:ph type="dt" sz="half" idx="10"/>
          </p:nvPr>
        </p:nvSpPr>
        <p:spPr/>
        <p:txBody>
          <a:bodyPr rtlCol="0"/>
          <a:lstStyle>
            <a:lvl1pPr algn="l" rtl="0">
              <a:defRPr sz="1100"/>
            </a:lvl1pPr>
          </a:lstStyle>
          <a:p>
            <a:fld id="{A86E767F-84A1-48D3-A9F9-47BB89B7E6AA}" type="datetime1">
              <a:rPr lang="el-GR" smtClean="0"/>
              <a:pPr/>
              <a:t>15/8/2024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lgn="ctr" rtl="0">
              <a:defRPr sz="1100"/>
            </a:lvl1pPr>
          </a:lstStyle>
          <a:p>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lgn="l" rtl="0">
              <a:defRPr sz="1100"/>
            </a:lvl1pPr>
          </a:lstStyle>
          <a:p>
            <a:fld id="{FC14B2A4-2D51-480A-9D3C-6118699316A6}" type="datetime1">
              <a:rPr lang="el-GR" smtClean="0"/>
              <a:pPr/>
              <a:t>15/8/2024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lgn="ctr" rtl="0">
              <a:defRPr sz="1100"/>
            </a:lvl1pPr>
          </a:lstStyle>
          <a:p>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752014" y="381000"/>
            <a:ext cx="1904998" cy="5791200"/>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lgn="l" rtl="0">
              <a:defRPr sz="1100"/>
            </a:lvl1pPr>
          </a:lstStyle>
          <a:p>
            <a:fld id="{E779AA21-2C7D-4933-A259-3C135856AB93}" type="datetime1">
              <a:rPr lang="el-GR" smtClean="0"/>
              <a:pPr/>
              <a:t>15/8/2024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lgn="ctr" rtl="0">
              <a:defRPr sz="1100"/>
            </a:lvl1pPr>
          </a:lstStyle>
          <a:p>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lgn="l" rtl="0">
              <a:defRPr sz="1100"/>
            </a:lvl1pPr>
          </a:lstStyle>
          <a:p>
            <a:fld id="{11CA5C20-222D-493B-BE10-686FC2316150}" type="datetime1">
              <a:rPr lang="el-GR" smtClean="0"/>
              <a:pPr/>
              <a:t>15/8/2024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lgn="ctr" rtl="0">
              <a:defRPr sz="1100"/>
            </a:lvl1pPr>
          </a:lstStyle>
          <a:p>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lgn="l" rtl="0">
              <a:defRPr sz="1100"/>
            </a:lvl1pPr>
          </a:lstStyle>
          <a:p>
            <a:fld id="{0ADB222C-A4AF-4D28-9615-9E6699B8647A}" type="datetime1">
              <a:rPr lang="el-GR" smtClean="0"/>
              <a:pPr/>
              <a:t>15/8/2024</a:t>
            </a:fld>
            <a:endParaRPr lang="el-GR" dirty="0"/>
          </a:p>
        </p:txBody>
      </p:sp>
      <p:sp>
        <p:nvSpPr>
          <p:cNvPr id="5" name="Σύμβολο κράτησης θέσης υποσέλιδου 4"/>
          <p:cNvSpPr>
            <a:spLocks noGrp="1"/>
          </p:cNvSpPr>
          <p:nvPr>
            <p:ph type="ftr" sz="quarter" idx="11"/>
          </p:nvPr>
        </p:nvSpPr>
        <p:spPr/>
        <p:txBody>
          <a:bodyPr rtlCol="0"/>
          <a:lstStyle>
            <a:lvl1pPr algn="ctr" rtl="0">
              <a:defRPr sz="1100"/>
            </a:lvl1pPr>
          </a:lstStyle>
          <a:p>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lvl1pPr algn="l" rtl="0">
              <a:defRPr sz="1100"/>
            </a:lvl1pPr>
          </a:lstStyle>
          <a:p>
            <a:fld id="{7ACE4FE2-8DB1-4644-A182-C529450E64C7}" type="datetime1">
              <a:rPr lang="el-GR" smtClean="0"/>
              <a:pPr/>
              <a:t>15/8/2024</a:t>
            </a:fld>
            <a:endParaRPr lang="el-GR" dirty="0"/>
          </a:p>
        </p:txBody>
      </p:sp>
      <p:sp>
        <p:nvSpPr>
          <p:cNvPr id="6" name="Σύμβολο κράτησης θέσης υποσέλιδου 5"/>
          <p:cNvSpPr>
            <a:spLocks noGrp="1"/>
          </p:cNvSpPr>
          <p:nvPr>
            <p:ph type="ftr" sz="quarter" idx="11"/>
          </p:nvPr>
        </p:nvSpPr>
        <p:spPr/>
        <p:txBody>
          <a:bodyPr rtlCol="0"/>
          <a:lstStyle>
            <a:lvl1pPr algn="ctr" rtl="0">
              <a:defRPr sz="1100"/>
            </a:lvl1pPr>
          </a:lstStyle>
          <a:p>
            <a:endParaRPr lang="el-GR" dirty="0"/>
          </a:p>
        </p:txBody>
      </p:sp>
      <p:sp>
        <p:nvSpPr>
          <p:cNvPr id="7" name="Σύμβολο κράτησης θέσης αριθμού διαφάνειας 6"/>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Σύμβολο κράτησης θέσης ημερομηνίας 6"/>
          <p:cNvSpPr>
            <a:spLocks noGrp="1"/>
          </p:cNvSpPr>
          <p:nvPr>
            <p:ph type="dt" sz="half" idx="10"/>
          </p:nvPr>
        </p:nvSpPr>
        <p:spPr/>
        <p:txBody>
          <a:bodyPr rtlCol="0"/>
          <a:lstStyle>
            <a:lvl1pPr algn="l" rtl="0">
              <a:defRPr sz="1100"/>
            </a:lvl1pPr>
          </a:lstStyle>
          <a:p>
            <a:fld id="{E3C82E9F-32AD-4AA2-B713-94279ACC9C7A}" type="datetime1">
              <a:rPr lang="el-GR" smtClean="0"/>
              <a:pPr/>
              <a:t>15/8/2024</a:t>
            </a:fld>
            <a:endParaRPr lang="el-GR" dirty="0"/>
          </a:p>
        </p:txBody>
      </p:sp>
      <p:sp>
        <p:nvSpPr>
          <p:cNvPr id="8" name="Σύμβολο κράτησης θέσης υποσέλιδου 7"/>
          <p:cNvSpPr>
            <a:spLocks noGrp="1"/>
          </p:cNvSpPr>
          <p:nvPr>
            <p:ph type="ftr" sz="quarter" idx="11"/>
          </p:nvPr>
        </p:nvSpPr>
        <p:spPr/>
        <p:txBody>
          <a:bodyPr rtlCol="0"/>
          <a:lstStyle>
            <a:lvl1pPr algn="ctr" rtl="0">
              <a:defRPr sz="1100"/>
            </a:lvl1pPr>
          </a:lstStyle>
          <a:p>
            <a:endParaRPr lang="el-GR" dirty="0"/>
          </a:p>
        </p:txBody>
      </p:sp>
      <p:sp>
        <p:nvSpPr>
          <p:cNvPr id="9" name="Σύμβολο κράτησης θέσης αριθμού διαφάνειας 8"/>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ημερομηνίας 2"/>
          <p:cNvSpPr>
            <a:spLocks noGrp="1"/>
          </p:cNvSpPr>
          <p:nvPr>
            <p:ph type="dt" sz="half" idx="10"/>
          </p:nvPr>
        </p:nvSpPr>
        <p:spPr/>
        <p:txBody>
          <a:bodyPr rtlCol="0"/>
          <a:lstStyle>
            <a:lvl1pPr algn="l" rtl="0">
              <a:defRPr sz="1100"/>
            </a:lvl1pPr>
          </a:lstStyle>
          <a:p>
            <a:fld id="{63550A96-961B-4024-ABAC-73A656994B28}" type="datetime1">
              <a:rPr lang="el-GR" smtClean="0"/>
              <a:pPr/>
              <a:t>15/8/2024</a:t>
            </a:fld>
            <a:endParaRPr lang="el-GR" dirty="0"/>
          </a:p>
        </p:txBody>
      </p:sp>
      <p:sp>
        <p:nvSpPr>
          <p:cNvPr id="4" name="Σύμβολο κράτησης θέσης υποσέλιδου 3"/>
          <p:cNvSpPr>
            <a:spLocks noGrp="1"/>
          </p:cNvSpPr>
          <p:nvPr>
            <p:ph type="ftr" sz="quarter" idx="11"/>
          </p:nvPr>
        </p:nvSpPr>
        <p:spPr/>
        <p:txBody>
          <a:bodyPr rtlCol="0"/>
          <a:lstStyle>
            <a:lvl1pPr algn="ctr" rtl="0">
              <a:defRPr sz="1100"/>
            </a:lvl1pPr>
          </a:lstStyle>
          <a:p>
            <a:endParaRPr lang="el-GR" dirty="0"/>
          </a:p>
        </p:txBody>
      </p:sp>
      <p:sp>
        <p:nvSpPr>
          <p:cNvPr id="5" name="Σύμβολο κράτησης θέσης αριθμού διαφάνειας 4"/>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lgn="l" rtl="0">
              <a:defRPr sz="1100"/>
            </a:lvl1pPr>
          </a:lstStyle>
          <a:p>
            <a:fld id="{DB7FE0A4-C683-453D-B730-8E3D7E0EF005}" type="datetime1">
              <a:rPr lang="el-GR" smtClean="0"/>
              <a:pPr/>
              <a:t>15/8/2024</a:t>
            </a:fld>
            <a:endParaRPr lang="el-GR" dirty="0"/>
          </a:p>
        </p:txBody>
      </p:sp>
      <p:sp>
        <p:nvSpPr>
          <p:cNvPr id="3" name="Σύμβολο κράτησης θέσης υποσέλιδου 2"/>
          <p:cNvSpPr>
            <a:spLocks noGrp="1"/>
          </p:cNvSpPr>
          <p:nvPr>
            <p:ph type="ftr" sz="quarter" idx="11"/>
          </p:nvPr>
        </p:nvSpPr>
        <p:spPr/>
        <p:txBody>
          <a:bodyPr rtlCol="0"/>
          <a:lstStyle>
            <a:lvl1pPr algn="ctr" rtl="0">
              <a:defRPr sz="1100"/>
            </a:lvl1pPr>
          </a:lstStyle>
          <a:p>
            <a:endParaRPr lang="el-GR" dirty="0"/>
          </a:p>
        </p:txBody>
      </p:sp>
      <p:sp>
        <p:nvSpPr>
          <p:cNvPr id="4" name="Σύμβολο κράτησης θέσης αριθμού διαφάνειας 3"/>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κειμένου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lgn="l" rtl="0">
              <a:defRPr sz="1100"/>
            </a:lvl1pPr>
          </a:lstStyle>
          <a:p>
            <a:fld id="{D411E6F5-6FD0-4563-B2E5-5C92B75F4B5C}" type="datetime1">
              <a:rPr lang="el-GR" smtClean="0"/>
              <a:pPr/>
              <a:t>15/8/2024</a:t>
            </a:fld>
            <a:endParaRPr lang="el-GR" dirty="0"/>
          </a:p>
        </p:txBody>
      </p:sp>
      <p:sp>
        <p:nvSpPr>
          <p:cNvPr id="6" name="Σύμβολο κράτησης θέσης υποσέλιδου 5"/>
          <p:cNvSpPr>
            <a:spLocks noGrp="1"/>
          </p:cNvSpPr>
          <p:nvPr>
            <p:ph type="ftr" sz="quarter" idx="11"/>
          </p:nvPr>
        </p:nvSpPr>
        <p:spPr/>
        <p:txBody>
          <a:bodyPr rtlCol="0"/>
          <a:lstStyle>
            <a:lvl1pPr algn="ctr" rtl="0">
              <a:defRPr sz="1100"/>
            </a:lvl1pPr>
          </a:lstStyle>
          <a:p>
            <a:endParaRPr lang="el-GR" dirty="0"/>
          </a:p>
        </p:txBody>
      </p:sp>
      <p:sp>
        <p:nvSpPr>
          <p:cNvPr id="7" name="Σύμβολο κράτησης θέσης αριθμού διαφάνειας 6"/>
          <p:cNvSpPr>
            <a:spLocks noGrp="1"/>
          </p:cNvSpPr>
          <p:nvPr>
            <p:ph type="sldNum" sz="quarter" idx="12"/>
          </p:nvPr>
        </p:nvSpPr>
        <p:spPr/>
        <p:txBody>
          <a:bodyPr rtlCol="0"/>
          <a:lstStyle>
            <a:lvl1pPr algn="r" rtl="0">
              <a:defRPr sz="1100"/>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κειμένου υποδείγματος</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Ορθογώνιο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Σύμβολο κράτησης θέσης τίτλου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Σύμβολο κράτησης θέσης ημερομηνίας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33AE00B0-3D40-461F-B92F-912B0424054E}" type="datetime1">
              <a:rPr lang="el-GR" smtClean="0"/>
              <a:pPr/>
              <a:t>15/8/2024</a:t>
            </a:fld>
            <a:endParaRPr lang="el-GR" dirty="0"/>
          </a:p>
        </p:txBody>
      </p:sp>
      <p:sp>
        <p:nvSpPr>
          <p:cNvPr id="5" name="Σύμβολο κράτησης θέσης υποσέλιδου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l-GR" dirty="0"/>
          </a:p>
        </p:txBody>
      </p:sp>
      <p:sp>
        <p:nvSpPr>
          <p:cNvPr id="6" name="Σύμβολο κράτησης θέσης αριθμού διαφάνειας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l-GR" smtClean="0"/>
              <a:pPr/>
              <a:t>‹#›</a:t>
            </a:fld>
            <a:endParaRPr lang="el-GR"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93814" y="990600"/>
            <a:ext cx="8458200" cy="1142256"/>
          </a:xfrm>
        </p:spPr>
        <p:txBody>
          <a:bodyPr rtlCol="0"/>
          <a:lstStyle/>
          <a:p>
            <a:pPr rtl="0"/>
            <a:r>
              <a:rPr lang="el-GR" dirty="0">
                <a:solidFill>
                  <a:srgbClr val="FF0000"/>
                </a:solidFill>
                <a:latin typeface="Palatino Linotype" panose="02040502050505030304" pitchFamily="18" charset="0"/>
              </a:rPr>
              <a:t>Ενότητα 1η</a:t>
            </a:r>
          </a:p>
        </p:txBody>
      </p:sp>
      <p:sp>
        <p:nvSpPr>
          <p:cNvPr id="3" name="Υπότιτλος 2"/>
          <p:cNvSpPr>
            <a:spLocks noGrp="1"/>
          </p:cNvSpPr>
          <p:nvPr>
            <p:ph type="subTitle" idx="1"/>
          </p:nvPr>
        </p:nvSpPr>
        <p:spPr>
          <a:xfrm>
            <a:off x="1721297" y="3789040"/>
            <a:ext cx="8458200" cy="673968"/>
          </a:xfrm>
        </p:spPr>
        <p:txBody>
          <a:bodyPr rtlCol="0">
            <a:normAutofit lnSpcReduction="10000"/>
          </a:bodyPr>
          <a:lstStyle/>
          <a:p>
            <a:pPr rtl="0"/>
            <a:r>
              <a:rPr lang="el-GR" sz="4400" dirty="0">
                <a:solidFill>
                  <a:srgbClr val="FF0000"/>
                </a:solidFill>
                <a:latin typeface="Palatino Linotype" panose="02040502050505030304" pitchFamily="18" charset="0"/>
              </a:rPr>
              <a:t>Γιατί φιλοσοφεί ο άνθρωπος;</a:t>
            </a:r>
          </a:p>
        </p:txBody>
      </p:sp>
      <p:pic>
        <p:nvPicPr>
          <p:cNvPr id="7" name="Εικόνα 6" descr="Καφέ το άνθρωπος">
            <a:extLst>
              <a:ext uri="{FF2B5EF4-FFF2-40B4-BE49-F238E27FC236}">
                <a16:creationId xmlns:a16="http://schemas.microsoft.com/office/drawing/2014/main" id="{7E498233-097B-37E9-7AFB-D2D4C6851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532" y="423292"/>
            <a:ext cx="4285136" cy="2861692"/>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054B751-F0D4-1F0F-FA50-5A95FA40511D}"/>
              </a:ext>
            </a:extLst>
          </p:cNvPr>
          <p:cNvSpPr>
            <a:spLocks noGrp="1"/>
          </p:cNvSpPr>
          <p:nvPr>
            <p:ph idx="1"/>
          </p:nvPr>
        </p:nvSpPr>
        <p:spPr>
          <a:xfrm>
            <a:off x="1053852" y="116632"/>
            <a:ext cx="10369152" cy="6696744"/>
          </a:xfrm>
        </p:spPr>
        <p:txBody>
          <a:bodyPr>
            <a:normAutofit/>
          </a:bodyPr>
          <a:lstStyle/>
          <a:p>
            <a:pPr marL="0" indent="0">
              <a:buNone/>
            </a:pPr>
            <a:r>
              <a:rPr lang="el-GR" sz="3200" dirty="0">
                <a:solidFill>
                  <a:srgbClr val="FF0000"/>
                </a:solidFill>
                <a:latin typeface="Palatino Linotype" panose="02040502050505030304" pitchFamily="18" charset="0"/>
              </a:rPr>
              <a:t>εἶτα κατὰ μικρὸν οὕτω προϊόντες καὶ περὶ τῶν μειζόνων διαπορήσαντες, οἷον περί τε τῶν τῆς σελήνης παθημάτων καὶ τῶν περὶ τὸν ἥλιον καὶ τὰ ἄστρα καὶ περὶ τῆς τοῦ παντὸς γενέσεως.</a:t>
            </a:r>
          </a:p>
          <a:p>
            <a:pPr marL="0" indent="0">
              <a:buNone/>
            </a:pPr>
            <a:r>
              <a:rPr lang="el-GR" sz="2000" b="1" dirty="0">
                <a:solidFill>
                  <a:schemeClr val="tx2"/>
                </a:solidFill>
                <a:highlight>
                  <a:srgbClr val="C0C0C0"/>
                </a:highlight>
                <a:latin typeface="Palatino Linotype" panose="02040502050505030304" pitchFamily="18" charset="0"/>
              </a:rPr>
              <a:t>εἶτα</a:t>
            </a:r>
            <a:r>
              <a:rPr lang="el-GR" sz="2000" dirty="0">
                <a:solidFill>
                  <a:schemeClr val="tx2"/>
                </a:solidFill>
                <a:highlight>
                  <a:srgbClr val="C0C0C0"/>
                </a:highlight>
                <a:latin typeface="Palatino Linotype" panose="02040502050505030304" pitchFamily="18" charset="0"/>
              </a:rPr>
              <a:t>=έπειτα</a:t>
            </a:r>
          </a:p>
          <a:p>
            <a:pPr marL="0" indent="0">
              <a:buNone/>
            </a:pPr>
            <a:r>
              <a:rPr lang="el-GR" sz="2000" b="1" dirty="0">
                <a:solidFill>
                  <a:schemeClr val="tx2"/>
                </a:solidFill>
                <a:highlight>
                  <a:srgbClr val="C0C0C0"/>
                </a:highlight>
                <a:latin typeface="Palatino Linotype" panose="02040502050505030304" pitchFamily="18" charset="0"/>
              </a:rPr>
              <a:t>κατὰ μικρὸν</a:t>
            </a:r>
            <a:r>
              <a:rPr lang="el-GR" sz="2000" dirty="0">
                <a:solidFill>
                  <a:schemeClr val="tx2"/>
                </a:solidFill>
                <a:highlight>
                  <a:srgbClr val="C0C0C0"/>
                </a:highlight>
                <a:latin typeface="Palatino Linotype" panose="02040502050505030304" pitchFamily="18" charset="0"/>
              </a:rPr>
              <a:t>= σιγά σιγά</a:t>
            </a:r>
          </a:p>
          <a:p>
            <a:pPr marL="0" indent="0">
              <a:buNone/>
            </a:pPr>
            <a:r>
              <a:rPr lang="el-GR" sz="2000" b="1" dirty="0">
                <a:solidFill>
                  <a:schemeClr val="tx2"/>
                </a:solidFill>
                <a:highlight>
                  <a:srgbClr val="C0C0C0"/>
                </a:highlight>
                <a:latin typeface="Palatino Linotype" panose="02040502050505030304" pitchFamily="18" charset="0"/>
              </a:rPr>
              <a:t>προϊόντες</a:t>
            </a:r>
            <a:r>
              <a:rPr lang="el-GR" sz="2000" dirty="0">
                <a:solidFill>
                  <a:schemeClr val="tx2"/>
                </a:solidFill>
                <a:highlight>
                  <a:srgbClr val="C0C0C0"/>
                </a:highlight>
                <a:latin typeface="Palatino Linotype" panose="02040502050505030304" pitchFamily="18" charset="0"/>
              </a:rPr>
              <a:t> &lt; προέρχομαι=προχωρώ προοδευτικά</a:t>
            </a:r>
          </a:p>
          <a:p>
            <a:pPr marL="0" indent="0">
              <a:buNone/>
            </a:pPr>
            <a:r>
              <a:rPr lang="el-GR" sz="2000" b="1" dirty="0">
                <a:solidFill>
                  <a:schemeClr val="tx2"/>
                </a:solidFill>
                <a:highlight>
                  <a:srgbClr val="C0C0C0"/>
                </a:highlight>
                <a:latin typeface="Palatino Linotype" panose="02040502050505030304" pitchFamily="18" charset="0"/>
              </a:rPr>
              <a:t>διαπορήσαντες</a:t>
            </a:r>
            <a:r>
              <a:rPr lang="el-GR" sz="2000" dirty="0">
                <a:solidFill>
                  <a:schemeClr val="tx2"/>
                </a:solidFill>
                <a:highlight>
                  <a:srgbClr val="C0C0C0"/>
                </a:highlight>
                <a:latin typeface="Palatino Linotype" panose="02040502050505030304" pitchFamily="18" charset="0"/>
              </a:rPr>
              <a:t>&lt; διαπορῶ= βρίσκομαι ολοκληρωτικά σε αμηχανία, σε απορία, αρχίζω 			       να προβληματίζομαι</a:t>
            </a:r>
          </a:p>
          <a:p>
            <a:pPr marL="0" indent="0">
              <a:buNone/>
            </a:pPr>
            <a:r>
              <a:rPr lang="el-GR" sz="2000" b="1" dirty="0">
                <a:solidFill>
                  <a:schemeClr val="tx2"/>
                </a:solidFill>
                <a:highlight>
                  <a:srgbClr val="C0C0C0"/>
                </a:highlight>
                <a:latin typeface="Palatino Linotype" panose="02040502050505030304" pitchFamily="18" charset="0"/>
              </a:rPr>
              <a:t>οἷον</a:t>
            </a:r>
            <a:r>
              <a:rPr lang="el-GR" sz="2000" dirty="0">
                <a:solidFill>
                  <a:schemeClr val="tx2"/>
                </a:solidFill>
                <a:highlight>
                  <a:srgbClr val="C0C0C0"/>
                </a:highlight>
                <a:latin typeface="Palatino Linotype" panose="02040502050505030304" pitchFamily="18" charset="0"/>
              </a:rPr>
              <a:t>= αναφορική αντωνυμία σε θέση επιρρήματος= όπως π.χ.</a:t>
            </a:r>
          </a:p>
          <a:p>
            <a:pPr marL="0" indent="0">
              <a:buNone/>
            </a:pPr>
            <a:r>
              <a:rPr lang="el-GR" sz="2000" b="1" dirty="0">
                <a:solidFill>
                  <a:schemeClr val="tx2"/>
                </a:solidFill>
                <a:highlight>
                  <a:srgbClr val="C0C0C0"/>
                </a:highlight>
                <a:latin typeface="Palatino Linotype" panose="02040502050505030304" pitchFamily="18" charset="0"/>
              </a:rPr>
              <a:t>παθήματα</a:t>
            </a:r>
            <a:r>
              <a:rPr lang="el-GR" sz="2000" dirty="0">
                <a:solidFill>
                  <a:schemeClr val="tx2"/>
                </a:solidFill>
                <a:highlight>
                  <a:srgbClr val="C0C0C0"/>
                </a:highlight>
                <a:latin typeface="Palatino Linotype" panose="02040502050505030304" pitchFamily="18" charset="0"/>
              </a:rPr>
              <a:t>= (για ουράνια σώματα) οι μεταβολές, τα φαινόμενα</a:t>
            </a:r>
          </a:p>
          <a:p>
            <a:pPr marL="0" indent="0">
              <a:buNone/>
            </a:pPr>
            <a:r>
              <a:rPr lang="el-GR" b="1" dirty="0">
                <a:latin typeface="Palatino Linotype" panose="02040502050505030304" pitchFamily="18" charset="0"/>
              </a:rPr>
              <a:t>Μετάφραση: </a:t>
            </a:r>
            <a:r>
              <a:rPr lang="el-GR" dirty="0">
                <a:latin typeface="Palatino Linotype" panose="02040502050505030304" pitchFamily="18" charset="0"/>
              </a:rPr>
              <a:t>έπειτα, προχωρώντας σιγά σιγά με αυτόν τον τρόπο, άρχισαν να προβληματίζονται και για τα πιο σημαντικά, όπως λ.χ. για τα φαινόμενα της σελήνης και του ήλιου, για τα άστρα, για τη γέννηση του σύμπαντος.</a:t>
            </a:r>
            <a:endParaRPr lang="el-GR" b="1" dirty="0">
              <a:latin typeface="Palatino Linotype" panose="02040502050505030304" pitchFamily="18" charset="0"/>
            </a:endParaRPr>
          </a:p>
          <a:p>
            <a:pPr marL="0" indent="0">
              <a:buNone/>
            </a:pPr>
            <a:endParaRPr lang="el-GR" sz="2000" dirty="0">
              <a:solidFill>
                <a:schemeClr val="tx2"/>
              </a:solidFill>
              <a:highlight>
                <a:srgbClr val="C0C0C0"/>
              </a:highlight>
              <a:latin typeface="Palatino Linotype" panose="02040502050505030304" pitchFamily="18" charset="0"/>
            </a:endParaRPr>
          </a:p>
        </p:txBody>
      </p:sp>
      <p:pic>
        <p:nvPicPr>
          <p:cNvPr id="6" name="Γραφικό 5" descr="Ανατολή με συμπαγές γέμισμα">
            <a:extLst>
              <a:ext uri="{FF2B5EF4-FFF2-40B4-BE49-F238E27FC236}">
                <a16:creationId xmlns:a16="http://schemas.microsoft.com/office/drawing/2014/main" id="{9169753B-B95F-187B-7BF5-2E124FA2E1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50796" y="4221088"/>
            <a:ext cx="914400" cy="914400"/>
          </a:xfrm>
          <a:prstGeom prst="rect">
            <a:avLst/>
          </a:prstGeom>
        </p:spPr>
      </p:pic>
      <p:pic>
        <p:nvPicPr>
          <p:cNvPr id="8" name="Γραφικό 7" descr="Φεγγάρι και αστέρια με συμπαγές γέμισμα">
            <a:extLst>
              <a:ext uri="{FF2B5EF4-FFF2-40B4-BE49-F238E27FC236}">
                <a16:creationId xmlns:a16="http://schemas.microsoft.com/office/drawing/2014/main" id="{5CB78642-1F88-9995-E086-B5D4F0DE83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50796" y="1844824"/>
            <a:ext cx="914400" cy="914400"/>
          </a:xfrm>
          <a:prstGeom prst="rect">
            <a:avLst/>
          </a:prstGeom>
        </p:spPr>
      </p:pic>
    </p:spTree>
    <p:extLst>
      <p:ext uri="{BB962C8B-B14F-4D97-AF65-F5344CB8AC3E}">
        <p14:creationId xmlns:p14="http://schemas.microsoft.com/office/powerpoint/2010/main" val="1905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439FCEA-03BE-17F8-110E-E06589DCCB7C}"/>
              </a:ext>
            </a:extLst>
          </p:cNvPr>
          <p:cNvSpPr>
            <a:spLocks noGrp="1"/>
          </p:cNvSpPr>
          <p:nvPr>
            <p:ph idx="1"/>
          </p:nvPr>
        </p:nvSpPr>
        <p:spPr>
          <a:xfrm>
            <a:off x="909836" y="260648"/>
            <a:ext cx="9985177" cy="5911552"/>
          </a:xfrm>
        </p:spPr>
        <p:txBody>
          <a:bodyPr>
            <a:noAutofit/>
          </a:bodyPr>
          <a:lstStyle/>
          <a:p>
            <a:pPr marL="0" indent="0">
              <a:buNone/>
            </a:pPr>
            <a:r>
              <a:rPr lang="el-GR" sz="3600" dirty="0">
                <a:latin typeface="Palatino Linotype" panose="02040502050505030304" pitchFamily="18" charset="0"/>
              </a:rPr>
              <a:t>Στη δεύτερη φάση ο άνθρωπος προχωρώντας σιγά σιγά, με αργά και σταθερά βήματα, φθάνει σε ένα άλλο επίπεδο προβληματισμού. Υποβάλλει σε λογική διεργασία πολύ πιο σύνθετα προβλήματα και προσπαθεί να εξηγήσει πιο σημαντικά και παράξενα φαινόμενα. Η φιλοσοφική σκέψη στρέφει το ενδιαφέρον της προς τη φύση και προσπαθεί να οδηγήσει με ορθολογικό τρόπο τα διάφορα προβλήματα που προκαλούν την περιέργεια, την απορία και τον θαυμασμό του ανθρώπου.</a:t>
            </a:r>
          </a:p>
        </p:txBody>
      </p:sp>
    </p:spTree>
    <p:extLst>
      <p:ext uri="{BB962C8B-B14F-4D97-AF65-F5344CB8AC3E}">
        <p14:creationId xmlns:p14="http://schemas.microsoft.com/office/powerpoint/2010/main" val="392230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A6D8E2-15D6-3EDD-40F7-0D7671FEF3F6}"/>
              </a:ext>
            </a:extLst>
          </p:cNvPr>
          <p:cNvSpPr>
            <a:spLocks noGrp="1"/>
          </p:cNvSpPr>
          <p:nvPr>
            <p:ph idx="1"/>
          </p:nvPr>
        </p:nvSpPr>
        <p:spPr>
          <a:xfrm>
            <a:off x="981844" y="404664"/>
            <a:ext cx="9913169" cy="5767536"/>
          </a:xfrm>
        </p:spPr>
        <p:txBody>
          <a:bodyPr>
            <a:normAutofit lnSpcReduction="10000"/>
          </a:bodyPr>
          <a:lstStyle/>
          <a:p>
            <a:pPr marL="0" indent="0">
              <a:buNone/>
            </a:pPr>
            <a:r>
              <a:rPr lang="el-GR" sz="3200" dirty="0">
                <a:solidFill>
                  <a:srgbClr val="FF0000"/>
                </a:solidFill>
                <a:latin typeface="Palatino Linotype" panose="02040502050505030304" pitchFamily="18" charset="0"/>
              </a:rPr>
              <a:t>Ὁ δ’ ἀπορῶν καὶ θαυμάζων οἴεται ἀγνοεῖν</a:t>
            </a:r>
          </a:p>
          <a:p>
            <a:pPr marL="0" indent="0">
              <a:buNone/>
            </a:pPr>
            <a:r>
              <a:rPr lang="el-GR" b="1" dirty="0">
                <a:solidFill>
                  <a:schemeClr val="tx2">
                    <a:lumMod val="95000"/>
                    <a:lumOff val="5000"/>
                  </a:schemeClr>
                </a:solidFill>
                <a:highlight>
                  <a:srgbClr val="C0C0C0"/>
                </a:highlight>
                <a:latin typeface="Palatino Linotype" panose="02040502050505030304" pitchFamily="18" charset="0"/>
              </a:rPr>
              <a:t>ο</a:t>
            </a:r>
            <a:r>
              <a:rPr lang="el-GR" sz="2400" b="1" dirty="0">
                <a:solidFill>
                  <a:schemeClr val="tx2">
                    <a:lumMod val="95000"/>
                    <a:lumOff val="5000"/>
                  </a:schemeClr>
                </a:solidFill>
                <a:highlight>
                  <a:srgbClr val="C0C0C0"/>
                </a:highlight>
                <a:latin typeface="Palatino Linotype" panose="02040502050505030304" pitchFamily="18" charset="0"/>
              </a:rPr>
              <a:t>ἴεται</a:t>
            </a:r>
            <a:r>
              <a:rPr lang="el-GR" sz="2400" dirty="0">
                <a:solidFill>
                  <a:schemeClr val="tx2">
                    <a:lumMod val="95000"/>
                    <a:lumOff val="5000"/>
                  </a:schemeClr>
                </a:solidFill>
                <a:highlight>
                  <a:srgbClr val="C0C0C0"/>
                </a:highlight>
                <a:latin typeface="Palatino Linotype" panose="02040502050505030304" pitchFamily="18" charset="0"/>
              </a:rPr>
              <a:t>&lt; οἴομαι= νομίζω, αντιλαμβάνομαι, συνειδητοποιώ</a:t>
            </a:r>
          </a:p>
          <a:p>
            <a:pPr marL="0" indent="0">
              <a:buNone/>
            </a:pPr>
            <a:r>
              <a:rPr lang="el-GR" b="1" dirty="0">
                <a:solidFill>
                  <a:schemeClr val="tx2">
                    <a:lumMod val="95000"/>
                    <a:lumOff val="5000"/>
                  </a:schemeClr>
                </a:solidFill>
                <a:latin typeface="Palatino Linotype" panose="02040502050505030304" pitchFamily="18" charset="0"/>
              </a:rPr>
              <a:t>Μετάφραση: </a:t>
            </a:r>
            <a:r>
              <a:rPr lang="el-GR" dirty="0">
                <a:solidFill>
                  <a:schemeClr val="tx2">
                    <a:lumMod val="95000"/>
                    <a:lumOff val="5000"/>
                  </a:schemeClr>
                </a:solidFill>
                <a:latin typeface="Palatino Linotype" panose="02040502050505030304" pitchFamily="18" charset="0"/>
              </a:rPr>
              <a:t>α</a:t>
            </a:r>
            <a:r>
              <a:rPr lang="el-GR" dirty="0">
                <a:latin typeface="Palatino Linotype" panose="02040502050505030304" pitchFamily="18" charset="0"/>
              </a:rPr>
              <a:t>υτός όμως που απορεί και που θαυμάζει, αντιλαμβάνεται ότι αγνοεί.</a:t>
            </a:r>
          </a:p>
          <a:p>
            <a:pPr marL="0" indent="0">
              <a:buNone/>
            </a:pPr>
            <a:r>
              <a:rPr lang="el-GR" sz="2800" dirty="0">
                <a:solidFill>
                  <a:schemeClr val="tx2">
                    <a:lumMod val="95000"/>
                    <a:lumOff val="5000"/>
                  </a:schemeClr>
                </a:solidFill>
                <a:latin typeface="Palatino Linotype" panose="02040502050505030304" pitchFamily="18" charset="0"/>
              </a:rPr>
              <a:t>Η απορία και ο θαυμασμός του ανθρώπου μπροστά σε δυσερμήνευτα φαινόμενα τον οδήγησαν στη συνειδητοποίηση της άγνοιάς του, και αυτή με τη σειρά της του δημιούργησε την ανάγκη για γνώση, δλδ. τον υποχρέωσε να προσπαθήσει με τον φιλοσοφικό στοχασμό να δώσει απαντήσεις και να φθάσει στην πλήρη κατανόηση του κόσμου, ώστε να μην απομένουν περιθώρια θαυμασμού για τα πράγματα. Με αυτόν τον τρόπο η </a:t>
            </a:r>
            <a:r>
              <a:rPr lang="el-GR" sz="2800" b="1" dirty="0">
                <a:solidFill>
                  <a:schemeClr val="tx2">
                    <a:lumMod val="95000"/>
                    <a:lumOff val="5000"/>
                  </a:schemeClr>
                </a:solidFill>
                <a:latin typeface="Palatino Linotype" panose="02040502050505030304" pitchFamily="18" charset="0"/>
              </a:rPr>
              <a:t>ἀπορία</a:t>
            </a:r>
            <a:r>
              <a:rPr lang="el-GR" sz="2800" dirty="0">
                <a:solidFill>
                  <a:schemeClr val="tx2">
                    <a:lumMod val="95000"/>
                    <a:lumOff val="5000"/>
                  </a:schemeClr>
                </a:solidFill>
                <a:latin typeface="Palatino Linotype" panose="02040502050505030304" pitchFamily="18" charset="0"/>
              </a:rPr>
              <a:t> γίνεται αφετηρία φιλοσοφικής αναζήτησης. </a:t>
            </a:r>
          </a:p>
        </p:txBody>
      </p:sp>
    </p:spTree>
    <p:extLst>
      <p:ext uri="{BB962C8B-B14F-4D97-AF65-F5344CB8AC3E}">
        <p14:creationId xmlns:p14="http://schemas.microsoft.com/office/powerpoint/2010/main" val="145032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1DC4E63-340B-0730-86A8-C0135FCE7BB5}"/>
              </a:ext>
            </a:extLst>
          </p:cNvPr>
          <p:cNvSpPr>
            <a:spLocks noGrp="1"/>
          </p:cNvSpPr>
          <p:nvPr>
            <p:ph idx="1"/>
          </p:nvPr>
        </p:nvSpPr>
        <p:spPr>
          <a:xfrm>
            <a:off x="909836" y="332656"/>
            <a:ext cx="9601200" cy="6048672"/>
          </a:xfrm>
        </p:spPr>
        <p:txBody>
          <a:bodyPr>
            <a:normAutofit/>
          </a:bodyPr>
          <a:lstStyle/>
          <a:p>
            <a:pPr marL="0" indent="0">
              <a:buNone/>
            </a:pPr>
            <a:r>
              <a:rPr lang="el-GR" sz="3200" dirty="0">
                <a:solidFill>
                  <a:srgbClr val="FF0000"/>
                </a:solidFill>
                <a:latin typeface="Palatino Linotype" panose="02040502050505030304" pitchFamily="18" charset="0"/>
              </a:rPr>
              <a:t>διὸ καὶ ὁ φιλόμυθος φιλόσοφός πώς ἐστιν· ὁ γὰρ μῦθος σύγκειται ἐκ θαυμασίων.</a:t>
            </a:r>
          </a:p>
          <a:p>
            <a:pPr marL="0" indent="0">
              <a:buNone/>
            </a:pPr>
            <a:r>
              <a:rPr lang="el-GR" sz="2000" b="1" dirty="0">
                <a:solidFill>
                  <a:schemeClr val="tx2"/>
                </a:solidFill>
                <a:highlight>
                  <a:srgbClr val="C0C0C0"/>
                </a:highlight>
                <a:latin typeface="Palatino Linotype" panose="02040502050505030304" pitchFamily="18" charset="0"/>
              </a:rPr>
              <a:t>διὸ</a:t>
            </a:r>
            <a:r>
              <a:rPr lang="el-GR" sz="2000" dirty="0">
                <a:solidFill>
                  <a:schemeClr val="tx2"/>
                </a:solidFill>
                <a:highlight>
                  <a:srgbClr val="C0C0C0"/>
                </a:highlight>
                <a:latin typeface="Palatino Linotype" panose="02040502050505030304" pitchFamily="18" charset="0"/>
              </a:rPr>
              <a:t>=γι΄ αυτό</a:t>
            </a:r>
          </a:p>
          <a:p>
            <a:pPr marL="0" indent="0">
              <a:buNone/>
            </a:pPr>
            <a:r>
              <a:rPr lang="el-GR" sz="2000" b="1" dirty="0">
                <a:solidFill>
                  <a:schemeClr val="tx2"/>
                </a:solidFill>
                <a:highlight>
                  <a:srgbClr val="C0C0C0"/>
                </a:highlight>
                <a:latin typeface="Palatino Linotype" panose="02040502050505030304" pitchFamily="18" charset="0"/>
              </a:rPr>
              <a:t>σύγκειται</a:t>
            </a:r>
            <a:r>
              <a:rPr lang="el-GR" sz="2000" dirty="0">
                <a:solidFill>
                  <a:schemeClr val="tx2"/>
                </a:solidFill>
                <a:highlight>
                  <a:srgbClr val="C0C0C0"/>
                </a:highlight>
                <a:latin typeface="Palatino Linotype" panose="02040502050505030304" pitchFamily="18" charset="0"/>
              </a:rPr>
              <a:t>&lt; σύγκειμαι= συντίθεμαι</a:t>
            </a:r>
          </a:p>
          <a:p>
            <a:pPr marL="0" indent="0">
              <a:buNone/>
            </a:pPr>
            <a:r>
              <a:rPr lang="el-GR" sz="2000" b="1" dirty="0">
                <a:solidFill>
                  <a:schemeClr val="tx2"/>
                </a:solidFill>
                <a:highlight>
                  <a:srgbClr val="C0C0C0"/>
                </a:highlight>
                <a:latin typeface="Palatino Linotype" panose="02040502050505030304" pitchFamily="18" charset="0"/>
              </a:rPr>
              <a:t>ἐκ θαυμασίων</a:t>
            </a:r>
            <a:r>
              <a:rPr lang="el-GR" sz="2000" dirty="0">
                <a:solidFill>
                  <a:schemeClr val="tx2"/>
                </a:solidFill>
                <a:highlight>
                  <a:srgbClr val="C0C0C0"/>
                </a:highlight>
                <a:latin typeface="Palatino Linotype" panose="02040502050505030304" pitchFamily="18" charset="0"/>
              </a:rPr>
              <a:t>=από θαυμάσια, από γεγονότα άξια θαυμασμού</a:t>
            </a:r>
          </a:p>
          <a:p>
            <a:pPr marL="0" indent="0">
              <a:buNone/>
            </a:pPr>
            <a:r>
              <a:rPr lang="el-GR" dirty="0">
                <a:solidFill>
                  <a:schemeClr val="tx2"/>
                </a:solidFill>
                <a:latin typeface="Palatino Linotype" panose="02040502050505030304" pitchFamily="18" charset="0"/>
              </a:rPr>
              <a:t>Μετάφραση: </a:t>
            </a:r>
            <a:r>
              <a:rPr lang="el-GR" dirty="0">
                <a:latin typeface="Palatino Linotype" panose="02040502050505030304" pitchFamily="18" charset="0"/>
              </a:rPr>
              <a:t>γι’ αυτό και όποιος αγαπά τους μύθους είναι κατά κάποιο τρόπο και φιλόσοφος, αφού οι μύθοι συντίθενται από γεγονότα θαυμάσια.</a:t>
            </a:r>
          </a:p>
          <a:p>
            <a:pPr marL="0" indent="0">
              <a:buNone/>
            </a:pPr>
            <a:r>
              <a:rPr lang="el-GR" sz="2800" dirty="0">
                <a:solidFill>
                  <a:schemeClr val="tx2"/>
                </a:solidFill>
                <a:latin typeface="Palatino Linotype" panose="02040502050505030304" pitchFamily="18" charset="0"/>
              </a:rPr>
              <a:t>Ο Αριστοτέλης την προηγούμενη φράση τη συμπληρώνει με ένα παρενθετικό επιχείρημα. Το κοινό στοιχείο ανάμεσα στον «φιλόμυθο» και τον «φιλόσοφο» είναι το «θαυμάζειν» για τα αξιοθαύμαστα και δυσερμήνευτα γεγονότα και φαινόμενα.</a:t>
            </a:r>
          </a:p>
          <a:p>
            <a:pPr marL="0" indent="0">
              <a:buNone/>
            </a:pPr>
            <a:endParaRPr lang="el-GR" sz="3200" dirty="0">
              <a:solidFill>
                <a:schemeClr val="tx2"/>
              </a:solidFill>
              <a:latin typeface="Palatino Linotype" panose="02040502050505030304" pitchFamily="18" charset="0"/>
            </a:endParaRPr>
          </a:p>
        </p:txBody>
      </p:sp>
    </p:spTree>
    <p:extLst>
      <p:ext uri="{BB962C8B-B14F-4D97-AF65-F5344CB8AC3E}">
        <p14:creationId xmlns:p14="http://schemas.microsoft.com/office/powerpoint/2010/main" val="73712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17D6F3C-12D9-9E86-0303-75BE99494F9E}"/>
              </a:ext>
            </a:extLst>
          </p:cNvPr>
          <p:cNvSpPr>
            <a:spLocks noGrp="1"/>
          </p:cNvSpPr>
          <p:nvPr>
            <p:ph idx="1"/>
          </p:nvPr>
        </p:nvSpPr>
        <p:spPr>
          <a:xfrm>
            <a:off x="909836" y="188640"/>
            <a:ext cx="9985177" cy="6480720"/>
          </a:xfrm>
        </p:spPr>
        <p:txBody>
          <a:bodyPr>
            <a:noAutofit/>
          </a:bodyPr>
          <a:lstStyle/>
          <a:p>
            <a:pPr marL="0" indent="0">
              <a:buNone/>
            </a:pPr>
            <a:r>
              <a:rPr lang="el-GR" sz="3200" dirty="0">
                <a:latin typeface="Palatino Linotype" panose="02040502050505030304" pitchFamily="18" charset="0"/>
              </a:rPr>
              <a:t>Τόσο η φιλοσοφία, που στηρίζεται στην έλλογη σκέψη, όσο και ο μύθος, που χρησιμοποιεί τη μυθολογική αφήγηση, δεν είναι παρά δύο διαφορετικοί τρόποι, για να ξεφύγει ο άνθρωπος από την άγνοια. Στην πραγματικότητα με το παρενθετικό επιχείρημα εκφράζεται η μακρόχρονη πνευματική πορεία του αρχαιοελληνικού στοχασμού προς τη γνώση, από τον μύθο στον λόγο  (λογική). Το βέβαιο, ωστόσο, είναι ότι, παρόλο που ο λόγος (λογική) σήκωσε το βάρος, ως τρόπος σκέψης, για να δοθούν απαντήσεις στα μεγάλα ερωτήματα που απασχολούσαν τον άνθρωπο, ο μύθος δεν απαξιώθηκε τελείως στην Αρχαία Ελλάδα.</a:t>
            </a:r>
          </a:p>
        </p:txBody>
      </p:sp>
    </p:spTree>
    <p:extLst>
      <p:ext uri="{BB962C8B-B14F-4D97-AF65-F5344CB8AC3E}">
        <p14:creationId xmlns:p14="http://schemas.microsoft.com/office/powerpoint/2010/main" val="243311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EF959FA-C4C6-1DC7-D293-FE03354710A1}"/>
              </a:ext>
            </a:extLst>
          </p:cNvPr>
          <p:cNvSpPr>
            <a:spLocks noGrp="1"/>
          </p:cNvSpPr>
          <p:nvPr>
            <p:ph idx="1"/>
          </p:nvPr>
        </p:nvSpPr>
        <p:spPr>
          <a:xfrm>
            <a:off x="837828" y="332656"/>
            <a:ext cx="10057185" cy="6048672"/>
          </a:xfrm>
        </p:spPr>
        <p:txBody>
          <a:bodyPr/>
          <a:lstStyle/>
          <a:p>
            <a:pPr marL="0" indent="0" algn="ctr">
              <a:buNone/>
            </a:pPr>
            <a:r>
              <a:rPr lang="el-GR" b="1" dirty="0">
                <a:latin typeface="Palatino Linotype" panose="02040502050505030304" pitchFamily="18" charset="0"/>
              </a:rPr>
              <a:t>Η συλλογιστική πορεία με την οποία αποδεικνύεται η σχέση του μύθου με τη φιλοσοφία</a:t>
            </a:r>
          </a:p>
          <a:p>
            <a:pPr marL="0" indent="0">
              <a:buNone/>
            </a:pPr>
            <a:endParaRPr lang="el-GR" b="1" dirty="0">
              <a:latin typeface="Palatino Linotype" panose="02040502050505030304" pitchFamily="18" charset="0"/>
            </a:endParaRPr>
          </a:p>
          <a:p>
            <a:pPr marL="0" indent="0">
              <a:buNone/>
            </a:pPr>
            <a:endParaRPr lang="el-GR" b="1" dirty="0">
              <a:latin typeface="Palatino Linotype" panose="02040502050505030304" pitchFamily="18" charset="0"/>
            </a:endParaRPr>
          </a:p>
          <a:p>
            <a:pPr marL="0" indent="0">
              <a:buNone/>
            </a:pPr>
            <a:endParaRPr lang="el-GR" b="1" dirty="0">
              <a:latin typeface="Palatino Linotype" panose="02040502050505030304" pitchFamily="18" charset="0"/>
            </a:endParaRPr>
          </a:p>
          <a:p>
            <a:pPr marL="0" indent="0">
              <a:buNone/>
            </a:pPr>
            <a:endParaRPr lang="el-GR" b="1" dirty="0">
              <a:latin typeface="Palatino Linotype" panose="02040502050505030304" pitchFamily="18" charset="0"/>
            </a:endParaRPr>
          </a:p>
          <a:p>
            <a:pPr marL="0" indent="0">
              <a:buNone/>
            </a:pPr>
            <a:endParaRPr lang="el-GR" b="1" dirty="0">
              <a:latin typeface="Palatino Linotype" panose="02040502050505030304" pitchFamily="18" charset="0"/>
            </a:endParaRPr>
          </a:p>
        </p:txBody>
      </p:sp>
      <p:sp>
        <p:nvSpPr>
          <p:cNvPr id="6" name="Φυσαλίδα ομιλίας: Ορθογώνιο με στρογγυλεμένες γωνίες 5">
            <a:extLst>
              <a:ext uri="{FF2B5EF4-FFF2-40B4-BE49-F238E27FC236}">
                <a16:creationId xmlns:a16="http://schemas.microsoft.com/office/drawing/2014/main" id="{C63325F3-0ADC-DE58-1B9E-AF93BA865241}"/>
              </a:ext>
            </a:extLst>
          </p:cNvPr>
          <p:cNvSpPr/>
          <p:nvPr/>
        </p:nvSpPr>
        <p:spPr>
          <a:xfrm>
            <a:off x="2277988" y="1196752"/>
            <a:ext cx="5904656" cy="2160240"/>
          </a:xfrm>
          <a:prstGeom prst="wedgeRoundRectCallout">
            <a:avLst>
              <a:gd name="adj1" fmla="val -20187"/>
              <a:gd name="adj2" fmla="val 59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l-GR" sz="2400" dirty="0">
                <a:latin typeface="Palatino Linotype" panose="02040502050505030304" pitchFamily="18" charset="0"/>
              </a:rPr>
              <a:t>Τα αξιοπερίεργα των μύθων δημιουργούν θαυμασμό (με τη φανταστική αφήγηση γεγονότων και φαινομένων, τη φαντασία και τη συμβολική γλώσσα).</a:t>
            </a:r>
          </a:p>
        </p:txBody>
      </p:sp>
      <p:sp>
        <p:nvSpPr>
          <p:cNvPr id="7" name="Φυσαλίδα ομιλίας: Ορθογώνιο με στρογγυλεμένες γωνίες 6">
            <a:extLst>
              <a:ext uri="{FF2B5EF4-FFF2-40B4-BE49-F238E27FC236}">
                <a16:creationId xmlns:a16="http://schemas.microsoft.com/office/drawing/2014/main" id="{4DB07244-E912-DBFA-DE71-F89D6895B7A3}"/>
              </a:ext>
            </a:extLst>
          </p:cNvPr>
          <p:cNvSpPr/>
          <p:nvPr/>
        </p:nvSpPr>
        <p:spPr>
          <a:xfrm>
            <a:off x="2349996" y="3861048"/>
            <a:ext cx="5904656" cy="18722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l-GR" sz="2400" dirty="0">
                <a:latin typeface="Palatino Linotype" panose="02040502050505030304" pitchFamily="18" charset="0"/>
              </a:rPr>
              <a:t>Ο θαυμασμός που προκαλούν τόσο οι μύθοι όσο και η έλλογη σκέψη του ανθρώπου οδηγεί στη συνειδητοποίηση της άγνοιας.</a:t>
            </a:r>
          </a:p>
        </p:txBody>
      </p:sp>
    </p:spTree>
    <p:extLst>
      <p:ext uri="{BB962C8B-B14F-4D97-AF65-F5344CB8AC3E}">
        <p14:creationId xmlns:p14="http://schemas.microsoft.com/office/powerpoint/2010/main" val="286388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F54FD7E-E0B6-27D5-8E6E-E8CA468D7D10}"/>
              </a:ext>
            </a:extLst>
          </p:cNvPr>
          <p:cNvSpPr>
            <a:spLocks noGrp="1"/>
          </p:cNvSpPr>
          <p:nvPr>
            <p:ph idx="1"/>
          </p:nvPr>
        </p:nvSpPr>
        <p:spPr>
          <a:xfrm>
            <a:off x="1053852" y="332656"/>
            <a:ext cx="9841161" cy="5839544"/>
          </a:xfrm>
        </p:spPr>
        <p:txBody>
          <a:bodyPr/>
          <a:lstStyle/>
          <a:p>
            <a:pPr marL="0" indent="0" algn="ctr">
              <a:buNone/>
            </a:pPr>
            <a:endParaRPr lang="el-GR" dirty="0">
              <a:latin typeface="Palatino Linotype" panose="02040502050505030304" pitchFamily="18" charset="0"/>
            </a:endParaRPr>
          </a:p>
        </p:txBody>
      </p:sp>
      <p:sp>
        <p:nvSpPr>
          <p:cNvPr id="7" name="Ορθογώνιο: Στρογγύλεμα γωνιών 6">
            <a:extLst>
              <a:ext uri="{FF2B5EF4-FFF2-40B4-BE49-F238E27FC236}">
                <a16:creationId xmlns:a16="http://schemas.microsoft.com/office/drawing/2014/main" id="{0AD51325-5C5D-DA70-2E28-7021A4B749BD}"/>
              </a:ext>
            </a:extLst>
          </p:cNvPr>
          <p:cNvSpPr/>
          <p:nvPr/>
        </p:nvSpPr>
        <p:spPr>
          <a:xfrm>
            <a:off x="2710036" y="2780928"/>
            <a:ext cx="6408712"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l-GR" sz="2400" dirty="0">
                <a:latin typeface="Palatino Linotype" panose="02040502050505030304" pitchFamily="18" charset="0"/>
              </a:rPr>
              <a:t>Η συνειδητοποίηση της άγνοιας προκαλεί την ανάγκη για γνώση και οδηγεί στη φιλοσοφία/ στη φιλοσοφική διερεύνηση των «άξιων θαυμασμού» φαινομένων</a:t>
            </a:r>
          </a:p>
        </p:txBody>
      </p:sp>
      <p:sp>
        <p:nvSpPr>
          <p:cNvPr id="8" name="Βέλος: Κάτω 7">
            <a:extLst>
              <a:ext uri="{FF2B5EF4-FFF2-40B4-BE49-F238E27FC236}">
                <a16:creationId xmlns:a16="http://schemas.microsoft.com/office/drawing/2014/main" id="{C6F7A53C-DD98-9CDA-2170-37DF610C9563}"/>
              </a:ext>
            </a:extLst>
          </p:cNvPr>
          <p:cNvSpPr/>
          <p:nvPr/>
        </p:nvSpPr>
        <p:spPr>
          <a:xfrm>
            <a:off x="5302324" y="666850"/>
            <a:ext cx="792088" cy="1610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Tree>
    <p:extLst>
      <p:ext uri="{BB962C8B-B14F-4D97-AF65-F5344CB8AC3E}">
        <p14:creationId xmlns:p14="http://schemas.microsoft.com/office/powerpoint/2010/main" val="30527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1E6AC35-C3C3-FB3B-106E-470177481E59}"/>
              </a:ext>
            </a:extLst>
          </p:cNvPr>
          <p:cNvSpPr>
            <a:spLocks noGrp="1"/>
          </p:cNvSpPr>
          <p:nvPr>
            <p:ph idx="1"/>
          </p:nvPr>
        </p:nvSpPr>
        <p:spPr>
          <a:xfrm>
            <a:off x="1053852" y="260648"/>
            <a:ext cx="9577064" cy="6264696"/>
          </a:xfrm>
        </p:spPr>
        <p:txBody>
          <a:bodyPr>
            <a:noAutofit/>
          </a:bodyPr>
          <a:lstStyle/>
          <a:p>
            <a:pPr marL="0" indent="0">
              <a:buNone/>
            </a:pPr>
            <a:r>
              <a:rPr lang="el-GR" sz="2000" dirty="0">
                <a:latin typeface="Palatino Linotype" panose="02040502050505030304" pitchFamily="18" charset="0"/>
              </a:rPr>
              <a:t>Ως μύθο μπορούμε να ορίσουμε κάθε αφήγηση που έχει ποιητικό χαρακτήρα, είτε προέρχεται από την παράδοση και τον θρύλο είτε πρόκειται για κατασκευή κάποιου διανοητή. Ο μύθος βέβαια δεν μπορεί να οδηγήσει με ακρίβεια στη φιλοσοφική επιστημονική σκέψη, διευκολύνει όμως τη φιλοσοφική αναζήτηση της αλήθειας. Ο Πλάτων χρησιμοποίησε πολλές φορές τον μύθο, πάντα όμως για να συμπληρώσει μια αυστηρή φιλοσοφική απόδειξη, όχι ως αυτόνομο τρόπο, ισοδύναμο με τις άλλες φιλοσοφικές μεθόδους, για να οδηγηθεί ο άνθρωπος στη γνώση.</a:t>
            </a:r>
          </a:p>
          <a:p>
            <a:pPr marL="0" indent="0">
              <a:buNone/>
            </a:pPr>
            <a:endParaRPr lang="el-GR" sz="2000" dirty="0">
              <a:latin typeface="Palatino Linotype" panose="02040502050505030304" pitchFamily="18" charset="0"/>
            </a:endParaRPr>
          </a:p>
          <a:p>
            <a:pPr marL="0" indent="0">
              <a:buNone/>
            </a:pPr>
            <a:r>
              <a:rPr lang="el-GR" sz="2000" dirty="0">
                <a:latin typeface="Palatino Linotype" panose="02040502050505030304" pitchFamily="18" charset="0"/>
              </a:rPr>
              <a:t>Το πέρασμα από τη μυθική στη λογική σκέψη σηματοδοτεί τη γένεση της φιλοσοφίας, αλλά οι Έλληνες δεν έπαψαν να χρησιμοποιούν τον λόγο του μύθου, για να εκφράσουν τις σκέψεις τους. Τα πράγματα, όμως, έχουν αντιστραφεί: πριν, ο μύθος αποτελούσε τον μοναδικό τρόπο ερμηνείας της φύσης και της ζωής, η ανθρώπινη σκέψη περιοριζόταν στις δυνατότητες και στο πλαίσιο που της έθεσε ο μυθικός λόγος. Με την ανάπτυξη της φιλοσοφίας, ο μύθος πλάθεται εκ νέου από τους διανοούμενους και τους στοχαστές και υποτάσσεται στη λογική σκέψη. Είναι πλέον ένας λογοτεχνικός, καλλιτεχνικός τρόπος για να πουν οι στοχαστές τις προσωπικές, φιλοσοφικές τους απόψεις αναφορικά με ένα θέμα.</a:t>
            </a:r>
          </a:p>
        </p:txBody>
      </p:sp>
    </p:spTree>
    <p:extLst>
      <p:ext uri="{BB962C8B-B14F-4D97-AF65-F5344CB8AC3E}">
        <p14:creationId xmlns:p14="http://schemas.microsoft.com/office/powerpoint/2010/main" val="811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C3CD3C7-3E7D-0E7F-9320-39AABAB18570}"/>
              </a:ext>
            </a:extLst>
          </p:cNvPr>
          <p:cNvSpPr>
            <a:spLocks noGrp="1"/>
          </p:cNvSpPr>
          <p:nvPr>
            <p:ph idx="1"/>
          </p:nvPr>
        </p:nvSpPr>
        <p:spPr>
          <a:xfrm>
            <a:off x="1053852" y="296652"/>
            <a:ext cx="9769153" cy="6264696"/>
          </a:xfrm>
        </p:spPr>
        <p:txBody>
          <a:bodyPr>
            <a:normAutofit/>
          </a:bodyPr>
          <a:lstStyle/>
          <a:p>
            <a:pPr marL="0" indent="0">
              <a:buNone/>
            </a:pPr>
            <a:r>
              <a:rPr lang="el-GR" sz="3200" dirty="0">
                <a:solidFill>
                  <a:srgbClr val="FF0000"/>
                </a:solidFill>
                <a:latin typeface="Palatino Linotype" panose="02040502050505030304" pitchFamily="18" charset="0"/>
              </a:rPr>
              <a:t>ὥστ’ εἴπερ διὰ τὸ φεύγειν τὴν ἄγνοιαν ἐφιλοσόφησαν, φανερὸν ὅτι διὰ τὸ εἰδέναι τὸ ἐπίστασθαι ἐδίωκον καὶ οὐ χρήσεώς τινος ἕνεκεν.</a:t>
            </a:r>
          </a:p>
          <a:p>
            <a:pPr marL="0" indent="0">
              <a:buNone/>
            </a:pPr>
            <a:endParaRPr lang="el-GR" sz="2000" b="1" dirty="0">
              <a:solidFill>
                <a:schemeClr val="tx2"/>
              </a:solidFill>
              <a:highlight>
                <a:srgbClr val="C0C0C0"/>
              </a:highlight>
              <a:latin typeface="Palatino Linotype" panose="02040502050505030304" pitchFamily="18" charset="0"/>
            </a:endParaRPr>
          </a:p>
          <a:p>
            <a:pPr marL="0" indent="0">
              <a:buNone/>
            </a:pPr>
            <a:r>
              <a:rPr lang="el-GR" sz="2000" b="1" dirty="0">
                <a:solidFill>
                  <a:schemeClr val="tx2"/>
                </a:solidFill>
                <a:highlight>
                  <a:srgbClr val="C0C0C0"/>
                </a:highlight>
                <a:latin typeface="Palatino Linotype" panose="02040502050505030304" pitchFamily="18" charset="0"/>
              </a:rPr>
              <a:t>ὥστε</a:t>
            </a:r>
            <a:r>
              <a:rPr lang="el-GR" sz="2000" dirty="0">
                <a:solidFill>
                  <a:schemeClr val="tx2"/>
                </a:solidFill>
                <a:highlight>
                  <a:srgbClr val="C0C0C0"/>
                </a:highlight>
                <a:latin typeface="Palatino Linotype" panose="02040502050505030304" pitchFamily="18" charset="0"/>
              </a:rPr>
              <a:t>= επομένως</a:t>
            </a:r>
          </a:p>
          <a:p>
            <a:pPr marL="0" indent="0">
              <a:buNone/>
            </a:pPr>
            <a:r>
              <a:rPr lang="el-GR" sz="2000" b="1" dirty="0">
                <a:solidFill>
                  <a:schemeClr val="tx2"/>
                </a:solidFill>
                <a:highlight>
                  <a:srgbClr val="C0C0C0"/>
                </a:highlight>
                <a:latin typeface="Palatino Linotype" panose="02040502050505030304" pitchFamily="18" charset="0"/>
              </a:rPr>
              <a:t>εἴπερ διὰ τὸ φεύγειν τὴν ἄγνοιαν ἐφιλοσόφησαν</a:t>
            </a:r>
            <a:r>
              <a:rPr lang="el-GR" sz="2000" dirty="0">
                <a:solidFill>
                  <a:schemeClr val="tx2"/>
                </a:solidFill>
                <a:highlight>
                  <a:srgbClr val="C0C0C0"/>
                </a:highlight>
                <a:latin typeface="Palatino Linotype" panose="02040502050505030304" pitchFamily="18" charset="0"/>
              </a:rPr>
              <a:t>=αιτιολογική πρόταση υποθετικής αιτιολογίας=εφόσον φιλοσόφησαν</a:t>
            </a:r>
          </a:p>
          <a:p>
            <a:pPr marL="0" indent="0">
              <a:buNone/>
            </a:pPr>
            <a:r>
              <a:rPr lang="el-GR" sz="2000" b="1" dirty="0">
                <a:solidFill>
                  <a:schemeClr val="tx2"/>
                </a:solidFill>
                <a:highlight>
                  <a:srgbClr val="C0C0C0"/>
                </a:highlight>
                <a:latin typeface="Palatino Linotype" panose="02040502050505030304" pitchFamily="18" charset="0"/>
              </a:rPr>
              <a:t>διὰ τὸ φεύγειν</a:t>
            </a:r>
            <a:r>
              <a:rPr lang="el-GR" sz="2000" dirty="0">
                <a:solidFill>
                  <a:schemeClr val="tx2"/>
                </a:solidFill>
                <a:highlight>
                  <a:srgbClr val="C0C0C0"/>
                </a:highlight>
                <a:latin typeface="Palatino Linotype" panose="02040502050505030304" pitchFamily="18" charset="0"/>
              </a:rPr>
              <a:t>=εμπρόθετο έναρθρο απαρέμφατο του σκοπού=για να ξεφύγουν από…</a:t>
            </a:r>
          </a:p>
          <a:p>
            <a:pPr marL="0" indent="0">
              <a:buNone/>
            </a:pPr>
            <a:r>
              <a:rPr lang="el-GR" sz="2000" b="1" dirty="0">
                <a:solidFill>
                  <a:schemeClr val="tx2"/>
                </a:solidFill>
                <a:highlight>
                  <a:srgbClr val="C0C0C0"/>
                </a:highlight>
                <a:latin typeface="Palatino Linotype" panose="02040502050505030304" pitchFamily="18" charset="0"/>
              </a:rPr>
              <a:t>διὰ τὸ εἰδέναι</a:t>
            </a:r>
            <a:r>
              <a:rPr lang="el-GR" sz="2000" dirty="0">
                <a:solidFill>
                  <a:schemeClr val="tx2"/>
                </a:solidFill>
                <a:highlight>
                  <a:srgbClr val="C0C0C0"/>
                </a:highlight>
                <a:latin typeface="Palatino Linotype" panose="02040502050505030304" pitchFamily="18" charset="0"/>
              </a:rPr>
              <a:t>= εμπρόθετο έναρθρο απαρέμφατο του σκοπού=για να γνωρίσουν, για την ίδια τη γνώση</a:t>
            </a:r>
          </a:p>
          <a:p>
            <a:pPr marL="0" indent="0">
              <a:buNone/>
            </a:pPr>
            <a:r>
              <a:rPr lang="el-GR" sz="2000" b="1" dirty="0">
                <a:solidFill>
                  <a:schemeClr val="tx2"/>
                </a:solidFill>
                <a:highlight>
                  <a:srgbClr val="C0C0C0"/>
                </a:highlight>
                <a:latin typeface="Palatino Linotype" panose="02040502050505030304" pitchFamily="18" charset="0"/>
              </a:rPr>
              <a:t>ἐδίωκον ἐπίστασθαι </a:t>
            </a:r>
            <a:r>
              <a:rPr lang="el-GR" sz="2000" dirty="0">
                <a:solidFill>
                  <a:schemeClr val="tx2"/>
                </a:solidFill>
                <a:highlight>
                  <a:srgbClr val="C0C0C0"/>
                </a:highlight>
                <a:latin typeface="Palatino Linotype" panose="02040502050505030304" pitchFamily="18" charset="0"/>
              </a:rPr>
              <a:t>=επιδίωκαν, επιζητούσαν την επιστήμη</a:t>
            </a:r>
          </a:p>
          <a:p>
            <a:pPr marL="0" indent="0">
              <a:buNone/>
            </a:pPr>
            <a:r>
              <a:rPr lang="el-GR" sz="2000" b="1" dirty="0">
                <a:solidFill>
                  <a:schemeClr val="tx2"/>
                </a:solidFill>
                <a:highlight>
                  <a:srgbClr val="C0C0C0"/>
                </a:highlight>
                <a:latin typeface="Palatino Linotype" panose="02040502050505030304" pitchFamily="18" charset="0"/>
              </a:rPr>
              <a:t>οὐ χρήσεώς τινος ἕνεκεν</a:t>
            </a:r>
            <a:r>
              <a:rPr lang="el-GR" sz="2000" dirty="0">
                <a:solidFill>
                  <a:schemeClr val="tx2"/>
                </a:solidFill>
                <a:highlight>
                  <a:srgbClr val="C0C0C0"/>
                </a:highlight>
                <a:latin typeface="Palatino Linotype" panose="02040502050505030304" pitchFamily="18" charset="0"/>
              </a:rPr>
              <a:t>=εμπρόθετος προσδιορισμός του σκοπού-αναστροφή προθέσεως, αντί οὐχ ἓνεκεν χρήσεώς τινος= όχι για κάποια πρακτική χρησιμοποίηση</a:t>
            </a:r>
          </a:p>
        </p:txBody>
      </p:sp>
    </p:spTree>
    <p:extLst>
      <p:ext uri="{BB962C8B-B14F-4D97-AF65-F5344CB8AC3E}">
        <p14:creationId xmlns:p14="http://schemas.microsoft.com/office/powerpoint/2010/main" val="360697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C020572-F3B7-81D5-E282-AAFD81F811D9}"/>
              </a:ext>
            </a:extLst>
          </p:cNvPr>
          <p:cNvSpPr>
            <a:spLocks noGrp="1"/>
          </p:cNvSpPr>
          <p:nvPr>
            <p:ph idx="1"/>
          </p:nvPr>
        </p:nvSpPr>
        <p:spPr>
          <a:xfrm>
            <a:off x="909836" y="260648"/>
            <a:ext cx="10225136" cy="5911552"/>
          </a:xfrm>
        </p:spPr>
        <p:txBody>
          <a:bodyPr/>
          <a:lstStyle/>
          <a:p>
            <a:pPr marL="0" indent="0">
              <a:buNone/>
            </a:pPr>
            <a:r>
              <a:rPr lang="el-GR" b="1" dirty="0">
                <a:latin typeface="Palatino Linotype" panose="02040502050505030304" pitchFamily="18" charset="0"/>
              </a:rPr>
              <a:t>Μετάφραση: </a:t>
            </a:r>
            <a:r>
              <a:rPr lang="el-GR" dirty="0">
                <a:latin typeface="Palatino Linotype" panose="02040502050505030304" pitchFamily="18" charset="0"/>
              </a:rPr>
              <a:t>Εφόσον λοιπόν οι άνθρωποι φιλοσόφησαν για να ξεφύγουν από την άγνοιά τους, είναι φανερό ότι επιζήτησαν την επιστήμη για την ίδια τη γνώση και όχι χάριν κάποιας χρησιμότητας.</a:t>
            </a:r>
          </a:p>
          <a:p>
            <a:pPr marL="0" indent="0">
              <a:buNone/>
            </a:pPr>
            <a:r>
              <a:rPr lang="el-GR" b="1" dirty="0">
                <a:latin typeface="Palatino Linotype" panose="02040502050505030304" pitchFamily="18" charset="0"/>
              </a:rPr>
              <a:t>Ἐπιστήμη</a:t>
            </a:r>
            <a:r>
              <a:rPr lang="el-GR" dirty="0">
                <a:latin typeface="Palatino Linotype" panose="02040502050505030304" pitchFamily="18" charset="0"/>
              </a:rPr>
              <a:t>: ακριβής γνώση. Κατά τον Αριστοτέλη η επιστήμη συνδέεται άμεσα με τη λογική λειτουργία του ανθρώπου. Υπερβαίνει την απλή εμπειρική μάθηση αλλά και τη γνώση μιας τέχνης. Αποτελεί σύνολο τεκμηριωμένων γνώσεων σε συγκεκριμένο και διακριτό τομέα του επιστητού.</a:t>
            </a:r>
          </a:p>
          <a:p>
            <a:pPr marL="0" indent="0">
              <a:buNone/>
            </a:pPr>
            <a:r>
              <a:rPr lang="el-GR" sz="3200" b="1" dirty="0">
                <a:latin typeface="Palatino Linotype" panose="02040502050505030304" pitchFamily="18" charset="0"/>
              </a:rPr>
              <a:t>Συμπέρασμα: εφόσον οι άνθρωποι φιλοσόφησαν για να ξεφύγουν από την άγνοιά τους, είναι φανερό πως επιζητούσαν την ακριβή και καθαρή γνώση για την ίδια τη γνώση, ως αυτοσκοπό, και όχι για να εξυπηρετήσουν κάποια πρακτική χρησιμότητα.</a:t>
            </a:r>
          </a:p>
        </p:txBody>
      </p:sp>
    </p:spTree>
    <p:extLst>
      <p:ext uri="{BB962C8B-B14F-4D97-AF65-F5344CB8AC3E}">
        <p14:creationId xmlns:p14="http://schemas.microsoft.com/office/powerpoint/2010/main" val="276520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B3BB340-5CAD-1820-053E-001FF8A42A09}"/>
              </a:ext>
            </a:extLst>
          </p:cNvPr>
          <p:cNvSpPr>
            <a:spLocks noGrp="1"/>
          </p:cNvSpPr>
          <p:nvPr>
            <p:ph idx="1"/>
          </p:nvPr>
        </p:nvSpPr>
        <p:spPr>
          <a:xfrm>
            <a:off x="1293812" y="764704"/>
            <a:ext cx="9601200" cy="5119464"/>
          </a:xfrm>
        </p:spPr>
        <p:txBody>
          <a:bodyPr/>
          <a:lstStyle/>
          <a:p>
            <a:pPr marL="0" indent="0">
              <a:buNone/>
            </a:pPr>
            <a:endParaRPr lang="en-GB" sz="3200" kern="100" dirty="0">
              <a:solidFill>
                <a:srgbClr val="000000"/>
              </a:solidFill>
              <a:effectLst/>
              <a:highlight>
                <a:srgbClr val="FFFFFF"/>
              </a:highlight>
              <a:latin typeface="Palatino Linotype" panose="02040502050505030304" pitchFamily="18" charset="0"/>
              <a:ea typeface="Aptos" panose="020B0004020202020204" pitchFamily="34" charset="0"/>
              <a:cs typeface="Times New Roman" panose="02020603050405020304" pitchFamily="18" charset="0"/>
            </a:endParaRPr>
          </a:p>
          <a:p>
            <a:pPr marL="0" indent="0">
              <a:buNone/>
            </a:pPr>
            <a:r>
              <a:rPr lang="el-GR" sz="3200" kern="100" dirty="0">
                <a:solidFill>
                  <a:srgbClr val="FF0000"/>
                </a:solidFill>
                <a:effectLst/>
                <a:latin typeface="Palatino Linotype" panose="02040502050505030304" pitchFamily="18" charset="0"/>
                <a:ea typeface="Aptos" panose="020B0004020202020204" pitchFamily="34" charset="0"/>
                <a:cs typeface="Times New Roman" panose="02020603050405020304" pitchFamily="18" charset="0"/>
              </a:rPr>
              <a:t>Διὰ γὰρ τὸ θαυμάζειν οἱ ἄνθρωποι ἤρξαντο φιλοσοφεῖν καὶ νῦν καὶ τὸ πρῶτον.</a:t>
            </a:r>
          </a:p>
          <a:p>
            <a:pPr marL="0" indent="0">
              <a:buNone/>
            </a:pPr>
            <a:r>
              <a:rPr lang="el-GR" sz="1600" kern="100" dirty="0">
                <a:solidFill>
                  <a:srgbClr val="000000"/>
                </a:solidFill>
                <a:effectLst/>
                <a:highlight>
                  <a:srgbClr val="C0C0C0"/>
                </a:highlight>
                <a:latin typeface="Palatino Linotype" panose="02040502050505030304" pitchFamily="18" charset="0"/>
                <a:ea typeface="Aptos" panose="020B0004020202020204" pitchFamily="34" charset="0"/>
                <a:cs typeface="Times New Roman" panose="02020603050405020304" pitchFamily="18" charset="0"/>
              </a:rPr>
              <a:t> </a:t>
            </a:r>
            <a:r>
              <a:rPr lang="el-GR" sz="1600" b="1" kern="100" dirty="0">
                <a:solidFill>
                  <a:srgbClr val="000000"/>
                </a:solidFill>
                <a:effectLst/>
                <a:highlight>
                  <a:srgbClr val="C0C0C0"/>
                </a:highlight>
                <a:latin typeface="Palatino Linotype" panose="02040502050505030304" pitchFamily="18" charset="0"/>
                <a:ea typeface="Aptos" panose="020B0004020202020204" pitchFamily="34" charset="0"/>
                <a:cs typeface="Times New Roman" panose="02020603050405020304" pitchFamily="18" charset="0"/>
              </a:rPr>
              <a:t>θαυμάζω</a:t>
            </a:r>
            <a:r>
              <a:rPr lang="el-GR" sz="1600" kern="100" dirty="0">
                <a:solidFill>
                  <a:srgbClr val="000000"/>
                </a:solidFill>
                <a:effectLst/>
                <a:highlight>
                  <a:srgbClr val="C0C0C0"/>
                </a:highlight>
                <a:latin typeface="Palatino Linotype" panose="02040502050505030304" pitchFamily="18" charset="0"/>
                <a:ea typeface="Aptos" panose="020B0004020202020204" pitchFamily="34" charset="0"/>
                <a:cs typeface="Times New Roman" panose="02020603050405020304" pitchFamily="18" charset="0"/>
              </a:rPr>
              <a:t>=μένω έκθαμβος</a:t>
            </a:r>
          </a:p>
          <a:p>
            <a:pPr marL="0" indent="0">
              <a:buNone/>
            </a:pPr>
            <a:r>
              <a:rPr lang="el-GR" sz="1600" kern="100" dirty="0">
                <a:solidFill>
                  <a:srgbClr val="000000"/>
                </a:solidFill>
                <a:highlight>
                  <a:srgbClr val="C0C0C0"/>
                </a:highlight>
                <a:latin typeface="Palatino Linotype" panose="02040502050505030304" pitchFamily="18" charset="0"/>
                <a:ea typeface="Aptos" panose="020B0004020202020204" pitchFamily="34" charset="0"/>
                <a:cs typeface="Times New Roman" panose="02020603050405020304" pitchFamily="18" charset="0"/>
              </a:rPr>
              <a:t>                     νιώθω έκπληξη για κάτι</a:t>
            </a:r>
          </a:p>
          <a:p>
            <a:pPr marL="0" indent="0">
              <a:buNone/>
            </a:pPr>
            <a:r>
              <a:rPr lang="el-GR" sz="1600" kern="100" dirty="0">
                <a:solidFill>
                  <a:srgbClr val="000000"/>
                </a:solidFill>
                <a:effectLst/>
                <a:highlight>
                  <a:srgbClr val="C0C0C0"/>
                </a:highlight>
                <a:latin typeface="Palatino Linotype" panose="02040502050505030304" pitchFamily="18" charset="0"/>
                <a:ea typeface="Aptos" panose="020B0004020202020204" pitchFamily="34" charset="0"/>
                <a:cs typeface="Times New Roman" panose="02020603050405020304" pitchFamily="18" charset="0"/>
              </a:rPr>
              <a:t>                     </a:t>
            </a:r>
            <a:r>
              <a:rPr lang="el-GR" sz="1600" kern="100" dirty="0">
                <a:solidFill>
                  <a:srgbClr val="000000"/>
                </a:solidFill>
                <a:highlight>
                  <a:srgbClr val="C0C0C0"/>
                </a:highlight>
                <a:latin typeface="Palatino Linotype" panose="02040502050505030304" pitchFamily="18" charset="0"/>
                <a:ea typeface="Aptos" panose="020B0004020202020204" pitchFamily="34" charset="0"/>
                <a:cs typeface="Times New Roman" panose="02020603050405020304" pitchFamily="18" charset="0"/>
              </a:rPr>
              <a:t>βλέπω κάτι με θαυμασμό και έκπληξη</a:t>
            </a:r>
          </a:p>
          <a:p>
            <a:pPr marL="0" indent="0">
              <a:buNone/>
            </a:pPr>
            <a:r>
              <a:rPr lang="el-GR" sz="1600" b="1" dirty="0">
                <a:solidFill>
                  <a:srgbClr val="000000"/>
                </a:solidFill>
                <a:effectLst/>
                <a:highlight>
                  <a:srgbClr val="C0C0C0"/>
                </a:highlight>
                <a:latin typeface="Palatino Linotype" panose="02040502050505030304" pitchFamily="18" charset="0"/>
                <a:ea typeface="Aptos" panose="020B0004020202020204" pitchFamily="34" charset="0"/>
              </a:rPr>
              <a:t>ἤ</a:t>
            </a:r>
            <a:r>
              <a:rPr lang="el-GR" sz="1600" b="1" dirty="0">
                <a:solidFill>
                  <a:srgbClr val="000000"/>
                </a:solidFill>
                <a:effectLst/>
                <a:highlight>
                  <a:srgbClr val="C0C0C0"/>
                </a:highlight>
                <a:latin typeface="Palatino Linotype" panose="02040502050505030304" pitchFamily="18" charset="0"/>
                <a:ea typeface="Aptos" panose="020B0004020202020204" pitchFamily="34" charset="0"/>
                <a:cs typeface="Times New Roman" panose="02020603050405020304" pitchFamily="18" charset="0"/>
              </a:rPr>
              <a:t>ρξαντο</a:t>
            </a:r>
            <a:r>
              <a:rPr lang="el-GR" sz="1600" b="1" dirty="0">
                <a:solidFill>
                  <a:srgbClr val="000000"/>
                </a:solidFill>
                <a:highlight>
                  <a:srgbClr val="C0C0C0"/>
                </a:highlight>
                <a:latin typeface="Palatino Linotype" panose="02040502050505030304" pitchFamily="18" charset="0"/>
                <a:ea typeface="Aptos" panose="020B0004020202020204" pitchFamily="34" charset="0"/>
                <a:cs typeface="Times New Roman" panose="02020603050405020304" pitchFamily="18" charset="0"/>
              </a:rPr>
              <a:t>&lt;</a:t>
            </a:r>
            <a:r>
              <a:rPr lang="el-GR" sz="1600" b="1" dirty="0" err="1">
                <a:solidFill>
                  <a:srgbClr val="000000"/>
                </a:solidFill>
                <a:highlight>
                  <a:srgbClr val="C0C0C0"/>
                </a:highlight>
                <a:latin typeface="Palatino Linotype" panose="02040502050505030304" pitchFamily="18" charset="0"/>
                <a:ea typeface="Aptos" panose="020B0004020202020204" pitchFamily="34" charset="0"/>
                <a:cs typeface="Times New Roman" panose="02020603050405020304" pitchFamily="18" charset="0"/>
              </a:rPr>
              <a:t>ἄρχομαι</a:t>
            </a:r>
            <a:r>
              <a:rPr lang="el-GR" sz="1600" dirty="0">
                <a:solidFill>
                  <a:srgbClr val="000000"/>
                </a:solidFill>
                <a:effectLst/>
                <a:highlight>
                  <a:srgbClr val="C0C0C0"/>
                </a:highlight>
                <a:latin typeface="Palatino Linotype" panose="02040502050505030304" pitchFamily="18" charset="0"/>
                <a:ea typeface="Aptos" panose="020B0004020202020204" pitchFamily="34" charset="0"/>
                <a:cs typeface="Times New Roman" panose="02020603050405020304" pitchFamily="18" charset="0"/>
              </a:rPr>
              <a:t> = απαρχή της φιλοσοφίας</a:t>
            </a:r>
            <a:endParaRPr lang="el-GR" sz="1600" kern="100" dirty="0">
              <a:effectLst/>
              <a:highlight>
                <a:srgbClr val="C0C0C0"/>
              </a:highlight>
              <a:latin typeface="Palatino Linotype" panose="02040502050505030304" pitchFamily="18" charset="0"/>
              <a:ea typeface="Aptos" panose="020B0004020202020204" pitchFamily="34" charset="0"/>
              <a:cs typeface="Times New Roman" panose="02020603050405020304" pitchFamily="18" charset="0"/>
            </a:endParaRPr>
          </a:p>
          <a:p>
            <a:pPr marL="0" indent="0">
              <a:buNone/>
            </a:pPr>
            <a:endParaRPr lang="el-GR" b="1" dirty="0">
              <a:latin typeface="Palatino Linotype" panose="02040502050505030304" pitchFamily="18" charset="0"/>
            </a:endParaRPr>
          </a:p>
          <a:p>
            <a:pPr marL="0" indent="0">
              <a:buNone/>
            </a:pPr>
            <a:r>
              <a:rPr lang="el-GR" b="1" dirty="0">
                <a:latin typeface="Palatino Linotype" panose="02040502050505030304" pitchFamily="18" charset="0"/>
              </a:rPr>
              <a:t>Μετάφραση:</a:t>
            </a:r>
            <a:r>
              <a:rPr lang="el-GR" dirty="0">
                <a:latin typeface="Palatino Linotype" panose="02040502050505030304" pitchFamily="18" charset="0"/>
              </a:rPr>
              <a:t> Γιατί, από περιέργεια και θαυμασμό οι άνθρωποι άρχισαν να φιλοσοφούν και τώρα και για πρώτη φορά.</a:t>
            </a:r>
          </a:p>
        </p:txBody>
      </p:sp>
      <p:pic>
        <p:nvPicPr>
          <p:cNvPr id="10" name="Εικόνα 9" descr="OMG Μέλισσα">
            <a:extLst>
              <a:ext uri="{FF2B5EF4-FFF2-40B4-BE49-F238E27FC236}">
                <a16:creationId xmlns:a16="http://schemas.microsoft.com/office/drawing/2014/main" id="{19B1B325-A7C9-026C-0FC4-07501755C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748" y="1772816"/>
            <a:ext cx="2520280" cy="2520280"/>
          </a:xfrm>
          <a:prstGeom prst="rect">
            <a:avLst/>
          </a:prstGeom>
        </p:spPr>
      </p:pic>
    </p:spTree>
    <p:extLst>
      <p:ext uri="{BB962C8B-B14F-4D97-AF65-F5344CB8AC3E}">
        <p14:creationId xmlns:p14="http://schemas.microsoft.com/office/powerpoint/2010/main" val="427725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BC3F0A2-5B47-90BD-9A9F-8E9DD6055A09}"/>
              </a:ext>
            </a:extLst>
          </p:cNvPr>
          <p:cNvSpPr>
            <a:spLocks noGrp="1"/>
          </p:cNvSpPr>
          <p:nvPr>
            <p:ph idx="1"/>
          </p:nvPr>
        </p:nvSpPr>
        <p:spPr>
          <a:xfrm>
            <a:off x="1125860" y="260648"/>
            <a:ext cx="9769153" cy="6336704"/>
          </a:xfrm>
        </p:spPr>
        <p:txBody>
          <a:bodyPr>
            <a:normAutofit lnSpcReduction="10000"/>
          </a:bodyPr>
          <a:lstStyle/>
          <a:p>
            <a:pPr marL="0" indent="0">
              <a:buNone/>
            </a:pPr>
            <a:r>
              <a:rPr lang="el-GR" sz="3200" dirty="0">
                <a:solidFill>
                  <a:srgbClr val="FF0000"/>
                </a:solidFill>
                <a:latin typeface="Palatino Linotype" panose="02040502050505030304" pitchFamily="18" charset="0"/>
              </a:rPr>
              <a:t>Μαρτυρεῖ δὲ αὐτὸ τὸ συμβεβηκός· σχεδὸν γὰρ πάντων ὑπαρχόντων τῶν ἀναγκαίων καὶ τῶν πρὸς ῥᾳστώνην καὶ διαγωγὴν ἡ τοιαύτη φρόνησις ἤρξατο ζητεῖσθαι.</a:t>
            </a:r>
          </a:p>
          <a:p>
            <a:pPr marL="0" indent="0">
              <a:buNone/>
            </a:pPr>
            <a:r>
              <a:rPr lang="el-GR" b="1" dirty="0">
                <a:solidFill>
                  <a:schemeClr val="tx2"/>
                </a:solidFill>
                <a:highlight>
                  <a:srgbClr val="C0C0C0"/>
                </a:highlight>
                <a:latin typeface="Palatino Linotype" panose="02040502050505030304" pitchFamily="18" charset="0"/>
              </a:rPr>
              <a:t>Μαρτυρέω-ῶ</a:t>
            </a:r>
            <a:r>
              <a:rPr lang="el-GR" dirty="0">
                <a:solidFill>
                  <a:schemeClr val="tx2"/>
                </a:solidFill>
                <a:highlight>
                  <a:srgbClr val="C0C0C0"/>
                </a:highlight>
                <a:latin typeface="Palatino Linotype" panose="02040502050505030304" pitchFamily="18" charset="0"/>
              </a:rPr>
              <a:t>=αποδεικνύω, επιβεβαιώνω, πιστοποιώ</a:t>
            </a:r>
          </a:p>
          <a:p>
            <a:pPr marL="0" indent="0">
              <a:buNone/>
            </a:pPr>
            <a:r>
              <a:rPr lang="el-GR" b="1" dirty="0">
                <a:solidFill>
                  <a:schemeClr val="tx2"/>
                </a:solidFill>
                <a:highlight>
                  <a:srgbClr val="C0C0C0"/>
                </a:highlight>
                <a:latin typeface="Palatino Linotype" panose="02040502050505030304" pitchFamily="18" charset="0"/>
              </a:rPr>
              <a:t>ῥᾳστώνη</a:t>
            </a:r>
            <a:r>
              <a:rPr lang="el-GR" dirty="0">
                <a:solidFill>
                  <a:schemeClr val="tx2"/>
                </a:solidFill>
                <a:highlight>
                  <a:srgbClr val="C0C0C0"/>
                </a:highlight>
                <a:latin typeface="Palatino Linotype" panose="02040502050505030304" pitchFamily="18" charset="0"/>
              </a:rPr>
              <a:t>= άνεση, ανάπαυλα, ησυχία, χρόνος ανάπαυσης</a:t>
            </a:r>
          </a:p>
          <a:p>
            <a:pPr marL="0" indent="0">
              <a:buNone/>
            </a:pPr>
            <a:r>
              <a:rPr lang="el-GR" b="1" dirty="0">
                <a:solidFill>
                  <a:schemeClr val="tx2"/>
                </a:solidFill>
                <a:highlight>
                  <a:srgbClr val="C0C0C0"/>
                </a:highlight>
                <a:latin typeface="Palatino Linotype" panose="02040502050505030304" pitchFamily="18" charset="0"/>
              </a:rPr>
              <a:t>Διαγωγή</a:t>
            </a:r>
            <a:r>
              <a:rPr lang="el-GR" dirty="0">
                <a:solidFill>
                  <a:schemeClr val="tx2"/>
                </a:solidFill>
                <a:highlight>
                  <a:srgbClr val="C0C0C0"/>
                </a:highlight>
                <a:latin typeface="Palatino Linotype" panose="02040502050505030304" pitchFamily="18" charset="0"/>
              </a:rPr>
              <a:t>= ο τρόπος του να περνάς τον χρόνο σου, η διασκέδαση</a:t>
            </a:r>
          </a:p>
          <a:p>
            <a:pPr marL="0" indent="0">
              <a:buNone/>
            </a:pPr>
            <a:r>
              <a:rPr lang="el-GR" b="1" dirty="0">
                <a:solidFill>
                  <a:schemeClr val="tx2"/>
                </a:solidFill>
                <a:highlight>
                  <a:srgbClr val="C0C0C0"/>
                </a:highlight>
                <a:latin typeface="Palatino Linotype" panose="02040502050505030304" pitchFamily="18" charset="0"/>
              </a:rPr>
              <a:t>σχεδὸν</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γὰρ</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πάντων</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ὑπαρχόντων</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τῶν</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ἀναγκαίων</a:t>
            </a:r>
            <a:r>
              <a:rPr lang="el-GR" dirty="0">
                <a:solidFill>
                  <a:schemeClr val="tx2"/>
                </a:solidFill>
                <a:highlight>
                  <a:srgbClr val="C0C0C0"/>
                </a:highlight>
                <a:latin typeface="Palatino Linotype" panose="02040502050505030304" pitchFamily="18" charset="0"/>
              </a:rPr>
              <a:t>=όταν ικανοποιήθηκαν όλες οι άμεσες ανάγκες τους</a:t>
            </a:r>
          </a:p>
          <a:p>
            <a:pPr marL="0" indent="0">
              <a:buNone/>
            </a:pPr>
            <a:r>
              <a:rPr lang="el-GR" b="1" dirty="0">
                <a:solidFill>
                  <a:schemeClr val="tx2"/>
                </a:solidFill>
                <a:highlight>
                  <a:srgbClr val="C0C0C0"/>
                </a:highlight>
                <a:latin typeface="Palatino Linotype" panose="02040502050505030304" pitchFamily="18" charset="0"/>
              </a:rPr>
              <a:t>καὶ</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τῶν</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πρὸς</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ῥᾳστώνην</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καὶ</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διαγωγὴν</a:t>
            </a:r>
            <a:r>
              <a:rPr lang="el-GR" dirty="0">
                <a:solidFill>
                  <a:schemeClr val="tx2"/>
                </a:solidFill>
                <a:highlight>
                  <a:srgbClr val="C0C0C0"/>
                </a:highlight>
                <a:latin typeface="Palatino Linotype" panose="02040502050505030304" pitchFamily="18" charset="0"/>
              </a:rPr>
              <a:t>= και αυτές που αποβλέπουν στην άνεση και τη διασκέδαση</a:t>
            </a:r>
          </a:p>
          <a:p>
            <a:pPr marL="0" indent="0">
              <a:buNone/>
            </a:pPr>
            <a:r>
              <a:rPr lang="el-GR" b="1" dirty="0">
                <a:solidFill>
                  <a:schemeClr val="tx2"/>
                </a:solidFill>
                <a:highlight>
                  <a:srgbClr val="C0C0C0"/>
                </a:highlight>
                <a:latin typeface="Palatino Linotype" panose="02040502050505030304" pitchFamily="18" charset="0"/>
              </a:rPr>
              <a:t>ἡ τοιαύτη φρόνησις</a:t>
            </a:r>
            <a:r>
              <a:rPr lang="el-GR" dirty="0">
                <a:solidFill>
                  <a:schemeClr val="tx2"/>
                </a:solidFill>
                <a:highlight>
                  <a:srgbClr val="C0C0C0"/>
                </a:highlight>
                <a:latin typeface="Palatino Linotype" panose="02040502050505030304" pitchFamily="18" charset="0"/>
              </a:rPr>
              <a:t> </a:t>
            </a:r>
            <a:r>
              <a:rPr lang="el-GR" b="1" dirty="0">
                <a:solidFill>
                  <a:schemeClr val="tx2"/>
                </a:solidFill>
                <a:highlight>
                  <a:srgbClr val="C0C0C0"/>
                </a:highlight>
                <a:latin typeface="Palatino Linotype" panose="02040502050505030304" pitchFamily="18" charset="0"/>
              </a:rPr>
              <a:t>ἤρξατο</a:t>
            </a:r>
            <a:r>
              <a:rPr lang="el-GR" dirty="0">
                <a:solidFill>
                  <a:schemeClr val="tx2"/>
                </a:solidFill>
                <a:highlight>
                  <a:srgbClr val="C0C0C0"/>
                </a:highlight>
                <a:latin typeface="Palatino Linotype" panose="02040502050505030304" pitchFamily="18" charset="0"/>
              </a:rPr>
              <a:t> ζητεῖσθαι=άρχισε να αναζητείται η τέτοιου είδους σοφία /μόνο τότε οι άνθρωποι στράφηκαν σ’ αυτού του είδους την πνευματική αναζήτηση</a:t>
            </a:r>
          </a:p>
        </p:txBody>
      </p:sp>
    </p:spTree>
    <p:extLst>
      <p:ext uri="{BB962C8B-B14F-4D97-AF65-F5344CB8AC3E}">
        <p14:creationId xmlns:p14="http://schemas.microsoft.com/office/powerpoint/2010/main" val="299248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A0C786-F2B4-F05B-4CC2-E07F84D992B2}"/>
              </a:ext>
            </a:extLst>
          </p:cNvPr>
          <p:cNvSpPr>
            <a:spLocks noGrp="1"/>
          </p:cNvSpPr>
          <p:nvPr>
            <p:ph idx="1"/>
          </p:nvPr>
        </p:nvSpPr>
        <p:spPr>
          <a:xfrm>
            <a:off x="981844" y="260648"/>
            <a:ext cx="9913169" cy="6264696"/>
          </a:xfrm>
        </p:spPr>
        <p:txBody>
          <a:bodyPr/>
          <a:lstStyle/>
          <a:p>
            <a:pPr marL="0" indent="0">
              <a:buNone/>
            </a:pPr>
            <a:r>
              <a:rPr lang="el-GR" b="1" dirty="0">
                <a:latin typeface="Palatino Linotype" panose="02040502050505030304" pitchFamily="18" charset="0"/>
              </a:rPr>
              <a:t>Μετάφραση=  </a:t>
            </a:r>
            <a:r>
              <a:rPr lang="el-GR" dirty="0">
                <a:latin typeface="Palatino Linotype" panose="02040502050505030304" pitchFamily="18" charset="0"/>
              </a:rPr>
              <a:t>Αυτό φαίνεται και από την πορεία των πραγμάτων. Μόνο όταν όλες σχεδόν οι άμεσες ανάγκες τους ικανοποιήθηκαν, και το ίδιο συνέβη με την άνεση και την απόλαυσή τους, μόνο τότε οι άνθρωποι στράφηκαν σ’ αυτού του είδους την πνευματική αναζήτηση.</a:t>
            </a:r>
          </a:p>
          <a:p>
            <a:pPr marL="0" indent="0">
              <a:buNone/>
            </a:pPr>
            <a:r>
              <a:rPr lang="el-GR" dirty="0">
                <a:latin typeface="Palatino Linotype" panose="02040502050505030304" pitchFamily="18" charset="0"/>
              </a:rPr>
              <a:t>Ο Αριστοτέλης τεκμηριώνει το προηγούμενο επιχείρημά του κάνοντας μια ιστορικής φύσεως διαπίστωση, η οποία στηρίζεται σε μια εμπειρική παρατήρηση: οι άνθρωποι στράφηκαν προς αυτού του είδους την πνευματική αναζήτηση τότε μόνο, όταν ικανοποιήθηκαν όλες σχεδόν οι άμεσες βασικές τους ανάγκες και βρήκαν χρόνο για ανάπαυση και απόλαυση, μακριά από τις πιεστικές ανάγκες της καθημερινότητες.</a:t>
            </a:r>
          </a:p>
          <a:p>
            <a:pPr marL="0" indent="0">
              <a:buNone/>
            </a:pPr>
            <a:r>
              <a:rPr lang="el-GR" b="1" dirty="0">
                <a:latin typeface="Palatino Linotype" panose="02040502050505030304" pitchFamily="18" charset="0"/>
              </a:rPr>
              <a:t>Φρόνησις= </a:t>
            </a:r>
            <a:r>
              <a:rPr lang="el-GR" dirty="0">
                <a:latin typeface="Palatino Linotype" panose="02040502050505030304" pitchFamily="18" charset="0"/>
              </a:rPr>
              <a:t>εδώ η λέξη είναι ισοδύναμη νοηματικά με τη σοφία ή την επιστήμη. Σε άλλα κείμενα του Αριστοτέλη παίρνει τη σημασία μιας συγκεκριμένης διανοητικής αρετής, αυτής που επιτρέπει στον άνθρωπο να κάνει σωστές ηθικές επιλογές σε πρακτικά ζητήματα της καθημερινής ζωής.</a:t>
            </a:r>
            <a:endParaRPr lang="el-GR" b="1" dirty="0">
              <a:latin typeface="Palatino Linotype" panose="02040502050505030304" pitchFamily="18" charset="0"/>
            </a:endParaRPr>
          </a:p>
        </p:txBody>
      </p:sp>
    </p:spTree>
    <p:extLst>
      <p:ext uri="{BB962C8B-B14F-4D97-AF65-F5344CB8AC3E}">
        <p14:creationId xmlns:p14="http://schemas.microsoft.com/office/powerpoint/2010/main" val="217711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105D5FD-3B61-301C-C5F4-CA5C0B37E4F9}"/>
              </a:ext>
            </a:extLst>
          </p:cNvPr>
          <p:cNvSpPr>
            <a:spLocks noGrp="1"/>
          </p:cNvSpPr>
          <p:nvPr>
            <p:ph idx="1"/>
          </p:nvPr>
        </p:nvSpPr>
        <p:spPr>
          <a:xfrm>
            <a:off x="909836" y="332656"/>
            <a:ext cx="9985177" cy="6264696"/>
          </a:xfrm>
        </p:spPr>
        <p:txBody>
          <a:bodyPr>
            <a:normAutofit/>
          </a:bodyPr>
          <a:lstStyle/>
          <a:p>
            <a:pPr marL="0" indent="0">
              <a:buNone/>
            </a:pPr>
            <a:r>
              <a:rPr lang="el-GR" sz="3200" dirty="0">
                <a:solidFill>
                  <a:srgbClr val="FF0000"/>
                </a:solidFill>
                <a:latin typeface="Palatino Linotype" panose="02040502050505030304" pitchFamily="18" charset="0"/>
              </a:rPr>
              <a:t>Δῆλον οὖν ὡς δι’ οὐδεμίαν αὐτὴν ζητοῦμεν χρείαν ἑτέραν, ἀλλ’ ὥσπερ ἄνθρωπος, φαμέν, ἐλεύθερος ὁ αὑτοῦ ἕνεκα καὶ μὴ ἄλλου ὤν, οὕτω καὶ αὐτὴν ὡς μόνην οὖσαν ἐλευθέραν τῶν ἐπιστημῶν· μόνη γὰρ αὕτη αὑτῆς ἕνεκέν ἐστιν.</a:t>
            </a:r>
          </a:p>
          <a:p>
            <a:pPr marL="0" indent="0">
              <a:buNone/>
            </a:pPr>
            <a:r>
              <a:rPr lang="el-GR" b="1" dirty="0">
                <a:highlight>
                  <a:srgbClr val="C0C0C0"/>
                </a:highlight>
                <a:latin typeface="Palatino Linotype" panose="02040502050505030304" pitchFamily="18" charset="0"/>
              </a:rPr>
              <a:t>χρεία</a:t>
            </a:r>
            <a:r>
              <a:rPr lang="el-GR" dirty="0">
                <a:highlight>
                  <a:srgbClr val="C0C0C0"/>
                </a:highlight>
                <a:latin typeface="Palatino Linotype" panose="02040502050505030304" pitchFamily="18" charset="0"/>
              </a:rPr>
              <a:t>= ανάγκη, ωφέλεια, χρησιμότητα</a:t>
            </a:r>
          </a:p>
          <a:p>
            <a:pPr marL="0" indent="0">
              <a:buNone/>
            </a:pPr>
            <a:r>
              <a:rPr lang="el-GR" b="1" dirty="0">
                <a:highlight>
                  <a:srgbClr val="C0C0C0"/>
                </a:highlight>
                <a:latin typeface="Palatino Linotype" panose="02040502050505030304" pitchFamily="18" charset="0"/>
              </a:rPr>
              <a:t>ὡς οὖσαν</a:t>
            </a:r>
            <a:r>
              <a:rPr lang="el-GR" dirty="0">
                <a:highlight>
                  <a:srgbClr val="C0C0C0"/>
                </a:highlight>
                <a:latin typeface="Palatino Linotype" panose="02040502050505030304" pitchFamily="18" charset="0"/>
              </a:rPr>
              <a:t>= αιτιολογική μτχ. υποκειμενικής αιτιολογίας= επειδή κατά τη γνώμη μας είναι</a:t>
            </a:r>
          </a:p>
          <a:p>
            <a:pPr marL="0" indent="0">
              <a:buNone/>
            </a:pPr>
            <a:r>
              <a:rPr lang="el-GR" b="1" dirty="0">
                <a:solidFill>
                  <a:schemeClr val="tx2"/>
                </a:solidFill>
                <a:latin typeface="Palatino Linotype" panose="02040502050505030304" pitchFamily="18" charset="0"/>
              </a:rPr>
              <a:t>Μετάφραση</a:t>
            </a:r>
            <a:endParaRPr lang="el-GR" dirty="0">
              <a:solidFill>
                <a:schemeClr val="tx2"/>
              </a:solidFill>
              <a:latin typeface="Palatino Linotype" panose="02040502050505030304" pitchFamily="18" charset="0"/>
            </a:endParaRPr>
          </a:p>
          <a:p>
            <a:pPr marL="0" indent="0">
              <a:buNone/>
            </a:pPr>
            <a:r>
              <a:rPr lang="el-GR" dirty="0">
                <a:latin typeface="Palatino Linotype" panose="02040502050505030304" pitchFamily="18" charset="0"/>
              </a:rPr>
              <a:t>Είναι λοιπόν φανερό ότι τη γνώση αυτή δεν την επιζητούμε για να καλύψει άλλη ανάγκη, αλλά, όπως λέγεται ότι ελεύθερος είναι εκείνος ο άνθρωπος που υπάρχει για τον εαυτό του και όχι για κάποιον άλλον, έτσι επιζητούμε και αυτήν ως τη μόνη ελεύθερη επιστήμη. Γιατί είναι η μόνη που υπάρχει γι’ αυτήν την ίδια.</a:t>
            </a:r>
            <a:endParaRPr lang="el-GR" b="1" dirty="0">
              <a:solidFill>
                <a:schemeClr val="tx2"/>
              </a:solidFill>
              <a:latin typeface="Palatino Linotype" panose="02040502050505030304" pitchFamily="18" charset="0"/>
            </a:endParaRPr>
          </a:p>
        </p:txBody>
      </p:sp>
    </p:spTree>
    <p:extLst>
      <p:ext uri="{BB962C8B-B14F-4D97-AF65-F5344CB8AC3E}">
        <p14:creationId xmlns:p14="http://schemas.microsoft.com/office/powerpoint/2010/main" val="306982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7BAE8DD-446A-DCCB-C310-E50DEF3860AF}"/>
              </a:ext>
            </a:extLst>
          </p:cNvPr>
          <p:cNvSpPr>
            <a:spLocks noGrp="1"/>
          </p:cNvSpPr>
          <p:nvPr>
            <p:ph idx="1"/>
          </p:nvPr>
        </p:nvSpPr>
        <p:spPr>
          <a:xfrm>
            <a:off x="981844" y="260648"/>
            <a:ext cx="11017224" cy="5760640"/>
          </a:xfrm>
        </p:spPr>
        <p:txBody>
          <a:bodyPr>
            <a:noAutofit/>
          </a:bodyPr>
          <a:lstStyle/>
          <a:p>
            <a:pPr marL="0" indent="0">
              <a:buNone/>
            </a:pPr>
            <a:r>
              <a:rPr lang="el-GR" sz="2800" dirty="0">
                <a:latin typeface="Palatino Linotype" panose="02040502050505030304" pitchFamily="18" charset="0"/>
              </a:rPr>
              <a:t>Ο Αριστοτέλης καταλήγει στο τελικό συμπέρασμα ολοκληρώνοντας τη συλλογιστική του πορεία: τη φιλοσοφική γνώση οι άνθρωποι δεν την επιζητούν για να καλύψουν κάποιες άλλες πρακτικές ανάγκες, αλλά επειδή πιστεύουν πως είναι η μόνη ελεύθερη επιστήμη και η μόνη που υπάρχει γι΄ αυτήν την ίδια. Η φιλοσοφική γνώση δεν οφείλει τη γέννηση και την ανάπτυξή της στην ανάγκη να αντιμετωπιστούν κάποια πρακτικά προβλήματα επιβίωσης. Είναι απαλλαγμένη από κάθε μορφής εξωτερικούς καταναγκασμούς. Η φιλοσοφία δεν προηγήθηκε των άλλων επιστημών, που απέβλεπαν στην ικανοποίηση χρηστικών αναγκών των ανθρώπων. Αντίθετα, τις ακολούθησε, και μάλιστα από τη στιγμή που ο άνθρωπος βρήκε ελεύθερο χρόνο άνεσης και ανεμελιάς, χρόνο απαραίτητο για να ικανοποιήσει την πνευματική αναζήτηση αυτού του είδους. </a:t>
            </a:r>
          </a:p>
        </p:txBody>
      </p:sp>
    </p:spTree>
    <p:extLst>
      <p:ext uri="{BB962C8B-B14F-4D97-AF65-F5344CB8AC3E}">
        <p14:creationId xmlns:p14="http://schemas.microsoft.com/office/powerpoint/2010/main" val="164749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ED52D7-41AC-2425-A481-A8508D1E34F4}"/>
              </a:ext>
            </a:extLst>
          </p:cNvPr>
          <p:cNvSpPr>
            <a:spLocks noGrp="1"/>
          </p:cNvSpPr>
          <p:nvPr>
            <p:ph idx="1"/>
          </p:nvPr>
        </p:nvSpPr>
        <p:spPr>
          <a:xfrm>
            <a:off x="909836" y="404664"/>
            <a:ext cx="10297144" cy="5767536"/>
          </a:xfrm>
        </p:spPr>
        <p:txBody>
          <a:bodyPr>
            <a:normAutofit/>
          </a:bodyPr>
          <a:lstStyle/>
          <a:p>
            <a:pPr marL="0" indent="0">
              <a:buNone/>
            </a:pPr>
            <a:r>
              <a:rPr lang="el-GR" sz="2800" dirty="0">
                <a:latin typeface="Palatino Linotype" panose="02040502050505030304" pitchFamily="18" charset="0"/>
              </a:rPr>
              <a:t>Το τελικό του συμπέρασμα ο φιλόσοφος το ενισχύει και με τον αναλογικό συλλογισμό που χρησιμοποιεί: όπως ακριβώς λέμε ότι ελεύθερος είναι εκείνος ο άνθρωπος που είναι αυτόνομος, που δεν υπηρετεί κανέναν αφέντη, που υπάρχει για τον εαυτό του και όχι για κάποιον άλλον, έτσι ακριβώς θεωρούμε ότι και η φιλοσοφία δεν εξυπηρετεί κανέναν εξωτερικό σκοπό, δεν αποβλέπει στην ικανοποίηση κάποιων πρακτικών αναγκών( όπως συμβαίνει με τις άλλες επιστήμες), αλλά είναι η μόνη ελεύθερη επιστήμη, γιατί επιδιώκει την πραγματική και βαθιά γνώση της πραγματικότητας και υπάρχει γι’ αυτή την ίδια. Με αυτόν τον τρόπο τονίζει την ανωτερότητα της φιλοσοφίας σε σύγκριση με τις άλλες επιστήμες και την αξία που έχει από τον ίδιο τον εαυτό της.</a:t>
            </a:r>
          </a:p>
        </p:txBody>
      </p:sp>
    </p:spTree>
    <p:extLst>
      <p:ext uri="{BB962C8B-B14F-4D97-AF65-F5344CB8AC3E}">
        <p14:creationId xmlns:p14="http://schemas.microsoft.com/office/powerpoint/2010/main" val="34704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B6831FD-7CCA-3ADA-E624-4436E91C477D}"/>
              </a:ext>
            </a:extLst>
          </p:cNvPr>
          <p:cNvSpPr>
            <a:spLocks noGrp="1"/>
          </p:cNvSpPr>
          <p:nvPr>
            <p:ph idx="1"/>
          </p:nvPr>
        </p:nvSpPr>
        <p:spPr>
          <a:xfrm>
            <a:off x="1053852" y="332656"/>
            <a:ext cx="9841161" cy="5616624"/>
          </a:xfrm>
        </p:spPr>
        <p:txBody>
          <a:bodyPr>
            <a:normAutofit/>
          </a:bodyPr>
          <a:lstStyle/>
          <a:p>
            <a:pPr marL="0" indent="0">
              <a:buNone/>
            </a:pPr>
            <a:r>
              <a:rPr lang="el-GR" dirty="0">
                <a:latin typeface="Palatino Linotype" panose="02040502050505030304" pitchFamily="18" charset="0"/>
              </a:rPr>
              <a:t>Ο Αριστοτέλης χαρακτηρίζει τη φιλοσοφία «ελεύθερη» επιστήμη, διότι:</a:t>
            </a:r>
          </a:p>
          <a:p>
            <a:pPr marL="342900" indent="-342900">
              <a:buFont typeface="Wingdings" panose="05000000000000000000" pitchFamily="2" charset="2"/>
              <a:buChar char="ü"/>
            </a:pPr>
            <a:r>
              <a:rPr lang="el-GR" dirty="0">
                <a:latin typeface="Palatino Linotype" panose="02040502050505030304" pitchFamily="18" charset="0"/>
              </a:rPr>
              <a:t>είναι η μόνη που υπάρχει γι’ αυτήν την ίδια (η γνώση για την γνώση)</a:t>
            </a:r>
          </a:p>
          <a:p>
            <a:pPr marL="342900" indent="-342900">
              <a:buFont typeface="Wingdings" panose="05000000000000000000" pitchFamily="2" charset="2"/>
              <a:buChar char="ü"/>
            </a:pPr>
            <a:r>
              <a:rPr lang="el-GR" dirty="0">
                <a:latin typeface="Palatino Linotype" panose="02040502050505030304" pitchFamily="18" charset="0"/>
              </a:rPr>
              <a:t>δεν εξυπηρετεί κανέναν εξωτερικό σκοπό, είναι εξ ολοκλήρου αφιερωμένη στη νόηση και στη γνώση</a:t>
            </a:r>
          </a:p>
          <a:p>
            <a:pPr marL="342900" indent="-342900">
              <a:buFont typeface="Wingdings" panose="05000000000000000000" pitchFamily="2" charset="2"/>
              <a:buChar char="ü"/>
            </a:pPr>
            <a:r>
              <a:rPr lang="el-GR" dirty="0">
                <a:latin typeface="Palatino Linotype" panose="02040502050505030304" pitchFamily="18" charset="0"/>
              </a:rPr>
              <a:t> έχει σχέση όχι με την ικανοποίηση άμεσων, πρακτικών αναγκών αλλά με μια υψηλού επιπέδου πνευματική αναζήτηση</a:t>
            </a:r>
          </a:p>
          <a:p>
            <a:pPr marL="342900" indent="-342900">
              <a:buFont typeface="Wingdings" panose="05000000000000000000" pitchFamily="2" charset="2"/>
              <a:buChar char="ü"/>
            </a:pPr>
            <a:r>
              <a:rPr lang="el-GR" dirty="0">
                <a:latin typeface="Palatino Linotype" panose="02040502050505030304" pitchFamily="18" charset="0"/>
              </a:rPr>
              <a:t> μόνο ένα ελεύθερο πνεύμα μπορεί να φθάσει στον πραγματικό φιλοσοφικά στοχασμό</a:t>
            </a:r>
          </a:p>
          <a:p>
            <a:pPr marL="342900" indent="-342900">
              <a:buFont typeface="Wingdings" panose="05000000000000000000" pitchFamily="2" charset="2"/>
              <a:buChar char="ü"/>
            </a:pPr>
            <a:r>
              <a:rPr lang="el-GR" dirty="0">
                <a:latin typeface="Palatino Linotype" panose="02040502050505030304" pitchFamily="18" charset="0"/>
              </a:rPr>
              <a:t> μπορεί να ευδοκιμήσει μόνο σε καθεστώς ελευθερίας (π.χ. τόσο οι ιωνικές πόλεις όσο και η Αθήνα διαμόρφωσαν το καταλληλότερο κλίμα για την ανάπτυξη της φιλοσοφίας)</a:t>
            </a:r>
          </a:p>
        </p:txBody>
      </p:sp>
    </p:spTree>
    <p:extLst>
      <p:ext uri="{BB962C8B-B14F-4D97-AF65-F5344CB8AC3E}">
        <p14:creationId xmlns:p14="http://schemas.microsoft.com/office/powerpoint/2010/main" val="112932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0564256-4B76-9329-19D3-13B273CA40F3}"/>
              </a:ext>
            </a:extLst>
          </p:cNvPr>
          <p:cNvSpPr>
            <a:spLocks noGrp="1"/>
          </p:cNvSpPr>
          <p:nvPr>
            <p:ph idx="1"/>
          </p:nvPr>
        </p:nvSpPr>
        <p:spPr>
          <a:xfrm>
            <a:off x="1413892" y="1124744"/>
            <a:ext cx="10153127" cy="5047456"/>
          </a:xfrm>
        </p:spPr>
        <p:txBody>
          <a:bodyPr/>
          <a:lstStyle/>
          <a:p>
            <a:pPr marL="0" indent="0">
              <a:buNone/>
            </a:pPr>
            <a:r>
              <a:rPr lang="el-GR" dirty="0">
                <a:latin typeface="Palatino Linotype" panose="02040502050505030304" pitchFamily="18" charset="0"/>
              </a:rPr>
              <a:t>Ο Αριστοτέλης υποστηρίζει ότι οι άνθρωποι άρχισαν να φιλοσοφούν από:</a:t>
            </a:r>
          </a:p>
          <a:p>
            <a:pPr marL="342900" indent="-342900"/>
            <a:r>
              <a:rPr lang="el-GR" dirty="0">
                <a:latin typeface="Palatino Linotype" panose="02040502050505030304" pitchFamily="18" charset="0"/>
              </a:rPr>
              <a:t>Έκπληξη</a:t>
            </a:r>
          </a:p>
          <a:p>
            <a:pPr marL="342900" indent="-342900"/>
            <a:r>
              <a:rPr lang="el-GR" dirty="0">
                <a:latin typeface="Palatino Linotype" panose="02040502050505030304" pitchFamily="18" charset="0"/>
              </a:rPr>
              <a:t>Περιέργεια </a:t>
            </a:r>
          </a:p>
          <a:p>
            <a:pPr marL="342900" indent="-342900"/>
            <a:r>
              <a:rPr lang="el-GR" dirty="0">
                <a:latin typeface="Palatino Linotype" panose="02040502050505030304" pitchFamily="18" charset="0"/>
              </a:rPr>
              <a:t>Θαυμασμό</a:t>
            </a:r>
          </a:p>
          <a:p>
            <a:pPr marL="0" indent="0">
              <a:buNone/>
            </a:pPr>
            <a:r>
              <a:rPr lang="el-GR" dirty="0">
                <a:latin typeface="Palatino Linotype" panose="02040502050505030304" pitchFamily="18" charset="0"/>
              </a:rPr>
              <a:t>για όσα παρατηρούσαν με τις αισθήσεις τους στον κόσμο και στην εποχή του (</a:t>
            </a:r>
            <a:r>
              <a:rPr lang="el-GR" dirty="0">
                <a:solidFill>
                  <a:srgbClr val="FF0000"/>
                </a:solidFill>
                <a:effectLst/>
                <a:latin typeface="Palatino Linotype" panose="02040502050505030304" pitchFamily="18" charset="0"/>
                <a:ea typeface="Aptos" panose="020B0004020202020204" pitchFamily="34" charset="0"/>
                <a:cs typeface="Times New Roman" panose="02020603050405020304" pitchFamily="18" charset="0"/>
              </a:rPr>
              <a:t>κα</a:t>
            </a:r>
            <a:r>
              <a:rPr lang="el-GR" dirty="0">
                <a:solidFill>
                  <a:srgbClr val="FF0000"/>
                </a:solidFill>
                <a:effectLst/>
                <a:latin typeface="Palatino Linotype" panose="02040502050505030304" pitchFamily="18" charset="0"/>
                <a:ea typeface="Aptos" panose="020B0004020202020204" pitchFamily="34" charset="0"/>
              </a:rPr>
              <a:t>ὶ</a:t>
            </a:r>
            <a:r>
              <a:rPr lang="el-GR" dirty="0">
                <a:solidFill>
                  <a:srgbClr val="FF0000"/>
                </a:solidFill>
                <a:effectLst/>
                <a:latin typeface="Palatino Linotype" panose="02040502050505030304" pitchFamily="18" charset="0"/>
                <a:ea typeface="Aptos" panose="020B0004020202020204" pitchFamily="34" charset="0"/>
                <a:cs typeface="Times New Roman" panose="02020603050405020304" pitchFamily="18" charset="0"/>
              </a:rPr>
              <a:t> ν</a:t>
            </a:r>
            <a:r>
              <a:rPr lang="el-GR" dirty="0">
                <a:solidFill>
                  <a:srgbClr val="FF0000"/>
                </a:solidFill>
                <a:effectLst/>
                <a:latin typeface="Palatino Linotype" panose="02040502050505030304" pitchFamily="18" charset="0"/>
                <a:ea typeface="Aptos" panose="020B0004020202020204" pitchFamily="34" charset="0"/>
              </a:rPr>
              <a:t>ῦ</a:t>
            </a:r>
            <a:r>
              <a:rPr lang="el-GR" dirty="0">
                <a:solidFill>
                  <a:srgbClr val="FF0000"/>
                </a:solidFill>
                <a:effectLst/>
                <a:latin typeface="Palatino Linotype" panose="02040502050505030304" pitchFamily="18" charset="0"/>
                <a:ea typeface="Aptos" panose="020B0004020202020204" pitchFamily="34" charset="0"/>
                <a:cs typeface="Times New Roman" panose="02020603050405020304" pitchFamily="18" charset="0"/>
              </a:rPr>
              <a:t>ν</a:t>
            </a:r>
            <a:r>
              <a:rPr lang="el-GR" dirty="0">
                <a:solidFill>
                  <a:schemeClr val="tx2"/>
                </a:solidFill>
                <a:latin typeface="Palatino Linotype" panose="02040502050505030304" pitchFamily="18" charset="0"/>
                <a:ea typeface="Aptos" panose="020B0004020202020204" pitchFamily="34" charset="0"/>
                <a:cs typeface="Times New Roman" panose="02020603050405020304" pitchFamily="18" charset="0"/>
              </a:rPr>
              <a:t>)</a:t>
            </a:r>
            <a:r>
              <a:rPr lang="el-GR" sz="1800" dirty="0">
                <a:solidFill>
                  <a:schemeClr val="tx2"/>
                </a:solidFill>
                <a:effectLst/>
                <a:latin typeface="Palatino Linotype" panose="02040502050505030304" pitchFamily="18" charset="0"/>
                <a:ea typeface="Aptos" panose="020B0004020202020204" pitchFamily="34" charset="0"/>
                <a:cs typeface="Times New Roman" panose="02020603050405020304" pitchFamily="18" charset="0"/>
              </a:rPr>
              <a:t> </a:t>
            </a:r>
            <a:r>
              <a:rPr lang="el-GR" dirty="0">
                <a:latin typeface="Palatino Linotype" panose="02040502050505030304" pitchFamily="18" charset="0"/>
              </a:rPr>
              <a:t>αλλά και για πρώτη φορά (</a:t>
            </a:r>
            <a:r>
              <a:rPr lang="el-GR" dirty="0">
                <a:solidFill>
                  <a:srgbClr val="FF0000"/>
                </a:solidFill>
                <a:effectLst/>
                <a:latin typeface="Palatino Linotype" panose="02040502050505030304" pitchFamily="18" charset="0"/>
                <a:ea typeface="Aptos" panose="020B0004020202020204" pitchFamily="34" charset="0"/>
                <a:cs typeface="Times New Roman" panose="02020603050405020304" pitchFamily="18" charset="0"/>
              </a:rPr>
              <a:t>κα</a:t>
            </a:r>
            <a:r>
              <a:rPr lang="el-GR" dirty="0">
                <a:solidFill>
                  <a:srgbClr val="FF0000"/>
                </a:solidFill>
                <a:effectLst/>
                <a:latin typeface="Palatino Linotype" panose="02040502050505030304" pitchFamily="18" charset="0"/>
                <a:ea typeface="Aptos" panose="020B0004020202020204" pitchFamily="34" charset="0"/>
              </a:rPr>
              <a:t>ὶ</a:t>
            </a:r>
            <a:r>
              <a:rPr lang="el-GR" dirty="0">
                <a:solidFill>
                  <a:srgbClr val="FF0000"/>
                </a:solidFill>
                <a:effectLst/>
                <a:latin typeface="Palatino Linotype" panose="02040502050505030304" pitchFamily="18" charset="0"/>
                <a:ea typeface="Aptos" panose="020B0004020202020204" pitchFamily="34" charset="0"/>
                <a:cs typeface="Times New Roman" panose="02020603050405020304" pitchFamily="18" charset="0"/>
              </a:rPr>
              <a:t> τ</a:t>
            </a:r>
            <a:r>
              <a:rPr lang="el-GR" dirty="0">
                <a:solidFill>
                  <a:srgbClr val="FF0000"/>
                </a:solidFill>
                <a:effectLst/>
                <a:latin typeface="Palatino Linotype" panose="02040502050505030304" pitchFamily="18" charset="0"/>
                <a:ea typeface="Aptos" panose="020B0004020202020204" pitchFamily="34" charset="0"/>
              </a:rPr>
              <a:t>ὸ</a:t>
            </a:r>
            <a:r>
              <a:rPr lang="el-GR" dirty="0">
                <a:solidFill>
                  <a:srgbClr val="FF0000"/>
                </a:solidFill>
                <a:effectLst/>
                <a:latin typeface="Palatino Linotype" panose="02040502050505030304" pitchFamily="18" charset="0"/>
                <a:ea typeface="Aptos" panose="020B0004020202020204" pitchFamily="34" charset="0"/>
                <a:cs typeface="Times New Roman" panose="02020603050405020304" pitchFamily="18" charset="0"/>
              </a:rPr>
              <a:t> πρ</a:t>
            </a:r>
            <a:r>
              <a:rPr lang="el-GR" dirty="0">
                <a:solidFill>
                  <a:srgbClr val="FF0000"/>
                </a:solidFill>
                <a:effectLst/>
                <a:latin typeface="Palatino Linotype" panose="02040502050505030304" pitchFamily="18" charset="0"/>
                <a:ea typeface="Aptos" panose="020B0004020202020204" pitchFamily="34" charset="0"/>
              </a:rPr>
              <a:t>ῶ</a:t>
            </a:r>
            <a:r>
              <a:rPr lang="el-GR" dirty="0">
                <a:solidFill>
                  <a:srgbClr val="FF0000"/>
                </a:solidFill>
                <a:effectLst/>
                <a:latin typeface="Palatino Linotype" panose="02040502050505030304" pitchFamily="18" charset="0"/>
                <a:ea typeface="Aptos" panose="020B0004020202020204" pitchFamily="34" charset="0"/>
                <a:cs typeface="Times New Roman" panose="02020603050405020304" pitchFamily="18" charset="0"/>
              </a:rPr>
              <a:t>τον</a:t>
            </a:r>
            <a:r>
              <a:rPr lang="el-GR" sz="1800" dirty="0">
                <a:solidFill>
                  <a:srgbClr val="000000"/>
                </a:solidFill>
                <a:effectLst/>
                <a:latin typeface="Palatino Linotype" panose="02040502050505030304" pitchFamily="18" charset="0"/>
                <a:ea typeface="Aptos" panose="020B0004020202020204" pitchFamily="34" charset="0"/>
                <a:cs typeface="Times New Roman" panose="02020603050405020304" pitchFamily="18" charset="0"/>
              </a:rPr>
              <a:t>)</a:t>
            </a:r>
            <a:r>
              <a:rPr lang="el-GR" dirty="0">
                <a:latin typeface="Palatino Linotype" panose="02040502050505030304" pitchFamily="18" charset="0"/>
              </a:rPr>
              <a:t>.</a:t>
            </a:r>
          </a:p>
          <a:p>
            <a:pPr marL="0" indent="0">
              <a:buNone/>
            </a:pPr>
            <a:r>
              <a:rPr lang="el-GR" dirty="0">
                <a:latin typeface="Palatino Linotype" panose="02040502050505030304" pitchFamily="18" charset="0"/>
              </a:rPr>
              <a:t>Και ο Πλάτων θεωρεί αρχή της φιλοσοφίας τον θαυμασμό.</a:t>
            </a:r>
          </a:p>
          <a:p>
            <a:pPr marL="0" indent="0">
              <a:buNone/>
            </a:pPr>
            <a:r>
              <a:rPr lang="el-GR" dirty="0">
                <a:latin typeface="Palatino Linotype" panose="02040502050505030304" pitchFamily="18" charset="0"/>
              </a:rPr>
              <a:t>Παρόλο που η φιλοσοφία αποτελεί μια κατεξοχήν λογική διεργασία, ο Αριστοτέλης αποδίδει την αρχή της σε ένα πάθος (=συναίσθημα).</a:t>
            </a:r>
          </a:p>
        </p:txBody>
      </p:sp>
    </p:spTree>
    <p:extLst>
      <p:ext uri="{BB962C8B-B14F-4D97-AF65-F5344CB8AC3E}">
        <p14:creationId xmlns:p14="http://schemas.microsoft.com/office/powerpoint/2010/main" val="22285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7A7426C-ABFB-24E3-4391-02F0FB51B956}"/>
              </a:ext>
            </a:extLst>
          </p:cNvPr>
          <p:cNvSpPr>
            <a:spLocks noGrp="1"/>
          </p:cNvSpPr>
          <p:nvPr>
            <p:ph idx="1"/>
          </p:nvPr>
        </p:nvSpPr>
        <p:spPr>
          <a:xfrm>
            <a:off x="1125860" y="620688"/>
            <a:ext cx="10441160" cy="5256584"/>
          </a:xfrm>
        </p:spPr>
        <p:txBody>
          <a:bodyPr/>
          <a:lstStyle/>
          <a:p>
            <a:r>
              <a:rPr lang="el-GR" dirty="0">
                <a:latin typeface="Palatino Linotype" panose="02040502050505030304" pitchFamily="18" charset="0"/>
              </a:rPr>
              <a:t>Σε προηγούμενο κεφάλαιο ο Αριστοτέλης υποστηρίζει ότι:</a:t>
            </a:r>
          </a:p>
          <a:p>
            <a:pPr marL="0" indent="0">
              <a:buNone/>
            </a:pPr>
            <a:r>
              <a:rPr lang="el-GR" b="1" i="0" dirty="0">
                <a:solidFill>
                  <a:srgbClr val="000000"/>
                </a:solidFill>
                <a:effectLst/>
                <a:latin typeface="Palatino Linotype" panose="02040502050505030304" pitchFamily="18" charset="0"/>
              </a:rPr>
              <a:t>Πάντες ἄνθρωποι τοῦ εἰδέναι ὀρέγονται φύσει</a:t>
            </a:r>
          </a:p>
          <a:p>
            <a:pPr marL="0" indent="0">
              <a:buNone/>
            </a:pPr>
            <a:endParaRPr lang="el-GR" b="1" dirty="0">
              <a:solidFill>
                <a:srgbClr val="000000"/>
              </a:solidFill>
              <a:latin typeface="Palatino Linotype" panose="02040502050505030304" pitchFamily="18" charset="0"/>
            </a:endParaRPr>
          </a:p>
          <a:p>
            <a:pPr marL="0" indent="0">
              <a:buNone/>
            </a:pPr>
            <a:r>
              <a:rPr lang="el-GR" b="1" dirty="0">
                <a:solidFill>
                  <a:srgbClr val="000000"/>
                </a:solidFill>
                <a:latin typeface="Palatino Linotype" panose="02040502050505030304" pitchFamily="18" charset="0"/>
              </a:rPr>
              <a:t>         			οἶδα</a:t>
            </a:r>
            <a:r>
              <a:rPr lang="el-GR" dirty="0">
                <a:solidFill>
                  <a:srgbClr val="000000"/>
                </a:solidFill>
                <a:latin typeface="Palatino Linotype" panose="02040502050505030304" pitchFamily="18" charset="0"/>
              </a:rPr>
              <a:t>= γνωρίζω καλά</a:t>
            </a:r>
          </a:p>
          <a:p>
            <a:pPr marL="0" indent="0" algn="ctr">
              <a:buNone/>
            </a:pPr>
            <a:r>
              <a:rPr lang="el-GR" b="1" u="sng" dirty="0">
                <a:solidFill>
                  <a:srgbClr val="000000"/>
                </a:solidFill>
                <a:latin typeface="Palatino Linotype" panose="02040502050505030304" pitchFamily="18" charset="0"/>
              </a:rPr>
              <a:t>Τριμερής κατάταξη των επιστημών κατά τον Αριστοτέλη</a:t>
            </a:r>
          </a:p>
          <a:p>
            <a:pPr marL="0" indent="0">
              <a:buNone/>
            </a:pPr>
            <a:r>
              <a:rPr lang="el-GR" b="1" dirty="0">
                <a:latin typeface="Palatino Linotype" panose="02040502050505030304" pitchFamily="18" charset="0"/>
              </a:rPr>
              <a:t>Ποιητική:</a:t>
            </a:r>
            <a:r>
              <a:rPr lang="el-GR" dirty="0">
                <a:latin typeface="Palatino Linotype" panose="02040502050505030304" pitchFamily="18" charset="0"/>
              </a:rPr>
              <a:t> </a:t>
            </a:r>
          </a:p>
          <a:p>
            <a:pPr marL="342900" indent="-342900"/>
            <a:r>
              <a:rPr lang="el-GR" dirty="0">
                <a:latin typeface="Palatino Linotype" panose="02040502050505030304" pitchFamily="18" charset="0"/>
              </a:rPr>
              <a:t>ασχολείται με την παραγωγή χρήσιμων και ωραίων πραγμάτων π.χ. τέχνες για την κατασκευή υλικών εργαλείων, ενδυμάτων κ.α. </a:t>
            </a:r>
          </a:p>
          <a:p>
            <a:pPr marL="342900" indent="-342900"/>
            <a:r>
              <a:rPr lang="el-GR" dirty="0">
                <a:latin typeface="Palatino Linotype" panose="02040502050505030304" pitchFamily="18" charset="0"/>
              </a:rPr>
              <a:t>είναι η κατώτερη βαθμίδα γνώσης</a:t>
            </a:r>
          </a:p>
          <a:p>
            <a:pPr marL="342900" indent="-342900"/>
            <a:r>
              <a:rPr lang="el-GR" dirty="0">
                <a:latin typeface="Palatino Linotype" panose="02040502050505030304" pitchFamily="18" charset="0"/>
              </a:rPr>
              <a:t>δεν αποβλέπει στη γνώση καθ’ εαυτήν</a:t>
            </a:r>
          </a:p>
        </p:txBody>
      </p:sp>
      <p:sp>
        <p:nvSpPr>
          <p:cNvPr id="2" name="Βέλος: Κάτω 1">
            <a:extLst>
              <a:ext uri="{FF2B5EF4-FFF2-40B4-BE49-F238E27FC236}">
                <a16:creationId xmlns:a16="http://schemas.microsoft.com/office/drawing/2014/main" id="{D426A242-47FA-7539-61B7-8602CA8889FD}"/>
              </a:ext>
            </a:extLst>
          </p:cNvPr>
          <p:cNvSpPr/>
          <p:nvPr/>
        </p:nvSpPr>
        <p:spPr>
          <a:xfrm>
            <a:off x="4942284" y="1556792"/>
            <a:ext cx="21602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Tree>
    <p:extLst>
      <p:ext uri="{BB962C8B-B14F-4D97-AF65-F5344CB8AC3E}">
        <p14:creationId xmlns:p14="http://schemas.microsoft.com/office/powerpoint/2010/main" val="78862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E140E7E-1A0A-8574-BA5F-093CAA070BFC}"/>
              </a:ext>
            </a:extLst>
          </p:cNvPr>
          <p:cNvSpPr>
            <a:spLocks noGrp="1"/>
          </p:cNvSpPr>
          <p:nvPr>
            <p:ph idx="1"/>
          </p:nvPr>
        </p:nvSpPr>
        <p:spPr>
          <a:xfrm>
            <a:off x="1125860" y="404664"/>
            <a:ext cx="10729192" cy="6336704"/>
          </a:xfrm>
        </p:spPr>
        <p:txBody>
          <a:bodyPr/>
          <a:lstStyle/>
          <a:p>
            <a:pPr marL="0" indent="0">
              <a:buNone/>
            </a:pPr>
            <a:r>
              <a:rPr lang="el-GR" b="1" dirty="0">
                <a:latin typeface="Palatino Linotype" panose="02040502050505030304" pitchFamily="18" charset="0"/>
              </a:rPr>
              <a:t>Πρακτική:</a:t>
            </a:r>
          </a:p>
          <a:p>
            <a:pPr marL="342900" indent="-342900"/>
            <a:r>
              <a:rPr lang="el-GR" dirty="0">
                <a:latin typeface="Palatino Linotype" panose="02040502050505030304" pitchFamily="18" charset="0"/>
              </a:rPr>
              <a:t>ασχολείται με τις ανθρώπινες πράξεις, τις πρακτικές γνώσεις π.χ. ορχηστρική, αυλητική, ηθική, πολιτική αλλά και διαλεκτική και ρητορική, υπό την έννοια της τεχνικής, όχι της επιστήμης.</a:t>
            </a:r>
          </a:p>
          <a:p>
            <a:pPr marL="0" indent="0">
              <a:buNone/>
            </a:pPr>
            <a:r>
              <a:rPr lang="el-GR" b="1" dirty="0">
                <a:latin typeface="Palatino Linotype" panose="02040502050505030304" pitchFamily="18" charset="0"/>
              </a:rPr>
              <a:t>Θεωρητική:</a:t>
            </a:r>
          </a:p>
          <a:p>
            <a:pPr marL="342900" indent="-342900"/>
            <a:r>
              <a:rPr lang="el-GR" dirty="0">
                <a:latin typeface="Palatino Linotype" panose="02040502050505030304" pitchFamily="18" charset="0"/>
              </a:rPr>
              <a:t>επιδιώκει την καθαρή γνώση και όχι την ικανοποίηση πρακτικών αναγκών π.χ. φιλοσοφία</a:t>
            </a:r>
          </a:p>
          <a:p>
            <a:pPr marL="342900" indent="-342900"/>
            <a:r>
              <a:rPr lang="el-GR" dirty="0">
                <a:latin typeface="Palatino Linotype" panose="02040502050505030304" pitchFamily="18" charset="0"/>
              </a:rPr>
              <a:t>διακρίνεται σε</a:t>
            </a:r>
          </a:p>
          <a:p>
            <a:pPr marL="342900" indent="-342900"/>
            <a:endParaRPr lang="el-GR" dirty="0">
              <a:latin typeface="Palatino Linotype" panose="02040502050505030304" pitchFamily="18" charset="0"/>
            </a:endParaRPr>
          </a:p>
          <a:p>
            <a:pPr marL="342900" indent="-342900"/>
            <a:endParaRPr lang="el-GR" dirty="0">
              <a:latin typeface="Palatino Linotype" panose="02040502050505030304" pitchFamily="18" charset="0"/>
            </a:endParaRPr>
          </a:p>
          <a:p>
            <a:pPr marL="342900" indent="-342900"/>
            <a:endParaRPr lang="el-GR" dirty="0">
              <a:latin typeface="Palatino Linotype" panose="02040502050505030304" pitchFamily="18" charset="0"/>
            </a:endParaRPr>
          </a:p>
          <a:p>
            <a:pPr marL="0" indent="0">
              <a:buNone/>
            </a:pPr>
            <a:r>
              <a:rPr lang="el-GR" dirty="0">
                <a:latin typeface="Palatino Linotype" panose="02040502050505030304" pitchFamily="18" charset="0"/>
              </a:rPr>
              <a:t>ονομάζεται και </a:t>
            </a:r>
            <a:r>
              <a:rPr lang="el-GR" b="1" dirty="0">
                <a:latin typeface="Palatino Linotype" panose="02040502050505030304" pitchFamily="18" charset="0"/>
              </a:rPr>
              <a:t>πρώτη φιλοσοφία</a:t>
            </a:r>
            <a:r>
              <a:rPr lang="el-GR" dirty="0">
                <a:latin typeface="Palatino Linotype" panose="02040502050505030304" pitchFamily="18" charset="0"/>
              </a:rPr>
              <a:t>: θεωρητική γνώση των πρώτων αρχών και των πρώτων αιτίων της πραγματικότητας. </a:t>
            </a:r>
          </a:p>
          <a:p>
            <a:pPr marL="0" indent="0">
              <a:buNone/>
            </a:pPr>
            <a:endParaRPr lang="el-GR" dirty="0">
              <a:latin typeface="Palatino Linotype" panose="02040502050505030304" pitchFamily="18" charset="0"/>
            </a:endParaRPr>
          </a:p>
        </p:txBody>
      </p:sp>
      <p:cxnSp>
        <p:nvCxnSpPr>
          <p:cNvPr id="5" name="Ευθύγραμμο βέλος σύνδεσης 4">
            <a:extLst>
              <a:ext uri="{FF2B5EF4-FFF2-40B4-BE49-F238E27FC236}">
                <a16:creationId xmlns:a16="http://schemas.microsoft.com/office/drawing/2014/main" id="{8A3010C9-25EE-6DF0-EDC1-7D41FCC041FB}"/>
              </a:ext>
            </a:extLst>
          </p:cNvPr>
          <p:cNvCxnSpPr>
            <a:cxnSpLocks/>
          </p:cNvCxnSpPr>
          <p:nvPr/>
        </p:nvCxnSpPr>
        <p:spPr>
          <a:xfrm>
            <a:off x="3718148" y="3717032"/>
            <a:ext cx="1584176" cy="5760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C15E96B5-0D05-D859-8629-72A99B2B48B1}"/>
              </a:ext>
            </a:extLst>
          </p:cNvPr>
          <p:cNvCxnSpPr>
            <a:cxnSpLocks/>
          </p:cNvCxnSpPr>
          <p:nvPr/>
        </p:nvCxnSpPr>
        <p:spPr>
          <a:xfrm>
            <a:off x="3718148" y="3717032"/>
            <a:ext cx="68407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0F68474D-B275-5A19-376C-345F1B857FC0}"/>
              </a:ext>
            </a:extLst>
          </p:cNvPr>
          <p:cNvCxnSpPr/>
          <p:nvPr/>
        </p:nvCxnSpPr>
        <p:spPr>
          <a:xfrm flipH="1">
            <a:off x="3574132" y="3681394"/>
            <a:ext cx="144016" cy="79208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3" name="Φυσαλίδα ομιλίας: Έλλειψη 12">
            <a:extLst>
              <a:ext uri="{FF2B5EF4-FFF2-40B4-BE49-F238E27FC236}">
                <a16:creationId xmlns:a16="http://schemas.microsoft.com/office/drawing/2014/main" id="{4D12724A-2618-CFC7-3CB7-68ECC2B4D7F2}"/>
              </a:ext>
            </a:extLst>
          </p:cNvPr>
          <p:cNvSpPr/>
          <p:nvPr/>
        </p:nvSpPr>
        <p:spPr>
          <a:xfrm>
            <a:off x="1773932" y="4363044"/>
            <a:ext cx="2088232" cy="10081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Palatino Linotype" panose="02040502050505030304" pitchFamily="18" charset="0"/>
              </a:rPr>
              <a:t>θεολογική</a:t>
            </a:r>
          </a:p>
        </p:txBody>
      </p:sp>
      <p:sp>
        <p:nvSpPr>
          <p:cNvPr id="18" name="Οβάλ 17">
            <a:extLst>
              <a:ext uri="{FF2B5EF4-FFF2-40B4-BE49-F238E27FC236}">
                <a16:creationId xmlns:a16="http://schemas.microsoft.com/office/drawing/2014/main" id="{90211815-B1D7-85C1-3843-922E7AAE0756}"/>
              </a:ext>
            </a:extLst>
          </p:cNvPr>
          <p:cNvSpPr/>
          <p:nvPr/>
        </p:nvSpPr>
        <p:spPr>
          <a:xfrm>
            <a:off x="4726260" y="3359053"/>
            <a:ext cx="2376264" cy="7920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Palatino Linotype" panose="02040502050505030304" pitchFamily="18" charset="0"/>
              </a:rPr>
              <a:t>μαθηματική</a:t>
            </a:r>
          </a:p>
        </p:txBody>
      </p:sp>
      <p:sp>
        <p:nvSpPr>
          <p:cNvPr id="19" name="Οβάλ 18">
            <a:extLst>
              <a:ext uri="{FF2B5EF4-FFF2-40B4-BE49-F238E27FC236}">
                <a16:creationId xmlns:a16="http://schemas.microsoft.com/office/drawing/2014/main" id="{BA60236A-63EC-D10A-9F69-D6D5D2F27BE9}"/>
              </a:ext>
            </a:extLst>
          </p:cNvPr>
          <p:cNvSpPr/>
          <p:nvPr/>
        </p:nvSpPr>
        <p:spPr>
          <a:xfrm>
            <a:off x="5158308" y="4312740"/>
            <a:ext cx="158417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Palatino Linotype" panose="02040502050505030304" pitchFamily="18" charset="0"/>
              </a:rPr>
              <a:t>φυσική</a:t>
            </a:r>
          </a:p>
        </p:txBody>
      </p:sp>
    </p:spTree>
    <p:extLst>
      <p:ext uri="{BB962C8B-B14F-4D97-AF65-F5344CB8AC3E}">
        <p14:creationId xmlns:p14="http://schemas.microsoft.com/office/powerpoint/2010/main" val="138475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DD825E8-7CFE-7B5E-2D96-1CAAB68A5997}"/>
              </a:ext>
            </a:extLst>
          </p:cNvPr>
          <p:cNvSpPr>
            <a:spLocks noGrp="1"/>
          </p:cNvSpPr>
          <p:nvPr>
            <p:ph idx="1"/>
          </p:nvPr>
        </p:nvSpPr>
        <p:spPr>
          <a:xfrm>
            <a:off x="837828" y="332656"/>
            <a:ext cx="10057185" cy="5688632"/>
          </a:xfrm>
        </p:spPr>
        <p:txBody>
          <a:bodyPr>
            <a:normAutofit/>
          </a:bodyPr>
          <a:lstStyle/>
          <a:p>
            <a:pPr marL="0" indent="0">
              <a:buNone/>
            </a:pPr>
            <a:r>
              <a:rPr lang="el-GR" dirty="0">
                <a:latin typeface="Palatino Linotype" panose="02040502050505030304" pitchFamily="18" charset="0"/>
              </a:rPr>
              <a:t>	</a:t>
            </a:r>
            <a:r>
              <a:rPr lang="el-GR" sz="3200" dirty="0">
                <a:latin typeface="Palatino Linotype" panose="02040502050505030304" pitchFamily="18" charset="0"/>
              </a:rPr>
              <a:t>Το ότι η φιλοσοφία δεν είναι ποιητική φαίνεται και απ’ αυτούς που φιλοσόφησαν πρώτοι. Ο λόγος που τους ώθησε να ασχοληθούν με τη φιλοσοφία την πρώτη φορά αλλά και στη συνέχεια δεν ήταν η ικανοποίηση κάποιων πρακτικών αναγκών αλλά ο «θαυμασμός», δλδ. η περιέργεια, η απορία, το δέος και η αμηχανία μπροστά στα μικρά και τα μεγάλα φαινόμενα που αντιμετωπίζει ο άνθρωπος στην καθημερινή του ζωή.</a:t>
            </a:r>
          </a:p>
          <a:p>
            <a:pPr marL="0" indent="0">
              <a:buNone/>
            </a:pPr>
            <a:r>
              <a:rPr lang="el-GR" sz="3200" dirty="0">
                <a:latin typeface="Palatino Linotype" panose="02040502050505030304" pitchFamily="18" charset="0"/>
              </a:rPr>
              <a:t>	Επομένως, η φιλοσοφία είναι μια ελεύθερη επιστήμη, μια γνώση που υπάρχει γι’ αυτήν την ίδια και δεν έχει χρηστικό χαρακτήρα, όπως η ποιητική.</a:t>
            </a:r>
          </a:p>
        </p:txBody>
      </p:sp>
    </p:spTree>
    <p:extLst>
      <p:ext uri="{BB962C8B-B14F-4D97-AF65-F5344CB8AC3E}">
        <p14:creationId xmlns:p14="http://schemas.microsoft.com/office/powerpoint/2010/main" val="278515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C944CA8-DE21-241D-301F-1F6AC6C634F1}"/>
              </a:ext>
            </a:extLst>
          </p:cNvPr>
          <p:cNvSpPr>
            <a:spLocks noGrp="1"/>
          </p:cNvSpPr>
          <p:nvPr>
            <p:ph idx="1"/>
          </p:nvPr>
        </p:nvSpPr>
        <p:spPr>
          <a:xfrm>
            <a:off x="981844" y="476672"/>
            <a:ext cx="10801200" cy="5544616"/>
          </a:xfrm>
        </p:spPr>
        <p:txBody>
          <a:bodyPr>
            <a:normAutofit lnSpcReduction="10000"/>
          </a:bodyPr>
          <a:lstStyle/>
          <a:p>
            <a:pPr marL="0" indent="0">
              <a:buNone/>
            </a:pPr>
            <a:r>
              <a:rPr lang="el-GR" sz="2800" b="1" dirty="0">
                <a:latin typeface="Palatino Linotype" panose="02040502050505030304" pitchFamily="18" charset="0"/>
              </a:rPr>
              <a:t>φιλοσοφῶ</a:t>
            </a:r>
            <a:r>
              <a:rPr lang="el-GR" sz="2800" dirty="0">
                <a:latin typeface="Palatino Linotype" panose="02040502050505030304" pitchFamily="18" charset="0"/>
              </a:rPr>
              <a:t> &lt; </a:t>
            </a:r>
            <a:r>
              <a:rPr lang="el-GR" sz="2800" b="1" dirty="0">
                <a:latin typeface="Palatino Linotype" panose="02040502050505030304" pitchFamily="18" charset="0"/>
              </a:rPr>
              <a:t>φιλῶ + σοφία </a:t>
            </a:r>
            <a:r>
              <a:rPr lang="el-GR" sz="2800" dirty="0">
                <a:latin typeface="Palatino Linotype" panose="02040502050505030304" pitchFamily="18" charset="0"/>
              </a:rPr>
              <a:t>= αγαπώ τη σκέψη και τη γνώση.   					    Επιθυμώ τη σοφία.</a:t>
            </a:r>
          </a:p>
          <a:p>
            <a:pPr marL="0" indent="0">
              <a:buNone/>
            </a:pPr>
            <a:endParaRPr lang="el-GR" sz="2800" dirty="0">
              <a:latin typeface="Palatino Linotype" panose="02040502050505030304" pitchFamily="18" charset="0"/>
            </a:endParaRPr>
          </a:p>
          <a:p>
            <a:pPr marL="0" indent="0">
              <a:buNone/>
            </a:pPr>
            <a:r>
              <a:rPr lang="el-GR" sz="2800" dirty="0">
                <a:latin typeface="Palatino Linotype" panose="02040502050505030304" pitchFamily="18" charset="0"/>
              </a:rPr>
              <a:t>	Ο Αριστοτέλης συνδέει τη φιλοσοφική δραστηριότητα με την αναζήτηση της αλήθειας. Γι’ αυτόν η φιλοσοφία αποσκοπεί στην καθαρή γνώση και όχι στη χρησιμότητα. Άρα, από την αρχαιότητα το ρήμα φιλοσοφῶ αποκτά τη σημασία που έχει και σήμερα: στοχάζομαι, αναζητώ και ερευνώ σε βάθος και έκταση τη φύση των πραγμάτων, τη γνώση, την αλήθεια.</a:t>
            </a:r>
          </a:p>
          <a:p>
            <a:pPr marL="0" indent="0">
              <a:buNone/>
            </a:pPr>
            <a:r>
              <a:rPr lang="el-GR" sz="2800" dirty="0">
                <a:latin typeface="Palatino Linotype" panose="02040502050505030304" pitchFamily="18" charset="0"/>
              </a:rPr>
              <a:t>	Η λέξη </a:t>
            </a:r>
            <a:r>
              <a:rPr lang="el-GR" sz="2800" b="1" dirty="0">
                <a:latin typeface="Palatino Linotype" panose="02040502050505030304" pitchFamily="18" charset="0"/>
              </a:rPr>
              <a:t>φιλοσοφία</a:t>
            </a:r>
            <a:r>
              <a:rPr lang="el-GR" sz="2800" dirty="0">
                <a:latin typeface="Palatino Linotype" panose="02040502050505030304" pitchFamily="18" charset="0"/>
              </a:rPr>
              <a:t> εμφανίζεται τον 5</a:t>
            </a:r>
            <a:r>
              <a:rPr lang="el-GR" sz="2800" baseline="30000" dirty="0">
                <a:latin typeface="Palatino Linotype" panose="02040502050505030304" pitchFamily="18" charset="0"/>
              </a:rPr>
              <a:t>ο</a:t>
            </a:r>
            <a:r>
              <a:rPr lang="el-GR" sz="2800" dirty="0">
                <a:latin typeface="Palatino Linotype" panose="02040502050505030304" pitchFamily="18" charset="0"/>
              </a:rPr>
              <a:t> αι π.Χ. Ο πρώτος που χρησιμοποίησε το όνομα </a:t>
            </a:r>
            <a:r>
              <a:rPr lang="el-GR" sz="2800" b="1" dirty="0">
                <a:latin typeface="Palatino Linotype" panose="02040502050505030304" pitchFamily="18" charset="0"/>
              </a:rPr>
              <a:t>φιλοσοφία</a:t>
            </a:r>
            <a:r>
              <a:rPr lang="el-GR" sz="2800" dirty="0">
                <a:latin typeface="Palatino Linotype" panose="02040502050505030304" pitchFamily="18" charset="0"/>
              </a:rPr>
              <a:t> ήταν ο Πυθαγόρας, ο οποίος ονόμασε τον εαυτό του φιλόσοφο, όχι όμως σοφό, γιατί κανένας άνθρωπος δεν είναι σοφός. Σοφός είναι μόνο ο Θεός.</a:t>
            </a:r>
          </a:p>
        </p:txBody>
      </p:sp>
      <p:pic>
        <p:nvPicPr>
          <p:cNvPr id="4" name="Εικόνα 3" descr="Ειρήνη Mr. Feels">
            <a:extLst>
              <a:ext uri="{FF2B5EF4-FFF2-40B4-BE49-F238E27FC236}">
                <a16:creationId xmlns:a16="http://schemas.microsoft.com/office/drawing/2014/main" id="{89647143-135A-C56D-9B86-9BA795907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780" y="836712"/>
            <a:ext cx="1008112" cy="1008112"/>
          </a:xfrm>
          <a:prstGeom prst="rect">
            <a:avLst/>
          </a:prstGeom>
        </p:spPr>
      </p:pic>
    </p:spTree>
    <p:extLst>
      <p:ext uri="{BB962C8B-B14F-4D97-AF65-F5344CB8AC3E}">
        <p14:creationId xmlns:p14="http://schemas.microsoft.com/office/powerpoint/2010/main" val="68697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B366F6D-6597-E365-FEE4-35B092E31E3D}"/>
              </a:ext>
            </a:extLst>
          </p:cNvPr>
          <p:cNvSpPr>
            <a:spLocks noGrp="1"/>
          </p:cNvSpPr>
          <p:nvPr>
            <p:ph idx="1"/>
          </p:nvPr>
        </p:nvSpPr>
        <p:spPr>
          <a:xfrm>
            <a:off x="1053852" y="188640"/>
            <a:ext cx="10297144" cy="6192688"/>
          </a:xfrm>
        </p:spPr>
        <p:txBody>
          <a:bodyPr>
            <a:normAutofit/>
          </a:bodyPr>
          <a:lstStyle/>
          <a:p>
            <a:pPr marL="0" indent="0">
              <a:buNone/>
            </a:pPr>
            <a:endParaRPr lang="el-GR" sz="3200" dirty="0">
              <a:latin typeface="Palatino Linotype" panose="02040502050505030304" pitchFamily="18" charset="0"/>
            </a:endParaRPr>
          </a:p>
          <a:p>
            <a:pPr marL="0" indent="0">
              <a:buNone/>
            </a:pPr>
            <a:r>
              <a:rPr lang="el-GR" sz="3200" dirty="0">
                <a:solidFill>
                  <a:srgbClr val="FF0000"/>
                </a:solidFill>
                <a:latin typeface="Palatino Linotype" panose="02040502050505030304" pitchFamily="18" charset="0"/>
              </a:rPr>
              <a:t>ἐξ ἀρχῆς μὲν τὰ πρόχειρα τῶν ἀτόπων θαυμάσαντες</a:t>
            </a:r>
          </a:p>
          <a:p>
            <a:pPr marL="0" indent="0">
              <a:buNone/>
            </a:pPr>
            <a:r>
              <a:rPr lang="el-GR" sz="2000" b="1" dirty="0">
                <a:solidFill>
                  <a:schemeClr val="tx2"/>
                </a:solidFill>
                <a:highlight>
                  <a:srgbClr val="C0C0C0"/>
                </a:highlight>
                <a:latin typeface="Palatino Linotype" panose="02040502050505030304" pitchFamily="18" charset="0"/>
              </a:rPr>
              <a:t>τά πρόχειρα</a:t>
            </a:r>
            <a:r>
              <a:rPr lang="el-GR" sz="2000" dirty="0">
                <a:solidFill>
                  <a:schemeClr val="tx2"/>
                </a:solidFill>
                <a:highlight>
                  <a:srgbClr val="C0C0C0"/>
                </a:highlight>
                <a:latin typeface="Palatino Linotype" panose="02040502050505030304" pitchFamily="18" charset="0"/>
              </a:rPr>
              <a:t>=αυτά που είναι κοντά στα χέρια κάποιου, τα κοινά τα συνηθισμένα,  		            αυτά που κάποιος έχει μπροστά του, τα της καθημερινής ζωής.</a:t>
            </a:r>
          </a:p>
          <a:p>
            <a:pPr marL="0" indent="0">
              <a:buNone/>
            </a:pPr>
            <a:r>
              <a:rPr lang="el-GR" sz="2000" b="1" dirty="0">
                <a:solidFill>
                  <a:schemeClr val="tx2"/>
                </a:solidFill>
                <a:highlight>
                  <a:srgbClr val="C0C0C0"/>
                </a:highlight>
                <a:latin typeface="Palatino Linotype" panose="02040502050505030304" pitchFamily="18" charset="0"/>
              </a:rPr>
              <a:t>τό ἄτοπον</a:t>
            </a:r>
            <a:r>
              <a:rPr lang="el-GR" sz="2000" dirty="0">
                <a:solidFill>
                  <a:schemeClr val="tx2"/>
                </a:solidFill>
                <a:highlight>
                  <a:srgbClr val="C0C0C0"/>
                </a:highlight>
                <a:latin typeface="Palatino Linotype" panose="02040502050505030304" pitchFamily="18" charset="0"/>
              </a:rPr>
              <a:t>= το παράξενο, το ασυνήθιστο</a:t>
            </a:r>
          </a:p>
          <a:p>
            <a:pPr marL="0" indent="0">
              <a:buNone/>
            </a:pPr>
            <a:r>
              <a:rPr lang="el-GR" sz="2000" b="1" dirty="0">
                <a:solidFill>
                  <a:schemeClr val="tx2"/>
                </a:solidFill>
                <a:highlight>
                  <a:srgbClr val="C0C0C0"/>
                </a:highlight>
                <a:latin typeface="Palatino Linotype" panose="02040502050505030304" pitchFamily="18" charset="0"/>
              </a:rPr>
              <a:t>τά πρόχειρα τῶν ἀτόπων</a:t>
            </a:r>
            <a:r>
              <a:rPr lang="el-GR" sz="2000" dirty="0">
                <a:solidFill>
                  <a:schemeClr val="tx2"/>
                </a:solidFill>
                <a:highlight>
                  <a:srgbClr val="C0C0C0"/>
                </a:highlight>
                <a:latin typeface="Palatino Linotype" panose="02040502050505030304" pitchFamily="18" charset="0"/>
              </a:rPr>
              <a:t>= τα παράξενα της καθημερινής ζωής</a:t>
            </a:r>
          </a:p>
          <a:p>
            <a:pPr marL="0" indent="0">
              <a:buNone/>
            </a:pPr>
            <a:endParaRPr lang="el-GR" dirty="0">
              <a:solidFill>
                <a:schemeClr val="tx2"/>
              </a:solidFill>
              <a:latin typeface="Palatino Linotype" panose="02040502050505030304" pitchFamily="18" charset="0"/>
            </a:endParaRPr>
          </a:p>
          <a:p>
            <a:pPr marL="0" indent="0">
              <a:buNone/>
            </a:pPr>
            <a:endParaRPr lang="el-GR" dirty="0">
              <a:solidFill>
                <a:schemeClr val="tx2"/>
              </a:solidFill>
              <a:latin typeface="Palatino Linotype" panose="02040502050505030304" pitchFamily="18" charset="0"/>
            </a:endParaRPr>
          </a:p>
          <a:p>
            <a:pPr marL="0" indent="0">
              <a:buNone/>
            </a:pPr>
            <a:r>
              <a:rPr lang="el-GR" b="1" dirty="0">
                <a:solidFill>
                  <a:schemeClr val="tx2"/>
                </a:solidFill>
                <a:latin typeface="Palatino Linotype" panose="02040502050505030304" pitchFamily="18" charset="0"/>
              </a:rPr>
              <a:t>Μετάφραση:</a:t>
            </a:r>
            <a:r>
              <a:rPr lang="el-GR" dirty="0">
                <a:solidFill>
                  <a:schemeClr val="tx2"/>
                </a:solidFill>
                <a:latin typeface="Palatino Linotype" panose="02040502050505030304" pitchFamily="18" charset="0"/>
              </a:rPr>
              <a:t> </a:t>
            </a:r>
            <a:r>
              <a:rPr lang="el-GR" dirty="0">
                <a:latin typeface="Palatino Linotype" panose="02040502050505030304" pitchFamily="18" charset="0"/>
              </a:rPr>
              <a:t>Στην αρχή θεώρησαν άξια θαυμασμού τα παράξενα της καθημερινής ζωής</a:t>
            </a:r>
            <a:endParaRPr lang="el-GR" dirty="0">
              <a:solidFill>
                <a:schemeClr val="tx2"/>
              </a:solidFill>
              <a:latin typeface="Palatino Linotype" panose="02040502050505030304" pitchFamily="18" charset="0"/>
            </a:endParaRPr>
          </a:p>
          <a:p>
            <a:pPr marL="0" indent="0">
              <a:buNone/>
            </a:pPr>
            <a:endParaRPr lang="el-GR" dirty="0">
              <a:solidFill>
                <a:schemeClr val="tx2"/>
              </a:solidFill>
              <a:latin typeface="Palatino Linotype" panose="02040502050505030304" pitchFamily="18" charset="0"/>
            </a:endParaRPr>
          </a:p>
          <a:p>
            <a:pPr marL="0" indent="0">
              <a:buNone/>
            </a:pPr>
            <a:endParaRPr lang="el-GR" dirty="0">
              <a:solidFill>
                <a:schemeClr val="tx2"/>
              </a:solidFill>
              <a:latin typeface="Palatino Linotype" panose="02040502050505030304" pitchFamily="18" charset="0"/>
            </a:endParaRPr>
          </a:p>
          <a:p>
            <a:pPr marL="0" indent="0">
              <a:buNone/>
            </a:pPr>
            <a:endParaRPr lang="el-GR" dirty="0">
              <a:solidFill>
                <a:schemeClr val="tx2"/>
              </a:solidFill>
              <a:latin typeface="Palatino Linotype" panose="02040502050505030304" pitchFamily="18" charset="0"/>
            </a:endParaRPr>
          </a:p>
        </p:txBody>
      </p:sp>
    </p:spTree>
    <p:extLst>
      <p:ext uri="{BB962C8B-B14F-4D97-AF65-F5344CB8AC3E}">
        <p14:creationId xmlns:p14="http://schemas.microsoft.com/office/powerpoint/2010/main" val="26163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FF634F5-20D6-A5F1-8BF7-79D1B6F5C1F1}"/>
              </a:ext>
            </a:extLst>
          </p:cNvPr>
          <p:cNvSpPr>
            <a:spLocks noGrp="1"/>
          </p:cNvSpPr>
          <p:nvPr>
            <p:ph idx="1"/>
          </p:nvPr>
        </p:nvSpPr>
        <p:spPr>
          <a:xfrm>
            <a:off x="981844" y="404664"/>
            <a:ext cx="9913169" cy="5767536"/>
          </a:xfrm>
        </p:spPr>
        <p:txBody>
          <a:bodyPr/>
          <a:lstStyle/>
          <a:p>
            <a:pPr marL="0" indent="0">
              <a:buNone/>
            </a:pPr>
            <a:endParaRPr lang="el-GR" sz="2800" dirty="0">
              <a:solidFill>
                <a:schemeClr val="tx2"/>
              </a:solidFill>
              <a:latin typeface="Palatino Linotype" panose="02040502050505030304" pitchFamily="18" charset="0"/>
            </a:endParaRPr>
          </a:p>
          <a:p>
            <a:pPr marL="0" indent="0">
              <a:buNone/>
            </a:pPr>
            <a:r>
              <a:rPr lang="el-GR" sz="2800" dirty="0">
                <a:solidFill>
                  <a:schemeClr val="tx2"/>
                </a:solidFill>
                <a:latin typeface="Palatino Linotype" panose="02040502050505030304" pitchFamily="18" charset="0"/>
              </a:rPr>
              <a:t>	Ο Αριστοτέλης περιγράφει παραστατικά και κλιμακωτά την πορεία του ανθρώπου από την έκπληξη, την περιέργεια και τον θαυμασμό στη φιλοσοφία.</a:t>
            </a:r>
          </a:p>
          <a:p>
            <a:pPr marL="0" indent="0">
              <a:buNone/>
            </a:pPr>
            <a:endParaRPr lang="el-GR" sz="2800" dirty="0">
              <a:latin typeface="Palatino Linotype" panose="02040502050505030304" pitchFamily="18" charset="0"/>
            </a:endParaRPr>
          </a:p>
          <a:p>
            <a:pPr marL="0" indent="0">
              <a:buNone/>
            </a:pPr>
            <a:r>
              <a:rPr lang="el-GR" sz="2800" dirty="0">
                <a:latin typeface="Palatino Linotype" panose="02040502050505030304" pitchFamily="18" charset="0"/>
              </a:rPr>
              <a:t>	Σε πρώτη φάση προκαλούν έκπληξη, περιέργεια και θαυμασμό στον άνθρωπο τα παράδοξα και ανεξήγητα φαινόμενα της καθημερινής ζωής, τα οποία ο άνθρωπος δεν ήταν σε θέση να τα εξηγήσει και τα οποία τού διέγειραν την περιέργεια και την επιθυμία να ανακαλύψει τα αίτια και τις αρχές που τα διέπουν</a:t>
            </a:r>
            <a:r>
              <a:rPr lang="el-GR" dirty="0">
                <a:latin typeface="Palatino Linotype" panose="02040502050505030304" pitchFamily="18" charset="0"/>
              </a:rPr>
              <a:t>.</a:t>
            </a:r>
          </a:p>
        </p:txBody>
      </p:sp>
    </p:spTree>
    <p:extLst>
      <p:ext uri="{BB962C8B-B14F-4D97-AF65-F5344CB8AC3E}">
        <p14:creationId xmlns:p14="http://schemas.microsoft.com/office/powerpoint/2010/main" val="394098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Γαλήνη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67_TF02801109_TF02801109" id="{B3072D68-F20F-4A3C-AD84-84A05831B95A}" vid="{803037EF-B135-4DD6-96F2-81D78312DCEB}"/>
    </a:ext>
  </a:extLst>
</a:theme>
</file>

<file path=ppt/theme/theme2.xml><?xml version="1.0" encoding="utf-8"?>
<a:theme xmlns:a="http://schemas.openxmlformats.org/drawingml/2006/main" name="Θέμα του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Παρουσίαση γαλήνιας φύσης (ευρεία οθόνη)</Template>
  <TotalTime>378</TotalTime>
  <Words>2438</Words>
  <Application>Microsoft Office PowerPoint</Application>
  <PresentationFormat>Προσαρμογή</PresentationFormat>
  <Paragraphs>122</Paragraphs>
  <Slides>25</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Arial</vt:lpstr>
      <vt:lpstr>Euphemia</vt:lpstr>
      <vt:lpstr>Palatino Linotype</vt:lpstr>
      <vt:lpstr>Wingdings</vt:lpstr>
      <vt:lpstr>Γαλήνη 16x9</vt:lpstr>
      <vt:lpstr>Ενότητα 1η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Μαριαννα Κουρτεση</dc:creator>
  <cp:lastModifiedBy>Μαριαννα Κουρτεση</cp:lastModifiedBy>
  <cp:revision>1</cp:revision>
  <dcterms:created xsi:type="dcterms:W3CDTF">2024-07-20T09:06:13Z</dcterms:created>
  <dcterms:modified xsi:type="dcterms:W3CDTF">2024-08-15T09:01:20Z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