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13" r:id="rId1"/>
  </p:sldMasterIdLst>
  <p:notesMasterIdLst>
    <p:notesMasterId r:id="rId28"/>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8183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B1CD586-22CC-4325-9D20-D298C69EC8FF}" v="256" dt="2024-08-14T10:05:30.5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9" autoAdjust="0"/>
    <p:restoredTop sz="94660"/>
  </p:normalViewPr>
  <p:slideViewPr>
    <p:cSldViewPr snapToGrid="0">
      <p:cViewPr varScale="1">
        <p:scale>
          <a:sx n="92" d="100"/>
          <a:sy n="92" d="100"/>
        </p:scale>
        <p:origin x="295" y="26"/>
      </p:cViewPr>
      <p:guideLst/>
    </p:cSldViewPr>
  </p:slideViewPr>
  <p:notesTextViewPr>
    <p:cViewPr>
      <p:scale>
        <a:sx n="1" d="1"/>
        <a:sy n="1" d="1"/>
      </p:scale>
      <p:origin x="0" y="0"/>
    </p:cViewPr>
  </p:notesTextViewPr>
  <p:notesViewPr>
    <p:cSldViewPr snapToGrid="0">
      <p:cViewPr varScale="1">
        <p:scale>
          <a:sx n="70" d="100"/>
          <a:sy n="70" d="100"/>
        </p:scale>
        <p:origin x="3046" y="2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Μαριαννα Κουρτεση" userId="c132459e28d848bf" providerId="LiveId" clId="{8B1CD586-22CC-4325-9D20-D298C69EC8FF}"/>
    <pc:docChg chg="undo custSel addSld modSld sldOrd modMainMaster">
      <pc:chgData name="Μαριαννα Κουρτεση" userId="c132459e28d848bf" providerId="LiveId" clId="{8B1CD586-22CC-4325-9D20-D298C69EC8FF}" dt="2024-09-26T16:05:14.444" v="15560" actId="207"/>
      <pc:docMkLst>
        <pc:docMk/>
      </pc:docMkLst>
      <pc:sldChg chg="addSp delSp modSp mod setBg addAnim delAnim delDesignElem">
        <pc:chgData name="Μαριαννα Κουρτεση" userId="c132459e28d848bf" providerId="LiveId" clId="{8B1CD586-22CC-4325-9D20-D298C69EC8FF}" dt="2024-08-14T10:06:10.975" v="15559" actId="26606"/>
        <pc:sldMkLst>
          <pc:docMk/>
          <pc:sldMk cId="3745881698" sldId="257"/>
        </pc:sldMkLst>
        <pc:spChg chg="mod ord">
          <ac:chgData name="Μαριαννα Κουρτεση" userId="c132459e28d848bf" providerId="LiveId" clId="{8B1CD586-22CC-4325-9D20-D298C69EC8FF}" dt="2024-08-14T10:06:10.975" v="15559" actId="26606"/>
          <ac:spMkLst>
            <pc:docMk/>
            <pc:sldMk cId="3745881698" sldId="257"/>
            <ac:spMk id="2" creationId="{1FDE6A3D-F2ED-B619-290D-FBF43ECF8720}"/>
          </ac:spMkLst>
        </pc:spChg>
        <pc:spChg chg="mod ord">
          <ac:chgData name="Μαριαννα Κουρτεση" userId="c132459e28d848bf" providerId="LiveId" clId="{8B1CD586-22CC-4325-9D20-D298C69EC8FF}" dt="2024-08-14T10:06:10.975" v="15559" actId="26606"/>
          <ac:spMkLst>
            <pc:docMk/>
            <pc:sldMk cId="3745881698" sldId="257"/>
            <ac:spMk id="3" creationId="{9D0573A4-55AD-E1A6-CD18-5E5E1E555A56}"/>
          </ac:spMkLst>
        </pc:spChg>
        <pc:spChg chg="add del">
          <ac:chgData name="Μαριαννα Κουρτεση" userId="c132459e28d848bf" providerId="LiveId" clId="{8B1CD586-22CC-4325-9D20-D298C69EC8FF}" dt="2024-08-13T08:09:44.413" v="8662" actId="26606"/>
          <ac:spMkLst>
            <pc:docMk/>
            <pc:sldMk cId="3745881698" sldId="257"/>
            <ac:spMk id="10" creationId="{2B982904-A46E-41DF-BA98-61E2300C7DCB}"/>
          </ac:spMkLst>
        </pc:spChg>
        <pc:spChg chg="add del">
          <ac:chgData name="Μαριαννα Κουρτεση" userId="c132459e28d848bf" providerId="LiveId" clId="{8B1CD586-22CC-4325-9D20-D298C69EC8FF}" dt="2024-08-13T08:09:44.413" v="8662" actId="26606"/>
          <ac:spMkLst>
            <pc:docMk/>
            <pc:sldMk cId="3745881698" sldId="257"/>
            <ac:spMk id="12" creationId="{27018161-547E-48F7-A0D9-272C9EA5B379}"/>
          </ac:spMkLst>
        </pc:spChg>
        <pc:spChg chg="add del">
          <ac:chgData name="Μαριαννα Κουρτεση" userId="c132459e28d848bf" providerId="LiveId" clId="{8B1CD586-22CC-4325-9D20-D298C69EC8FF}" dt="2024-08-13T08:09:37.252" v="8658" actId="26606"/>
          <ac:spMkLst>
            <pc:docMk/>
            <pc:sldMk cId="3745881698" sldId="257"/>
            <ac:spMk id="36" creationId="{CE6C63DC-BAE4-42B6-8FDF-F6467C2D23AC}"/>
          </ac:spMkLst>
        </pc:spChg>
        <pc:spChg chg="add del">
          <ac:chgData name="Μαριαννα Κουρτεση" userId="c132459e28d848bf" providerId="LiveId" clId="{8B1CD586-22CC-4325-9D20-D298C69EC8FF}" dt="2024-08-13T08:09:30.708" v="8653" actId="26606"/>
          <ac:spMkLst>
            <pc:docMk/>
            <pc:sldMk cId="3745881698" sldId="257"/>
            <ac:spMk id="37" creationId="{DE91395A-2D18-4AF6-A0AC-AAA7189FED11}"/>
          </ac:spMkLst>
        </pc:spChg>
        <pc:spChg chg="add del">
          <ac:chgData name="Μαριαννα Κουρτεση" userId="c132459e28d848bf" providerId="LiveId" clId="{8B1CD586-22CC-4325-9D20-D298C69EC8FF}" dt="2024-08-13T08:09:37.252" v="8658" actId="26606"/>
          <ac:spMkLst>
            <pc:docMk/>
            <pc:sldMk cId="3745881698" sldId="257"/>
            <ac:spMk id="38" creationId="{5BD23F8E-2E78-4C84-8EFB-FE6C8ACB7F1F}"/>
          </ac:spMkLst>
        </pc:spChg>
        <pc:spChg chg="add del">
          <ac:chgData name="Μαριαννα Κουρτεση" userId="c132459e28d848bf" providerId="LiveId" clId="{8B1CD586-22CC-4325-9D20-D298C69EC8FF}" dt="2024-08-13T08:09:30.708" v="8653" actId="26606"/>
          <ac:spMkLst>
            <pc:docMk/>
            <pc:sldMk cId="3745881698" sldId="257"/>
            <ac:spMk id="39" creationId="{7BD08880-457D-4C62-A3B5-6A9B0878C7E9}"/>
          </ac:spMkLst>
        </pc:spChg>
        <pc:spChg chg="add del">
          <ac:chgData name="Μαριαννα Κουρτεση" userId="c132459e28d848bf" providerId="LiveId" clId="{8B1CD586-22CC-4325-9D20-D298C69EC8FF}" dt="2024-08-13T08:09:37.252" v="8658" actId="26606"/>
          <ac:spMkLst>
            <pc:docMk/>
            <pc:sldMk cId="3745881698" sldId="257"/>
            <ac:spMk id="40" creationId="{57ABABA7-0420-4200-9B65-1C1967CE9373}"/>
          </ac:spMkLst>
        </pc:spChg>
        <pc:spChg chg="add del">
          <ac:chgData name="Μαριαννα Κουρτεση" userId="c132459e28d848bf" providerId="LiveId" clId="{8B1CD586-22CC-4325-9D20-D298C69EC8FF}" dt="2024-08-13T08:09:34.999" v="8656" actId="26606"/>
          <ac:spMkLst>
            <pc:docMk/>
            <pc:sldMk cId="3745881698" sldId="257"/>
            <ac:spMk id="41" creationId="{6D356F1A-690D-401E-8CF3-E4686CDFEC30}"/>
          </ac:spMkLst>
        </pc:spChg>
        <pc:spChg chg="add del">
          <ac:chgData name="Μαριαννα Κουρτεση" userId="c132459e28d848bf" providerId="LiveId" clId="{8B1CD586-22CC-4325-9D20-D298C69EC8FF}" dt="2024-08-13T08:09:34.999" v="8656" actId="26606"/>
          <ac:spMkLst>
            <pc:docMk/>
            <pc:sldMk cId="3745881698" sldId="257"/>
            <ac:spMk id="71" creationId="{8841A10E-0F0E-4596-8888-870D709254A7}"/>
          </ac:spMkLst>
        </pc:spChg>
        <pc:spChg chg="add del">
          <ac:chgData name="Μαριαννα Κουρτεση" userId="c132459e28d848bf" providerId="LiveId" clId="{8B1CD586-22CC-4325-9D20-D298C69EC8FF}" dt="2024-08-13T08:09:39.847" v="8660" actId="26606"/>
          <ac:spMkLst>
            <pc:docMk/>
            <pc:sldMk cId="3745881698" sldId="257"/>
            <ac:spMk id="72" creationId="{1310EFE2-B91D-47E7-B117-C2A802800A7C}"/>
          </ac:spMkLst>
        </pc:spChg>
        <pc:spChg chg="add del">
          <ac:chgData name="Μαριαννα Κουρτεση" userId="c132459e28d848bf" providerId="LiveId" clId="{8B1CD586-22CC-4325-9D20-D298C69EC8FF}" dt="2024-08-13T08:09:34.999" v="8656" actId="26606"/>
          <ac:spMkLst>
            <pc:docMk/>
            <pc:sldMk cId="3745881698" sldId="257"/>
            <ac:spMk id="73" creationId="{29B1E55C-E51F-4093-A2A8-137C3E9014D7}"/>
          </ac:spMkLst>
        </pc:spChg>
        <pc:spChg chg="add del">
          <ac:chgData name="Μαριαννα Κουρτεση" userId="c132459e28d848bf" providerId="LiveId" clId="{8B1CD586-22CC-4325-9D20-D298C69EC8FF}" dt="2024-08-13T08:09:34.999" v="8656" actId="26606"/>
          <ac:spMkLst>
            <pc:docMk/>
            <pc:sldMk cId="3745881698" sldId="257"/>
            <ac:spMk id="96" creationId="{DE91395A-2D18-4AF6-A0AC-AAA7189FED11}"/>
          </ac:spMkLst>
        </pc:spChg>
        <pc:spChg chg="add del">
          <ac:chgData name="Μαριαννα Κουρτεση" userId="c132459e28d848bf" providerId="LiveId" clId="{8B1CD586-22CC-4325-9D20-D298C69EC8FF}" dt="2024-08-13T08:09:34.999" v="8656" actId="26606"/>
          <ac:spMkLst>
            <pc:docMk/>
            <pc:sldMk cId="3745881698" sldId="257"/>
            <ac:spMk id="97" creationId="{7BD08880-457D-4C62-A3B5-6A9B0878C7E9}"/>
          </ac:spMkLst>
        </pc:spChg>
        <pc:spChg chg="add del">
          <ac:chgData name="Μαριαννα Κουρτεση" userId="c132459e28d848bf" providerId="LiveId" clId="{8B1CD586-22CC-4325-9D20-D298C69EC8FF}" dt="2024-08-13T08:09:37.252" v="8658" actId="26606"/>
          <ac:spMkLst>
            <pc:docMk/>
            <pc:sldMk cId="3745881698" sldId="257"/>
            <ac:spMk id="102" creationId="{A317EBE3-FF86-4DA1-BC9A-331F7F2144E9}"/>
          </ac:spMkLst>
        </pc:spChg>
        <pc:spChg chg="add del">
          <ac:chgData name="Μαριαννα Κουρτεση" userId="c132459e28d848bf" providerId="LiveId" clId="{8B1CD586-22CC-4325-9D20-D298C69EC8FF}" dt="2024-08-13T08:09:39.847" v="8660" actId="26606"/>
          <ac:spMkLst>
            <pc:docMk/>
            <pc:sldMk cId="3745881698" sldId="257"/>
            <ac:spMk id="144" creationId="{CE6C63DC-BAE4-42B6-8FDF-F6467C2D23AC}"/>
          </ac:spMkLst>
        </pc:spChg>
        <pc:spChg chg="add del">
          <ac:chgData name="Μαριαννα Κουρτεση" userId="c132459e28d848bf" providerId="LiveId" clId="{8B1CD586-22CC-4325-9D20-D298C69EC8FF}" dt="2024-08-13T08:09:39.847" v="8660" actId="26606"/>
          <ac:spMkLst>
            <pc:docMk/>
            <pc:sldMk cId="3745881698" sldId="257"/>
            <ac:spMk id="145" creationId="{5BD23F8E-2E78-4C84-8EFB-FE6C8ACB7F1F}"/>
          </ac:spMkLst>
        </pc:spChg>
        <pc:spChg chg="add del">
          <ac:chgData name="Μαριαννα Κουρτεση" userId="c132459e28d848bf" providerId="LiveId" clId="{8B1CD586-22CC-4325-9D20-D298C69EC8FF}" dt="2024-08-13T08:09:39.847" v="8660" actId="26606"/>
          <ac:spMkLst>
            <pc:docMk/>
            <pc:sldMk cId="3745881698" sldId="257"/>
            <ac:spMk id="146" creationId="{F81819F9-8CAC-4A6C-8F06-0482027F9736}"/>
          </ac:spMkLst>
        </pc:spChg>
        <pc:spChg chg="add del">
          <ac:chgData name="Μαριαννα Κουρτεση" userId="c132459e28d848bf" providerId="LiveId" clId="{8B1CD586-22CC-4325-9D20-D298C69EC8FF}" dt="2024-08-13T08:09:39.847" v="8660" actId="26606"/>
          <ac:spMkLst>
            <pc:docMk/>
            <pc:sldMk cId="3745881698" sldId="257"/>
            <ac:spMk id="147" creationId="{4A98CC08-AEC2-4E8F-8F52-0F5C6372DB4F}"/>
          </ac:spMkLst>
        </pc:spChg>
        <pc:spChg chg="add del">
          <ac:chgData name="Μαριαννα Κουρτεση" userId="c132459e28d848bf" providerId="LiveId" clId="{8B1CD586-22CC-4325-9D20-D298C69EC8FF}" dt="2024-08-13T08:09:44.413" v="8662" actId="26606"/>
          <ac:spMkLst>
            <pc:docMk/>
            <pc:sldMk cId="3745881698" sldId="257"/>
            <ac:spMk id="149" creationId="{19FE08D8-CEA0-461E-870A-02CD15D9B9D2}"/>
          </ac:spMkLst>
        </pc:spChg>
        <pc:spChg chg="add del">
          <ac:chgData name="Μαριαννα Κουρτεση" userId="c132459e28d848bf" providerId="LiveId" clId="{8B1CD586-22CC-4325-9D20-D298C69EC8FF}" dt="2024-08-13T08:09:46.538" v="8664" actId="26606"/>
          <ac:spMkLst>
            <pc:docMk/>
            <pc:sldMk cId="3745881698" sldId="257"/>
            <ac:spMk id="157" creationId="{CE6C63DC-BAE4-42B6-8FDF-F6467C2D23AC}"/>
          </ac:spMkLst>
        </pc:spChg>
        <pc:spChg chg="add del">
          <ac:chgData name="Μαριαννα Κουρτεση" userId="c132459e28d848bf" providerId="LiveId" clId="{8B1CD586-22CC-4325-9D20-D298C69EC8FF}" dt="2024-08-13T08:09:46.538" v="8664" actId="26606"/>
          <ac:spMkLst>
            <pc:docMk/>
            <pc:sldMk cId="3745881698" sldId="257"/>
            <ac:spMk id="158" creationId="{5BD23F8E-2E78-4C84-8EFB-FE6C8ACB7F1F}"/>
          </ac:spMkLst>
        </pc:spChg>
        <pc:spChg chg="add del">
          <ac:chgData name="Μαριαννα Κουρτεση" userId="c132459e28d848bf" providerId="LiveId" clId="{8B1CD586-22CC-4325-9D20-D298C69EC8FF}" dt="2024-08-13T08:09:46.538" v="8664" actId="26606"/>
          <ac:spMkLst>
            <pc:docMk/>
            <pc:sldMk cId="3745881698" sldId="257"/>
            <ac:spMk id="159" creationId="{F2EA518E-6C90-4FB8-9D88-C59B749893F3}"/>
          </ac:spMkLst>
        </pc:spChg>
        <pc:spChg chg="add del">
          <ac:chgData name="Μαριαννα Κουρτεση" userId="c132459e28d848bf" providerId="LiveId" clId="{8B1CD586-22CC-4325-9D20-D298C69EC8FF}" dt="2024-08-13T08:09:46.538" v="8664" actId="26606"/>
          <ac:spMkLst>
            <pc:docMk/>
            <pc:sldMk cId="3745881698" sldId="257"/>
            <ac:spMk id="160" creationId="{51AFC3C9-5F6F-4B0C-B9BC-4538C1E6F3E3}"/>
          </ac:spMkLst>
        </pc:spChg>
        <pc:spChg chg="add del">
          <ac:chgData name="Μαριαννα Κουρτεση" userId="c132459e28d848bf" providerId="LiveId" clId="{8B1CD586-22CC-4325-9D20-D298C69EC8FF}" dt="2024-08-13T08:09:46.538" v="8664" actId="26606"/>
          <ac:spMkLst>
            <pc:docMk/>
            <pc:sldMk cId="3745881698" sldId="257"/>
            <ac:spMk id="161" creationId="{BA844245-4805-4DD5-AF47-842A0B27FA79}"/>
          </ac:spMkLst>
        </pc:spChg>
        <pc:spChg chg="add del">
          <ac:chgData name="Μαριαννα Κουρτεση" userId="c132459e28d848bf" providerId="LiveId" clId="{8B1CD586-22CC-4325-9D20-D298C69EC8FF}" dt="2024-08-13T08:09:48.580" v="8666" actId="26606"/>
          <ac:spMkLst>
            <pc:docMk/>
            <pc:sldMk cId="3745881698" sldId="257"/>
            <ac:spMk id="163" creationId="{19FE08D8-CEA0-461E-870A-02CD15D9B9D2}"/>
          </ac:spMkLst>
        </pc:spChg>
        <pc:spChg chg="add del">
          <ac:chgData name="Μαριαννα Κουρτεση" userId="c132459e28d848bf" providerId="LiveId" clId="{8B1CD586-22CC-4325-9D20-D298C69EC8FF}" dt="2024-08-13T08:09:48.580" v="8666" actId="26606"/>
          <ac:spMkLst>
            <pc:docMk/>
            <pc:sldMk cId="3745881698" sldId="257"/>
            <ac:spMk id="164" creationId="{2B982904-A46E-41DF-BA98-61E2300C7DCB}"/>
          </ac:spMkLst>
        </pc:spChg>
        <pc:spChg chg="add del">
          <ac:chgData name="Μαριαννα Κουρτεση" userId="c132459e28d848bf" providerId="LiveId" clId="{8B1CD586-22CC-4325-9D20-D298C69EC8FF}" dt="2024-08-13T08:09:48.580" v="8666" actId="26606"/>
          <ac:spMkLst>
            <pc:docMk/>
            <pc:sldMk cId="3745881698" sldId="257"/>
            <ac:spMk id="165" creationId="{27018161-547E-48F7-A0D9-272C9EA5B379}"/>
          </ac:spMkLst>
        </pc:spChg>
        <pc:spChg chg="add del">
          <ac:chgData name="Μαριαννα Κουρτεση" userId="c132459e28d848bf" providerId="LiveId" clId="{8B1CD586-22CC-4325-9D20-D298C69EC8FF}" dt="2024-08-13T08:09:51.865" v="8668" actId="26606"/>
          <ac:spMkLst>
            <pc:docMk/>
            <pc:sldMk cId="3745881698" sldId="257"/>
            <ac:spMk id="173" creationId="{CE6C63DC-BAE4-42B6-8FDF-F6467C2D23AC}"/>
          </ac:spMkLst>
        </pc:spChg>
        <pc:spChg chg="add del">
          <ac:chgData name="Μαριαννα Κουρτεση" userId="c132459e28d848bf" providerId="LiveId" clId="{8B1CD586-22CC-4325-9D20-D298C69EC8FF}" dt="2024-08-13T08:09:51.865" v="8668" actId="26606"/>
          <ac:spMkLst>
            <pc:docMk/>
            <pc:sldMk cId="3745881698" sldId="257"/>
            <ac:spMk id="174" creationId="{5BD23F8E-2E78-4C84-8EFB-FE6C8ACB7F1F}"/>
          </ac:spMkLst>
        </pc:spChg>
        <pc:spChg chg="add del">
          <ac:chgData name="Μαριαννα Κουρτεση" userId="c132459e28d848bf" providerId="LiveId" clId="{8B1CD586-22CC-4325-9D20-D298C69EC8FF}" dt="2024-08-13T08:09:51.865" v="8668" actId="26606"/>
          <ac:spMkLst>
            <pc:docMk/>
            <pc:sldMk cId="3745881698" sldId="257"/>
            <ac:spMk id="175" creationId="{57ABABA7-0420-4200-9B65-1C1967CE9373}"/>
          </ac:spMkLst>
        </pc:spChg>
        <pc:spChg chg="add del">
          <ac:chgData name="Μαριαννα Κουρτεση" userId="c132459e28d848bf" providerId="LiveId" clId="{8B1CD586-22CC-4325-9D20-D298C69EC8FF}" dt="2024-08-13T08:09:51.865" v="8668" actId="26606"/>
          <ac:spMkLst>
            <pc:docMk/>
            <pc:sldMk cId="3745881698" sldId="257"/>
            <ac:spMk id="176" creationId="{A317EBE3-FF86-4DA1-BC9A-331F7F2144E9}"/>
          </ac:spMkLst>
        </pc:spChg>
        <pc:spChg chg="add del">
          <ac:chgData name="Μαριαννα Κουρτεση" userId="c132459e28d848bf" providerId="LiveId" clId="{8B1CD586-22CC-4325-9D20-D298C69EC8FF}" dt="2024-08-13T08:14:36.249" v="8672"/>
          <ac:spMkLst>
            <pc:docMk/>
            <pc:sldMk cId="3745881698" sldId="257"/>
            <ac:spMk id="204" creationId="{DE91395A-2D18-4AF6-A0AC-AAA7189FED11}"/>
          </ac:spMkLst>
        </pc:spChg>
        <pc:spChg chg="add del">
          <ac:chgData name="Μαριαννα Κουρτεση" userId="c132459e28d848bf" providerId="LiveId" clId="{8B1CD586-22CC-4325-9D20-D298C69EC8FF}" dt="2024-08-13T08:14:36.249" v="8672"/>
          <ac:spMkLst>
            <pc:docMk/>
            <pc:sldMk cId="3745881698" sldId="257"/>
            <ac:spMk id="205" creationId="{7BD08880-457D-4C62-A3B5-6A9B0878C7E9}"/>
          </ac:spMkLst>
        </pc:spChg>
        <pc:spChg chg="add del">
          <ac:chgData name="Μαριαννα Κουρτεση" userId="c132459e28d848bf" providerId="LiveId" clId="{8B1CD586-22CC-4325-9D20-D298C69EC8FF}" dt="2024-08-13T08:14:36.249" v="8672"/>
          <ac:spMkLst>
            <pc:docMk/>
            <pc:sldMk cId="3745881698" sldId="257"/>
            <ac:spMk id="206" creationId="{6D356F1A-690D-401E-8CF3-E4686CDFEC30}"/>
          </ac:spMkLst>
        </pc:spChg>
        <pc:spChg chg="add del">
          <ac:chgData name="Μαριαννα Κουρτεση" userId="c132459e28d848bf" providerId="LiveId" clId="{8B1CD586-22CC-4325-9D20-D298C69EC8FF}" dt="2024-08-13T08:14:36.249" v="8672"/>
          <ac:spMkLst>
            <pc:docMk/>
            <pc:sldMk cId="3745881698" sldId="257"/>
            <ac:spMk id="222" creationId="{8841A10E-0F0E-4596-8888-870D709254A7}"/>
          </ac:spMkLst>
        </pc:spChg>
        <pc:spChg chg="add del">
          <ac:chgData name="Μαριαννα Κουρτεση" userId="c132459e28d848bf" providerId="LiveId" clId="{8B1CD586-22CC-4325-9D20-D298C69EC8FF}" dt="2024-08-13T08:14:36.249" v="8672"/>
          <ac:spMkLst>
            <pc:docMk/>
            <pc:sldMk cId="3745881698" sldId="257"/>
            <ac:spMk id="223" creationId="{29B1E55C-E51F-4093-A2A8-137C3E9014D7}"/>
          </ac:spMkLst>
        </pc:spChg>
        <pc:spChg chg="add del">
          <ac:chgData name="Μαριαννα Κουρτεση" userId="c132459e28d848bf" providerId="LiveId" clId="{8B1CD586-22CC-4325-9D20-D298C69EC8FF}" dt="2024-08-14T10:06:10.975" v="15559" actId="26606"/>
          <ac:spMkLst>
            <pc:docMk/>
            <pc:sldMk cId="3745881698" sldId="257"/>
            <ac:spMk id="226" creationId="{F93E0B60-0204-4F9C-8CD5-C9BD373E1A58}"/>
          </ac:spMkLst>
        </pc:spChg>
        <pc:spChg chg="add">
          <ac:chgData name="Μαριαννα Κουρτεση" userId="c132459e28d848bf" providerId="LiveId" clId="{8B1CD586-22CC-4325-9D20-D298C69EC8FF}" dt="2024-08-14T10:06:10.975" v="15559" actId="26606"/>
          <ac:spMkLst>
            <pc:docMk/>
            <pc:sldMk cId="3745881698" sldId="257"/>
            <ac:spMk id="246" creationId="{F12E7CC5-C78B-4EBD-9565-3FA00FAA6CF2}"/>
          </ac:spMkLst>
        </pc:spChg>
        <pc:spChg chg="add">
          <ac:chgData name="Μαριαννα Κουρτεση" userId="c132459e28d848bf" providerId="LiveId" clId="{8B1CD586-22CC-4325-9D20-D298C69EC8FF}" dt="2024-08-14T10:06:10.975" v="15559" actId="26606"/>
          <ac:spMkLst>
            <pc:docMk/>
            <pc:sldMk cId="3745881698" sldId="257"/>
            <ac:spMk id="248" creationId="{3A4529A5-F675-429F-8044-01372BB13422}"/>
          </ac:spMkLst>
        </pc:spChg>
        <pc:spChg chg="add">
          <ac:chgData name="Μαριαννα Κουρτεση" userId="c132459e28d848bf" providerId="LiveId" clId="{8B1CD586-22CC-4325-9D20-D298C69EC8FF}" dt="2024-08-14T10:06:10.975" v="15559" actId="26606"/>
          <ac:spMkLst>
            <pc:docMk/>
            <pc:sldMk cId="3745881698" sldId="257"/>
            <ac:spMk id="250" creationId="{63DAB858-5A0C-4AFF-AAC6-705EDF8DB733}"/>
          </ac:spMkLst>
        </pc:spChg>
        <pc:spChg chg="add del">
          <ac:chgData name="Μαριαννα Κουρτεση" userId="c132459e28d848bf" providerId="LiveId" clId="{8B1CD586-22CC-4325-9D20-D298C69EC8FF}" dt="2024-08-13T08:16:18.316" v="8725" actId="26606"/>
          <ac:spMkLst>
            <pc:docMk/>
            <pc:sldMk cId="3745881698" sldId="257"/>
            <ac:spMk id="257" creationId="{1996130F-9AB5-4DE9-8574-3AF891C5C172}"/>
          </ac:spMkLst>
        </pc:spChg>
        <pc:spChg chg="add del">
          <ac:chgData name="Μαριαννα Κουρτεση" userId="c132459e28d848bf" providerId="LiveId" clId="{8B1CD586-22CC-4325-9D20-D298C69EC8FF}" dt="2024-08-13T08:16:18.316" v="8725" actId="26606"/>
          <ac:spMkLst>
            <pc:docMk/>
            <pc:sldMk cId="3745881698" sldId="257"/>
            <ac:spMk id="259" creationId="{3623DEAC-F39C-45D6-86DC-1033F6429528}"/>
          </ac:spMkLst>
        </pc:spChg>
        <pc:spChg chg="add del">
          <ac:chgData name="Μαριαννα Κουρτεση" userId="c132459e28d848bf" providerId="LiveId" clId="{8B1CD586-22CC-4325-9D20-D298C69EC8FF}" dt="2024-08-13T08:16:18.316" v="8725" actId="26606"/>
          <ac:spMkLst>
            <pc:docMk/>
            <pc:sldMk cId="3745881698" sldId="257"/>
            <ac:spMk id="261" creationId="{A692209D-B607-46C3-8560-07AF72291659}"/>
          </ac:spMkLst>
        </pc:spChg>
        <pc:spChg chg="add del">
          <ac:chgData name="Μαριαννα Κουρτεση" userId="c132459e28d848bf" providerId="LiveId" clId="{8B1CD586-22CC-4325-9D20-D298C69EC8FF}" dt="2024-08-13T08:16:18.316" v="8725" actId="26606"/>
          <ac:spMkLst>
            <pc:docMk/>
            <pc:sldMk cId="3745881698" sldId="257"/>
            <ac:spMk id="263" creationId="{94874638-CF15-4908-BC4B-4908744D0BAF}"/>
          </ac:spMkLst>
        </pc:spChg>
        <pc:spChg chg="add del">
          <ac:chgData name="Μαριαννα Κουρτεση" userId="c132459e28d848bf" providerId="LiveId" clId="{8B1CD586-22CC-4325-9D20-D298C69EC8FF}" dt="2024-08-13T08:16:18.316" v="8725" actId="26606"/>
          <ac:spMkLst>
            <pc:docMk/>
            <pc:sldMk cId="3745881698" sldId="257"/>
            <ac:spMk id="265" creationId="{5F1B8348-CD6E-4561-A704-C232D9A2676D}"/>
          </ac:spMkLst>
        </pc:spChg>
        <pc:spChg chg="add del">
          <ac:chgData name="Μαριαννα Κουρτεση" userId="c132459e28d848bf" providerId="LiveId" clId="{8B1CD586-22CC-4325-9D20-D298C69EC8FF}" dt="2024-08-13T08:16:24.082" v="8728"/>
          <ac:spMkLst>
            <pc:docMk/>
            <pc:sldMk cId="3745881698" sldId="257"/>
            <ac:spMk id="267" creationId="{23C7736A-5A08-4021-9AB6-390DFF506AA8}"/>
          </ac:spMkLst>
        </pc:spChg>
        <pc:spChg chg="add del">
          <ac:chgData name="Μαριαννα Κουρτεση" userId="c132459e28d848bf" providerId="LiveId" clId="{8B1CD586-22CC-4325-9D20-D298C69EC8FF}" dt="2024-08-13T08:16:24.082" v="8728"/>
          <ac:spMkLst>
            <pc:docMk/>
            <pc:sldMk cId="3745881698" sldId="257"/>
            <ac:spMk id="268" creationId="{433DF4D3-8A35-461A-ABE0-F56B78A1371F}"/>
          </ac:spMkLst>
        </pc:spChg>
        <pc:grpChg chg="add del">
          <ac:chgData name="Μαριαννα Κουρτεση" userId="c132459e28d848bf" providerId="LiveId" clId="{8B1CD586-22CC-4325-9D20-D298C69EC8FF}" dt="2024-08-13T08:09:37.252" v="8658" actId="26606"/>
          <ac:grpSpMkLst>
            <pc:docMk/>
            <pc:sldMk cId="3745881698" sldId="257"/>
            <ac:grpSpMk id="8" creationId="{8CD25866-F15D-40A4-AEC5-47C044637AB7}"/>
          </ac:grpSpMkLst>
        </pc:grpChg>
        <pc:grpChg chg="add del">
          <ac:chgData name="Μαριαννα Κουρτεση" userId="c132459e28d848bf" providerId="LiveId" clId="{8B1CD586-22CC-4325-9D20-D298C69EC8FF}" dt="2024-08-13T08:09:30.708" v="8653" actId="26606"/>
          <ac:grpSpMkLst>
            <pc:docMk/>
            <pc:sldMk cId="3745881698" sldId="257"/>
            <ac:grpSpMk id="9" creationId="{7398C59F-5A18-487B-91D6-B955AACF2E50}"/>
          </ac:grpSpMkLst>
        </pc:grpChg>
        <pc:grpChg chg="add del">
          <ac:chgData name="Μαριαννα Κουρτεση" userId="c132459e28d848bf" providerId="LiveId" clId="{8B1CD586-22CC-4325-9D20-D298C69EC8FF}" dt="2024-08-13T08:09:37.252" v="8658" actId="26606"/>
          <ac:grpSpMkLst>
            <pc:docMk/>
            <pc:sldMk cId="3745881698" sldId="257"/>
            <ac:grpSpMk id="22" creationId="{0C4A17ED-96AA-44A6-A050-E1A7A1CDD9E7}"/>
          </ac:grpSpMkLst>
        </pc:grpChg>
        <pc:grpChg chg="add del">
          <ac:chgData name="Μαριαννα Κουρτεση" userId="c132459e28d848bf" providerId="LiveId" clId="{8B1CD586-22CC-4325-9D20-D298C69EC8FF}" dt="2024-08-13T08:09:30.708" v="8653" actId="26606"/>
          <ac:grpSpMkLst>
            <pc:docMk/>
            <pc:sldMk cId="3745881698" sldId="257"/>
            <ac:grpSpMk id="23" creationId="{520234FB-542E-4550-9C2F-1B56FD41A1CA}"/>
          </ac:grpSpMkLst>
        </pc:grpChg>
        <pc:grpChg chg="add del">
          <ac:chgData name="Μαριαννα Κουρτεση" userId="c132459e28d848bf" providerId="LiveId" clId="{8B1CD586-22CC-4325-9D20-D298C69EC8FF}" dt="2024-08-13T08:09:34.999" v="8656" actId="26606"/>
          <ac:grpSpMkLst>
            <pc:docMk/>
            <pc:sldMk cId="3745881698" sldId="257"/>
            <ac:grpSpMk id="42" creationId="{7398C59F-5A18-487B-91D6-B955AACF2E50}"/>
          </ac:grpSpMkLst>
        </pc:grpChg>
        <pc:grpChg chg="add del">
          <ac:chgData name="Μαριαννα Κουρτεση" userId="c132459e28d848bf" providerId="LiveId" clId="{8B1CD586-22CC-4325-9D20-D298C69EC8FF}" dt="2024-08-13T08:09:34.999" v="8656" actId="26606"/>
          <ac:grpSpMkLst>
            <pc:docMk/>
            <pc:sldMk cId="3745881698" sldId="257"/>
            <ac:grpSpMk id="43" creationId="{F398A7BA-9279-4363-9D59-238782AB6BB5}"/>
          </ac:grpSpMkLst>
        </pc:grpChg>
        <pc:grpChg chg="add del">
          <ac:chgData name="Μαριαννα Κουρτεση" userId="c132459e28d848bf" providerId="LiveId" clId="{8B1CD586-22CC-4325-9D20-D298C69EC8FF}" dt="2024-08-13T08:09:39.847" v="8660" actId="26606"/>
          <ac:grpSpMkLst>
            <pc:docMk/>
            <pc:sldMk cId="3745881698" sldId="257"/>
            <ac:grpSpMk id="44" creationId="{5D1545E6-EB3C-4478-A661-A2CA963F129C}"/>
          </ac:grpSpMkLst>
        </pc:grpChg>
        <pc:grpChg chg="add del">
          <ac:chgData name="Μαριαννα Κουρτεση" userId="c132459e28d848bf" providerId="LiveId" clId="{8B1CD586-22CC-4325-9D20-D298C69EC8FF}" dt="2024-08-13T08:09:34.999" v="8656" actId="26606"/>
          <ac:grpSpMkLst>
            <pc:docMk/>
            <pc:sldMk cId="3745881698" sldId="257"/>
            <ac:grpSpMk id="57" creationId="{3B88DAD3-AF6F-4D6C-8512-7239A69A40DD}"/>
          </ac:grpSpMkLst>
        </pc:grpChg>
        <pc:grpChg chg="add del">
          <ac:chgData name="Μαριαννα Κουρτεση" userId="c132459e28d848bf" providerId="LiveId" clId="{8B1CD586-22CC-4325-9D20-D298C69EC8FF}" dt="2024-08-13T08:09:39.847" v="8660" actId="26606"/>
          <ac:grpSpMkLst>
            <pc:docMk/>
            <pc:sldMk cId="3745881698" sldId="257"/>
            <ac:grpSpMk id="58" creationId="{40A75861-F6C5-44A9-B161-B03701CBDE0C}"/>
          </ac:grpSpMkLst>
        </pc:grpChg>
        <pc:grpChg chg="add del">
          <ac:chgData name="Μαριαννα Κουρτεση" userId="c132459e28d848bf" providerId="LiveId" clId="{8B1CD586-22CC-4325-9D20-D298C69EC8FF}" dt="2024-08-13T08:09:34.999" v="8656" actId="26606"/>
          <ac:grpSpMkLst>
            <pc:docMk/>
            <pc:sldMk cId="3745881698" sldId="257"/>
            <ac:grpSpMk id="83" creationId="{520234FB-542E-4550-9C2F-1B56FD41A1CA}"/>
          </ac:grpSpMkLst>
        </pc:grpChg>
        <pc:grpChg chg="add del">
          <ac:chgData name="Μαριαννα Κουρτεση" userId="c132459e28d848bf" providerId="LiveId" clId="{8B1CD586-22CC-4325-9D20-D298C69EC8FF}" dt="2024-08-13T08:09:37.252" v="8658" actId="26606"/>
          <ac:grpSpMkLst>
            <pc:docMk/>
            <pc:sldMk cId="3745881698" sldId="257"/>
            <ac:grpSpMk id="103" creationId="{7A03E380-9CD1-4ABA-A763-9F9D252B8908}"/>
          </ac:grpSpMkLst>
        </pc:grpChg>
        <pc:grpChg chg="add del">
          <ac:chgData name="Μαριαννα Κουρτεση" userId="c132459e28d848bf" providerId="LiveId" clId="{8B1CD586-22CC-4325-9D20-D298C69EC8FF}" dt="2024-08-13T08:09:39.847" v="8660" actId="26606"/>
          <ac:grpSpMkLst>
            <pc:docMk/>
            <pc:sldMk cId="3745881698" sldId="257"/>
            <ac:grpSpMk id="118" creationId="{8CD25866-F15D-40A4-AEC5-47C044637AB7}"/>
          </ac:grpSpMkLst>
        </pc:grpChg>
        <pc:grpChg chg="add del">
          <ac:chgData name="Μαριαννα Κουρτεση" userId="c132459e28d848bf" providerId="LiveId" clId="{8B1CD586-22CC-4325-9D20-D298C69EC8FF}" dt="2024-08-13T08:09:39.847" v="8660" actId="26606"/>
          <ac:grpSpMkLst>
            <pc:docMk/>
            <pc:sldMk cId="3745881698" sldId="257"/>
            <ac:grpSpMk id="131" creationId="{0C4A17ED-96AA-44A6-A050-E1A7A1CDD9E7}"/>
          </ac:grpSpMkLst>
        </pc:grpChg>
        <pc:grpChg chg="add del">
          <ac:chgData name="Μαριαννα Κουρτεση" userId="c132459e28d848bf" providerId="LiveId" clId="{8B1CD586-22CC-4325-9D20-D298C69EC8FF}" dt="2024-08-13T08:09:46.538" v="8664" actId="26606"/>
          <ac:grpSpMkLst>
            <pc:docMk/>
            <pc:sldMk cId="3745881698" sldId="257"/>
            <ac:grpSpMk id="151" creationId="{8CD25866-F15D-40A4-AEC5-47C044637AB7}"/>
          </ac:grpSpMkLst>
        </pc:grpChg>
        <pc:grpChg chg="add del">
          <ac:chgData name="Μαριαννα Κουρτεση" userId="c132459e28d848bf" providerId="LiveId" clId="{8B1CD586-22CC-4325-9D20-D298C69EC8FF}" dt="2024-08-13T08:09:46.538" v="8664" actId="26606"/>
          <ac:grpSpMkLst>
            <pc:docMk/>
            <pc:sldMk cId="3745881698" sldId="257"/>
            <ac:grpSpMk id="155" creationId="{0C4A17ED-96AA-44A6-A050-E1A7A1CDD9E7}"/>
          </ac:grpSpMkLst>
        </pc:grpChg>
        <pc:grpChg chg="add del">
          <ac:chgData name="Μαριαννα Κουρτεση" userId="c132459e28d848bf" providerId="LiveId" clId="{8B1CD586-22CC-4325-9D20-D298C69EC8FF}" dt="2024-08-13T08:09:51.865" v="8668" actId="26606"/>
          <ac:grpSpMkLst>
            <pc:docMk/>
            <pc:sldMk cId="3745881698" sldId="257"/>
            <ac:grpSpMk id="167" creationId="{8CD25866-F15D-40A4-AEC5-47C044637AB7}"/>
          </ac:grpSpMkLst>
        </pc:grpChg>
        <pc:grpChg chg="add del">
          <ac:chgData name="Μαριαννα Κουρτεση" userId="c132459e28d848bf" providerId="LiveId" clId="{8B1CD586-22CC-4325-9D20-D298C69EC8FF}" dt="2024-08-13T08:09:51.865" v="8668" actId="26606"/>
          <ac:grpSpMkLst>
            <pc:docMk/>
            <pc:sldMk cId="3745881698" sldId="257"/>
            <ac:grpSpMk id="171" creationId="{0C4A17ED-96AA-44A6-A050-E1A7A1CDD9E7}"/>
          </ac:grpSpMkLst>
        </pc:grpChg>
        <pc:grpChg chg="add del">
          <ac:chgData name="Μαριαννα Κουρτεση" userId="c132459e28d848bf" providerId="LiveId" clId="{8B1CD586-22CC-4325-9D20-D298C69EC8FF}" dt="2024-08-13T08:09:51.865" v="8668" actId="26606"/>
          <ac:grpSpMkLst>
            <pc:docMk/>
            <pc:sldMk cId="3745881698" sldId="257"/>
            <ac:grpSpMk id="177" creationId="{7A03E380-9CD1-4ABA-A763-9F9D252B8908}"/>
          </ac:grpSpMkLst>
        </pc:grpChg>
        <pc:grpChg chg="add del">
          <ac:chgData name="Μαριαννα Κουρτεση" userId="c132459e28d848bf" providerId="LiveId" clId="{8B1CD586-22CC-4325-9D20-D298C69EC8FF}" dt="2024-08-13T08:14:36.249" v="8672"/>
          <ac:grpSpMkLst>
            <pc:docMk/>
            <pc:sldMk cId="3745881698" sldId="257"/>
            <ac:grpSpMk id="180" creationId="{7398C59F-5A18-487B-91D6-B955AACF2E50}"/>
          </ac:grpSpMkLst>
        </pc:grpChg>
        <pc:grpChg chg="add del">
          <ac:chgData name="Μαριαννα Κουρτεση" userId="c132459e28d848bf" providerId="LiveId" clId="{8B1CD586-22CC-4325-9D20-D298C69EC8FF}" dt="2024-08-13T08:14:36.249" v="8672"/>
          <ac:grpSpMkLst>
            <pc:docMk/>
            <pc:sldMk cId="3745881698" sldId="257"/>
            <ac:grpSpMk id="192" creationId="{520234FB-542E-4550-9C2F-1B56FD41A1CA}"/>
          </ac:grpSpMkLst>
        </pc:grpChg>
        <pc:grpChg chg="add del">
          <ac:chgData name="Μαριαννα Κουρτεση" userId="c132459e28d848bf" providerId="LiveId" clId="{8B1CD586-22CC-4325-9D20-D298C69EC8FF}" dt="2024-08-13T08:14:36.249" v="8672"/>
          <ac:grpSpMkLst>
            <pc:docMk/>
            <pc:sldMk cId="3745881698" sldId="257"/>
            <ac:grpSpMk id="207" creationId="{F398A7BA-9279-4363-9D59-238782AB6BB5}"/>
          </ac:grpSpMkLst>
        </pc:grpChg>
        <pc:grpChg chg="add del">
          <ac:chgData name="Μαριαννα Κουρτεση" userId="c132459e28d848bf" providerId="LiveId" clId="{8B1CD586-22CC-4325-9D20-D298C69EC8FF}" dt="2024-08-13T08:14:36.249" v="8672"/>
          <ac:grpSpMkLst>
            <pc:docMk/>
            <pc:sldMk cId="3745881698" sldId="257"/>
            <ac:grpSpMk id="220" creationId="{3B88DAD3-AF6F-4D6C-8512-7239A69A40DD}"/>
          </ac:grpSpMkLst>
        </pc:grpChg>
        <pc:grpChg chg="add del">
          <ac:chgData name="Μαριαννα Κουρτεση" userId="c132459e28d848bf" providerId="LiveId" clId="{8B1CD586-22CC-4325-9D20-D298C69EC8FF}" dt="2024-08-13T08:16:18.316" v="8725" actId="26606"/>
          <ac:grpSpMkLst>
            <pc:docMk/>
            <pc:sldMk cId="3745881698" sldId="257"/>
            <ac:grpSpMk id="229" creationId="{166BF9EE-F7AC-4FA5-AC7E-001B3A642F75}"/>
          </ac:grpSpMkLst>
        </pc:grpChg>
        <pc:grpChg chg="add del">
          <ac:chgData name="Μαριαννα Κουρτεση" userId="c132459e28d848bf" providerId="LiveId" clId="{8B1CD586-22CC-4325-9D20-D298C69EC8FF}" dt="2024-08-14T10:06:10.975" v="15559" actId="26606"/>
          <ac:grpSpMkLst>
            <pc:docMk/>
            <pc:sldMk cId="3745881698" sldId="257"/>
            <ac:grpSpMk id="231" creationId="{3BFA0782-E4B3-4AE1-904C-1068137609CA}"/>
          </ac:grpSpMkLst>
        </pc:grpChg>
        <pc:grpChg chg="add del">
          <ac:chgData name="Μαριαννα Κουρτεση" userId="c132459e28d848bf" providerId="LiveId" clId="{8B1CD586-22CC-4325-9D20-D298C69EC8FF}" dt="2024-08-14T10:06:10.975" v="15559" actId="26606"/>
          <ac:grpSpMkLst>
            <pc:docMk/>
            <pc:sldMk cId="3745881698" sldId="257"/>
            <ac:grpSpMk id="237" creationId="{2482B707-DAC7-4D8A-BA19-3771A51A641E}"/>
          </ac:grpSpMkLst>
        </pc:grpChg>
        <pc:grpChg chg="add del">
          <ac:chgData name="Μαριαννα Κουρτεση" userId="c132459e28d848bf" providerId="LiveId" clId="{8B1CD586-22CC-4325-9D20-D298C69EC8FF}" dt="2024-08-13T08:16:18.316" v="8725" actId="26606"/>
          <ac:grpSpMkLst>
            <pc:docMk/>
            <pc:sldMk cId="3745881698" sldId="257"/>
            <ac:grpSpMk id="243" creationId="{E312DBA5-56D8-42B2-BA94-28168C2A6703}"/>
          </ac:grpSpMkLst>
        </pc:grpChg>
        <pc:picChg chg="add mod">
          <ac:chgData name="Μαριαννα Κουρτεση" userId="c132459e28d848bf" providerId="LiveId" clId="{8B1CD586-22CC-4325-9D20-D298C69EC8FF}" dt="2024-08-14T10:06:10.975" v="15559" actId="26606"/>
          <ac:picMkLst>
            <pc:docMk/>
            <pc:sldMk cId="3745881698" sldId="257"/>
            <ac:picMk id="4" creationId="{0AD44006-F8B3-77B6-66D1-762B7E52C629}"/>
          </ac:picMkLst>
        </pc:picChg>
        <pc:picChg chg="add del">
          <ac:chgData name="Μαριαννα Κουρτεση" userId="c132459e28d848bf" providerId="LiveId" clId="{8B1CD586-22CC-4325-9D20-D298C69EC8FF}" dt="2024-08-13T08:09:30.708" v="8653" actId="26606"/>
          <ac:picMkLst>
            <pc:docMk/>
            <pc:sldMk cId="3745881698" sldId="257"/>
            <ac:picMk id="5" creationId="{79D386BE-BEF3-9A76-CC30-F46E796AF9CE}"/>
          </ac:picMkLst>
        </pc:picChg>
        <pc:picChg chg="add del">
          <ac:chgData name="Μαριαννα Κουρτεση" userId="c132459e28d848bf" providerId="LiveId" clId="{8B1CD586-22CC-4325-9D20-D298C69EC8FF}" dt="2024-08-13T08:09:34.999" v="8656" actId="26606"/>
          <ac:picMkLst>
            <pc:docMk/>
            <pc:sldMk cId="3745881698" sldId="257"/>
            <ac:picMk id="98" creationId="{7039CEFE-2327-2E37-B7C0-B837BD03DF3F}"/>
          </ac:picMkLst>
        </pc:picChg>
        <pc:picChg chg="add del mod ord">
          <ac:chgData name="Μαριαννα Κουρτεση" userId="c132459e28d848bf" providerId="LiveId" clId="{8B1CD586-22CC-4325-9D20-D298C69EC8FF}" dt="2024-08-14T10:05:51.953" v="15558" actId="21"/>
          <ac:picMkLst>
            <pc:docMk/>
            <pc:sldMk cId="3745881698" sldId="257"/>
            <ac:picMk id="224" creationId="{7039CEFE-2327-2E37-B7C0-B837BD03DF3F}"/>
          </ac:picMkLst>
        </pc:picChg>
        <pc:cxnChg chg="add del">
          <ac:chgData name="Μαριαννα Κουρτεση" userId="c132459e28d848bf" providerId="LiveId" clId="{8B1CD586-22CC-4325-9D20-D298C69EC8FF}" dt="2024-08-13T08:09:37.252" v="8658" actId="26606"/>
          <ac:cxnSpMkLst>
            <pc:docMk/>
            <pc:sldMk cId="3745881698" sldId="257"/>
            <ac:cxnSpMk id="116" creationId="{34D43EC1-35FA-4FC3-8526-F655CEB09D9C}"/>
          </ac:cxnSpMkLst>
        </pc:cxnChg>
        <pc:cxnChg chg="add del">
          <ac:chgData name="Μαριαννα Κουρτεση" userId="c132459e28d848bf" providerId="LiveId" clId="{8B1CD586-22CC-4325-9D20-D298C69EC8FF}" dt="2024-08-13T08:09:51.865" v="8668" actId="26606"/>
          <ac:cxnSpMkLst>
            <pc:docMk/>
            <pc:sldMk cId="3745881698" sldId="257"/>
            <ac:cxnSpMk id="178" creationId="{34D43EC1-35FA-4FC3-8526-F655CEB09D9C}"/>
          </ac:cxnSpMkLst>
        </pc:cxnChg>
      </pc:sldChg>
      <pc:sldChg chg="delSp modSp new mod">
        <pc:chgData name="Μαριαννα Κουρτεση" userId="c132459e28d848bf" providerId="LiveId" clId="{8B1CD586-22CC-4325-9D20-D298C69EC8FF}" dt="2024-08-13T08:16:24.222" v="8733" actId="27636"/>
        <pc:sldMkLst>
          <pc:docMk/>
          <pc:sldMk cId="1991579983" sldId="258"/>
        </pc:sldMkLst>
        <pc:spChg chg="del">
          <ac:chgData name="Μαριαννα Κουρτεση" userId="c132459e28d848bf" providerId="LiveId" clId="{8B1CD586-22CC-4325-9D20-D298C69EC8FF}" dt="2024-08-10T08:19:01.868" v="1" actId="21"/>
          <ac:spMkLst>
            <pc:docMk/>
            <pc:sldMk cId="1991579983" sldId="258"/>
            <ac:spMk id="2" creationId="{E32FBF85-60B8-2C5A-6B7E-6D56BCD1C890}"/>
          </ac:spMkLst>
        </pc:spChg>
        <pc:spChg chg="mod">
          <ac:chgData name="Μαριαννα Κουρτεση" userId="c132459e28d848bf" providerId="LiveId" clId="{8B1CD586-22CC-4325-9D20-D298C69EC8FF}" dt="2024-08-13T08:16:24.222" v="8733" actId="27636"/>
          <ac:spMkLst>
            <pc:docMk/>
            <pc:sldMk cId="1991579983" sldId="258"/>
            <ac:spMk id="3" creationId="{C19941E8-A2A7-230C-C4F0-EFCC6CFD2944}"/>
          </ac:spMkLst>
        </pc:spChg>
      </pc:sldChg>
      <pc:sldChg chg="addSp delSp modSp new mod">
        <pc:chgData name="Μαριαννα Κουρτεση" userId="c132459e28d848bf" providerId="LiveId" clId="{8B1CD586-22CC-4325-9D20-D298C69EC8FF}" dt="2024-08-14T10:05:19.898" v="15554" actId="21"/>
        <pc:sldMkLst>
          <pc:docMk/>
          <pc:sldMk cId="1295785271" sldId="259"/>
        </pc:sldMkLst>
        <pc:spChg chg="del">
          <ac:chgData name="Μαριαννα Κουρτεση" userId="c132459e28d848bf" providerId="LiveId" clId="{8B1CD586-22CC-4325-9D20-D298C69EC8FF}" dt="2024-08-10T08:37:39.450" v="389" actId="21"/>
          <ac:spMkLst>
            <pc:docMk/>
            <pc:sldMk cId="1295785271" sldId="259"/>
            <ac:spMk id="2" creationId="{80EC3DB6-E702-A65A-79B9-33316445061A}"/>
          </ac:spMkLst>
        </pc:spChg>
        <pc:spChg chg="mod">
          <ac:chgData name="Μαριαννα Κουρτεση" userId="c132459e28d848bf" providerId="LiveId" clId="{8B1CD586-22CC-4325-9D20-D298C69EC8FF}" dt="2024-08-13T08:15:50.894" v="8718" actId="27636"/>
          <ac:spMkLst>
            <pc:docMk/>
            <pc:sldMk cId="1295785271" sldId="259"/>
            <ac:spMk id="3" creationId="{0C9ED14D-7328-5534-4120-0800CC9E090E}"/>
          </ac:spMkLst>
        </pc:spChg>
        <pc:picChg chg="add mod">
          <ac:chgData name="Μαριαννα Κουρτεση" userId="c132459e28d848bf" providerId="LiveId" clId="{8B1CD586-22CC-4325-9D20-D298C69EC8FF}" dt="2024-08-14T09:57:24.138" v="15537" actId="14100"/>
          <ac:picMkLst>
            <pc:docMk/>
            <pc:sldMk cId="1295785271" sldId="259"/>
            <ac:picMk id="4" creationId="{380908A4-622D-7F29-9B1B-CBE7D0439B9C}"/>
          </ac:picMkLst>
        </pc:picChg>
        <pc:picChg chg="add del mod">
          <ac:chgData name="Μαριαννα Κουρτεση" userId="c132459e28d848bf" providerId="LiveId" clId="{8B1CD586-22CC-4325-9D20-D298C69EC8FF}" dt="2024-08-14T10:05:19.898" v="15554" actId="21"/>
          <ac:picMkLst>
            <pc:docMk/>
            <pc:sldMk cId="1295785271" sldId="259"/>
            <ac:picMk id="5" creationId="{3CFC9E5F-A80D-C4A6-753B-76DC9FEE8A87}"/>
          </ac:picMkLst>
        </pc:picChg>
      </pc:sldChg>
      <pc:sldChg chg="delSp modSp new mod">
        <pc:chgData name="Μαριαννα Κουρτεση" userId="c132459e28d848bf" providerId="LiveId" clId="{8B1CD586-22CC-4325-9D20-D298C69EC8FF}" dt="2024-08-13T08:15:50.899" v="8719" actId="27636"/>
        <pc:sldMkLst>
          <pc:docMk/>
          <pc:sldMk cId="498915502" sldId="260"/>
        </pc:sldMkLst>
        <pc:spChg chg="del">
          <ac:chgData name="Μαριαννα Κουρτεση" userId="c132459e28d848bf" providerId="LiveId" clId="{8B1CD586-22CC-4325-9D20-D298C69EC8FF}" dt="2024-08-10T08:45:05.033" v="931" actId="21"/>
          <ac:spMkLst>
            <pc:docMk/>
            <pc:sldMk cId="498915502" sldId="260"/>
            <ac:spMk id="2" creationId="{B02BCA2C-692E-EC1F-6DFE-FEAD0E668A6B}"/>
          </ac:spMkLst>
        </pc:spChg>
        <pc:spChg chg="mod">
          <ac:chgData name="Μαριαννα Κουρτεση" userId="c132459e28d848bf" providerId="LiveId" clId="{8B1CD586-22CC-4325-9D20-D298C69EC8FF}" dt="2024-08-13T08:15:50.899" v="8719" actId="27636"/>
          <ac:spMkLst>
            <pc:docMk/>
            <pc:sldMk cId="498915502" sldId="260"/>
            <ac:spMk id="3" creationId="{92614DF6-1840-F580-92D8-68EDDDBC6E84}"/>
          </ac:spMkLst>
        </pc:spChg>
      </pc:sldChg>
      <pc:sldChg chg="addSp delSp modSp new mod setBg setClrOvrMap delDesignElem">
        <pc:chgData name="Μαριαννα Κουρτεση" userId="c132459e28d848bf" providerId="LiveId" clId="{8B1CD586-22CC-4325-9D20-D298C69EC8FF}" dt="2024-09-26T16:05:14.444" v="15560" actId="207"/>
        <pc:sldMkLst>
          <pc:docMk/>
          <pc:sldMk cId="1270226269" sldId="261"/>
        </pc:sldMkLst>
        <pc:spChg chg="del">
          <ac:chgData name="Μαριαννα Κουρτεση" userId="c132459e28d848bf" providerId="LiveId" clId="{8B1CD586-22CC-4325-9D20-D298C69EC8FF}" dt="2024-08-10T08:58:52.231" v="1188" actId="21"/>
          <ac:spMkLst>
            <pc:docMk/>
            <pc:sldMk cId="1270226269" sldId="261"/>
            <ac:spMk id="2" creationId="{EDDDA4E3-1EA5-693D-4AA3-3FA04C7A0DF4}"/>
          </ac:spMkLst>
        </pc:spChg>
        <pc:spChg chg="add del mod">
          <ac:chgData name="Μαριαννα Κουρτεση" userId="c132459e28d848bf" providerId="LiveId" clId="{8B1CD586-22CC-4325-9D20-D298C69EC8FF}" dt="2024-08-13T08:16:58.451" v="8745" actId="26606"/>
          <ac:spMkLst>
            <pc:docMk/>
            <pc:sldMk cId="1270226269" sldId="261"/>
            <ac:spMk id="3" creationId="{A15CBBFE-D1A9-99B7-EE88-D129F47AAB53}"/>
          </ac:spMkLst>
        </pc:spChg>
        <pc:spChg chg="add del">
          <ac:chgData name="Μαριαννα Κουρτεση" userId="c132459e28d848bf" providerId="LiveId" clId="{8B1CD586-22CC-4325-9D20-D298C69EC8FF}" dt="2024-08-13T08:16:58.451" v="8745" actId="26606"/>
          <ac:spMkLst>
            <pc:docMk/>
            <pc:sldMk cId="1270226269" sldId="261"/>
            <ac:spMk id="5" creationId="{70DFC902-7D23-471A-B557-B6B6917D7A0D}"/>
          </ac:spMkLst>
        </pc:spChg>
        <pc:spChg chg="add del mod">
          <ac:chgData name="Μαριαννα Κουρτεση" userId="c132459e28d848bf" providerId="LiveId" clId="{8B1CD586-22CC-4325-9D20-D298C69EC8FF}" dt="2024-08-14T07:25:22.457" v="8809" actId="21"/>
          <ac:spMkLst>
            <pc:docMk/>
            <pc:sldMk cId="1270226269" sldId="261"/>
            <ac:spMk id="6" creationId="{2C2AD409-0A91-5746-3BC7-1B359DDC6E40}"/>
          </ac:spMkLst>
        </pc:spChg>
        <pc:spChg chg="add del">
          <ac:chgData name="Μαριαννα Κουρτεση" userId="c132459e28d848bf" providerId="LiveId" clId="{8B1CD586-22CC-4325-9D20-D298C69EC8FF}" dt="2024-08-13T08:16:58.451" v="8745" actId="26606"/>
          <ac:spMkLst>
            <pc:docMk/>
            <pc:sldMk cId="1270226269" sldId="261"/>
            <ac:spMk id="6" creationId="{A55D5633-D557-4DCA-982C-FF36EB7A1C00}"/>
          </ac:spMkLst>
        </pc:spChg>
        <pc:spChg chg="add del">
          <ac:chgData name="Μαριαννα Κουρτεση" userId="c132459e28d848bf" providerId="LiveId" clId="{8B1CD586-22CC-4325-9D20-D298C69EC8FF}" dt="2024-08-13T08:16:58.451" v="8745" actId="26606"/>
          <ac:spMkLst>
            <pc:docMk/>
            <pc:sldMk cId="1270226269" sldId="261"/>
            <ac:spMk id="7" creationId="{450D3AD2-FA80-415F-A9CE-54D884561CD7}"/>
          </ac:spMkLst>
        </pc:spChg>
        <pc:spChg chg="add del">
          <ac:chgData name="Μαριαννα Κουρτεση" userId="c132459e28d848bf" providerId="LiveId" clId="{8B1CD586-22CC-4325-9D20-D298C69EC8FF}" dt="2024-08-13T08:15:40.616" v="8685"/>
          <ac:spMkLst>
            <pc:docMk/>
            <pc:sldMk cId="1270226269" sldId="261"/>
            <ac:spMk id="8" creationId="{A65AC7D1-EAA9-48F5-B509-60A7F50BF703}"/>
          </ac:spMkLst>
        </pc:spChg>
        <pc:spChg chg="add del">
          <ac:chgData name="Μαριαννα Κουρτεση" userId="c132459e28d848bf" providerId="LiveId" clId="{8B1CD586-22CC-4325-9D20-D298C69EC8FF}" dt="2024-08-13T08:16:42.970" v="8736" actId="26606"/>
          <ac:spMkLst>
            <pc:docMk/>
            <pc:sldMk cId="1270226269" sldId="261"/>
            <ac:spMk id="9" creationId="{1B15ED52-F352-441B-82BF-E0EA34836D08}"/>
          </ac:spMkLst>
        </pc:spChg>
        <pc:spChg chg="add del">
          <ac:chgData name="Μαριαννα Κουρτεση" userId="c132459e28d848bf" providerId="LiveId" clId="{8B1CD586-22CC-4325-9D20-D298C69EC8FF}" dt="2024-08-13T08:15:40.616" v="8685"/>
          <ac:spMkLst>
            <pc:docMk/>
            <pc:sldMk cId="1270226269" sldId="261"/>
            <ac:spMk id="10" creationId="{D6320AF9-619A-4175-865B-5663E1AEF4C5}"/>
          </ac:spMkLst>
        </pc:spChg>
        <pc:spChg chg="add del">
          <ac:chgData name="Μαριαννα Κουρτεση" userId="c132459e28d848bf" providerId="LiveId" clId="{8B1CD586-22CC-4325-9D20-D298C69EC8FF}" dt="2024-08-13T08:16:42.970" v="8736" actId="26606"/>
          <ac:spMkLst>
            <pc:docMk/>
            <pc:sldMk cId="1270226269" sldId="261"/>
            <ac:spMk id="11" creationId="{3B2E3793-BFE6-45A2-9B7B-E18844431C99}"/>
          </ac:spMkLst>
        </pc:spChg>
        <pc:spChg chg="add del">
          <ac:chgData name="Μαριαννα Κουρτεση" userId="c132459e28d848bf" providerId="LiveId" clId="{8B1CD586-22CC-4325-9D20-D298C69EC8FF}" dt="2024-08-13T08:16:42.970" v="8736" actId="26606"/>
          <ac:spMkLst>
            <pc:docMk/>
            <pc:sldMk cId="1270226269" sldId="261"/>
            <ac:spMk id="13" creationId="{BC4C4868-CB8F-4AF9-9CDB-8108F2C19B67}"/>
          </ac:spMkLst>
        </pc:spChg>
        <pc:spChg chg="add del">
          <ac:chgData name="Μαριαννα Κουρτεση" userId="c132459e28d848bf" providerId="LiveId" clId="{8B1CD586-22CC-4325-9D20-D298C69EC8FF}" dt="2024-08-13T08:16:42.970" v="8736" actId="26606"/>
          <ac:spMkLst>
            <pc:docMk/>
            <pc:sldMk cId="1270226269" sldId="261"/>
            <ac:spMk id="15" creationId="{375E0459-6403-40CD-989D-56A4407CA12E}"/>
          </ac:spMkLst>
        </pc:spChg>
        <pc:spChg chg="add del">
          <ac:chgData name="Μαριαννα Κουρτεση" userId="c132459e28d848bf" providerId="LiveId" clId="{8B1CD586-22CC-4325-9D20-D298C69EC8FF}" dt="2024-08-13T08:15:40.616" v="8685"/>
          <ac:spMkLst>
            <pc:docMk/>
            <pc:sldMk cId="1270226269" sldId="261"/>
            <ac:spMk id="16" creationId="{7E018740-5C2B-4A41-AC1A-7E68D1EC1954}"/>
          </ac:spMkLst>
        </pc:spChg>
        <pc:spChg chg="add del">
          <ac:chgData name="Μαριαννα Κουρτεση" userId="c132459e28d848bf" providerId="LiveId" clId="{8B1CD586-22CC-4325-9D20-D298C69EC8FF}" dt="2024-08-13T08:16:42.970" v="8736" actId="26606"/>
          <ac:spMkLst>
            <pc:docMk/>
            <pc:sldMk cId="1270226269" sldId="261"/>
            <ac:spMk id="17" creationId="{53E5B1A8-3AC9-4BD1-9BBC-78CA94F2D1BA}"/>
          </ac:spMkLst>
        </pc:spChg>
        <pc:spChg chg="add del">
          <ac:chgData name="Μαριαννα Κουρτεση" userId="c132459e28d848bf" providerId="LiveId" clId="{8B1CD586-22CC-4325-9D20-D298C69EC8FF}" dt="2024-08-13T08:15:40.616" v="8685"/>
          <ac:spMkLst>
            <pc:docMk/>
            <pc:sldMk cId="1270226269" sldId="261"/>
            <ac:spMk id="18" creationId="{166F75A4-C475-4941-8EE2-B80A06A2C1BB}"/>
          </ac:spMkLst>
        </pc:spChg>
        <pc:spChg chg="add del">
          <ac:chgData name="Μαριαννα Κουρτεση" userId="c132459e28d848bf" providerId="LiveId" clId="{8B1CD586-22CC-4325-9D20-D298C69EC8FF}" dt="2024-08-13T08:16:44.781" v="8738" actId="26606"/>
          <ac:spMkLst>
            <pc:docMk/>
            <pc:sldMk cId="1270226269" sldId="261"/>
            <ac:spMk id="19" creationId="{E51BA4DF-2BD4-4EC2-B1DB-B27C8AC71864}"/>
          </ac:spMkLst>
        </pc:spChg>
        <pc:spChg chg="add del">
          <ac:chgData name="Μαριαννα Κουρτεση" userId="c132459e28d848bf" providerId="LiveId" clId="{8B1CD586-22CC-4325-9D20-D298C69EC8FF}" dt="2024-08-13T08:15:40.616" v="8685"/>
          <ac:spMkLst>
            <pc:docMk/>
            <pc:sldMk cId="1270226269" sldId="261"/>
            <ac:spMk id="20" creationId="{A032553A-72E8-4B0D-8405-FF9771C9AF05}"/>
          </ac:spMkLst>
        </pc:spChg>
        <pc:spChg chg="add del">
          <ac:chgData name="Μαριαννα Κουρτεση" userId="c132459e28d848bf" providerId="LiveId" clId="{8B1CD586-22CC-4325-9D20-D298C69EC8FF}" dt="2024-08-13T08:15:40.616" v="8685"/>
          <ac:spMkLst>
            <pc:docMk/>
            <pc:sldMk cId="1270226269" sldId="261"/>
            <ac:spMk id="22" creationId="{765800AC-C3B9-498E-87BC-29FAE4C76B21}"/>
          </ac:spMkLst>
        </pc:spChg>
        <pc:spChg chg="add del">
          <ac:chgData name="Μαριαννα Κουρτεση" userId="c132459e28d848bf" providerId="LiveId" clId="{8B1CD586-22CC-4325-9D20-D298C69EC8FF}" dt="2024-08-13T08:15:40.616" v="8685"/>
          <ac:spMkLst>
            <pc:docMk/>
            <pc:sldMk cId="1270226269" sldId="261"/>
            <ac:spMk id="24" creationId="{1F9D6ACB-2FF4-49F9-978A-E0D5327FC635}"/>
          </ac:spMkLst>
        </pc:spChg>
        <pc:spChg chg="add del">
          <ac:chgData name="Μαριαννα Κουρτεση" userId="c132459e28d848bf" providerId="LiveId" clId="{8B1CD586-22CC-4325-9D20-D298C69EC8FF}" dt="2024-08-13T08:16:48.777" v="8740" actId="26606"/>
          <ac:spMkLst>
            <pc:docMk/>
            <pc:sldMk cId="1270226269" sldId="261"/>
            <ac:spMk id="25" creationId="{70DFC902-7D23-471A-B557-B6B6917D7A0D}"/>
          </ac:spMkLst>
        </pc:spChg>
        <pc:spChg chg="add del">
          <ac:chgData name="Μαριαννα Κουρτεση" userId="c132459e28d848bf" providerId="LiveId" clId="{8B1CD586-22CC-4325-9D20-D298C69EC8FF}" dt="2024-08-13T08:15:40.616" v="8685"/>
          <ac:spMkLst>
            <pc:docMk/>
            <pc:sldMk cId="1270226269" sldId="261"/>
            <ac:spMk id="26" creationId="{142BFA2A-77A0-4F60-A32A-685681C84889}"/>
          </ac:spMkLst>
        </pc:spChg>
        <pc:spChg chg="add del">
          <ac:chgData name="Μαριαννα Κουρτεση" userId="c132459e28d848bf" providerId="LiveId" clId="{8B1CD586-22CC-4325-9D20-D298C69EC8FF}" dt="2024-08-13T08:16:48.777" v="8740" actId="26606"/>
          <ac:spMkLst>
            <pc:docMk/>
            <pc:sldMk cId="1270226269" sldId="261"/>
            <ac:spMk id="27" creationId="{A55D5633-D557-4DCA-982C-FF36EB7A1C00}"/>
          </ac:spMkLst>
        </pc:spChg>
        <pc:spChg chg="add del">
          <ac:chgData name="Μαριαννα Κουρτεση" userId="c132459e28d848bf" providerId="LiveId" clId="{8B1CD586-22CC-4325-9D20-D298C69EC8FF}" dt="2024-08-13T08:16:48.777" v="8740" actId="26606"/>
          <ac:spMkLst>
            <pc:docMk/>
            <pc:sldMk cId="1270226269" sldId="261"/>
            <ac:spMk id="28" creationId="{450D3AD2-FA80-415F-A9CE-54D884561CD7}"/>
          </ac:spMkLst>
        </pc:spChg>
        <pc:spChg chg="add del">
          <ac:chgData name="Μαριαννα Κουρτεση" userId="c132459e28d848bf" providerId="LiveId" clId="{8B1CD586-22CC-4325-9D20-D298C69EC8FF}" dt="2024-08-13T08:16:48.777" v="8740" actId="26606"/>
          <ac:spMkLst>
            <pc:docMk/>
            <pc:sldMk cId="1270226269" sldId="261"/>
            <ac:spMk id="29" creationId="{A15CBBFE-D1A9-99B7-EE88-D129F47AAB53}"/>
          </ac:spMkLst>
        </pc:spChg>
        <pc:spChg chg="add del">
          <ac:chgData name="Μαριαννα Κουρτεση" userId="c132459e28d848bf" providerId="LiveId" clId="{8B1CD586-22CC-4325-9D20-D298C69EC8FF}" dt="2024-08-13T08:16:56.561" v="8742" actId="26606"/>
          <ac:spMkLst>
            <pc:docMk/>
            <pc:sldMk cId="1270226269" sldId="261"/>
            <ac:spMk id="31" creationId="{70DFC902-7D23-471A-B557-B6B6917D7A0D}"/>
          </ac:spMkLst>
        </pc:spChg>
        <pc:spChg chg="add del">
          <ac:chgData name="Μαριαννα Κουρτεση" userId="c132459e28d848bf" providerId="LiveId" clId="{8B1CD586-22CC-4325-9D20-D298C69EC8FF}" dt="2024-08-13T08:16:56.561" v="8742" actId="26606"/>
          <ac:spMkLst>
            <pc:docMk/>
            <pc:sldMk cId="1270226269" sldId="261"/>
            <ac:spMk id="32" creationId="{A55D5633-D557-4DCA-982C-FF36EB7A1C00}"/>
          </ac:spMkLst>
        </pc:spChg>
        <pc:spChg chg="add del">
          <ac:chgData name="Μαριαννα Κουρτεση" userId="c132459e28d848bf" providerId="LiveId" clId="{8B1CD586-22CC-4325-9D20-D298C69EC8FF}" dt="2024-08-13T08:16:56.561" v="8742" actId="26606"/>
          <ac:spMkLst>
            <pc:docMk/>
            <pc:sldMk cId="1270226269" sldId="261"/>
            <ac:spMk id="33" creationId="{450D3AD2-FA80-415F-A9CE-54D884561CD7}"/>
          </ac:spMkLst>
        </pc:spChg>
        <pc:spChg chg="add del">
          <ac:chgData name="Μαριαννα Κουρτεση" userId="c132459e28d848bf" providerId="LiveId" clId="{8B1CD586-22CC-4325-9D20-D298C69EC8FF}" dt="2024-08-13T08:16:56.561" v="8742" actId="26606"/>
          <ac:spMkLst>
            <pc:docMk/>
            <pc:sldMk cId="1270226269" sldId="261"/>
            <ac:spMk id="34" creationId="{A15CBBFE-D1A9-99B7-EE88-D129F47AAB53}"/>
          </ac:spMkLst>
        </pc:spChg>
        <pc:spChg chg="add del">
          <ac:chgData name="Μαριαννα Κουρτεση" userId="c132459e28d848bf" providerId="LiveId" clId="{8B1CD586-22CC-4325-9D20-D298C69EC8FF}" dt="2024-08-13T08:16:58.414" v="8744" actId="26606"/>
          <ac:spMkLst>
            <pc:docMk/>
            <pc:sldMk cId="1270226269" sldId="261"/>
            <ac:spMk id="36" creationId="{AC17DE74-01C9-4859-B65A-85CF999E8580}"/>
          </ac:spMkLst>
        </pc:spChg>
        <pc:spChg chg="add del">
          <ac:chgData name="Μαριαννα Κουρτεση" userId="c132459e28d848bf" providerId="LiveId" clId="{8B1CD586-22CC-4325-9D20-D298C69EC8FF}" dt="2024-08-13T08:16:58.414" v="8744" actId="26606"/>
          <ac:spMkLst>
            <pc:docMk/>
            <pc:sldMk cId="1270226269" sldId="261"/>
            <ac:spMk id="37" creationId="{068C0432-0E90-4CC1-8CD3-D44A90DF07EF}"/>
          </ac:spMkLst>
        </pc:spChg>
        <pc:spChg chg="add del">
          <ac:chgData name="Μαριαννα Κουρτεση" userId="c132459e28d848bf" providerId="LiveId" clId="{8B1CD586-22CC-4325-9D20-D298C69EC8FF}" dt="2024-08-13T08:16:58.414" v="8744" actId="26606"/>
          <ac:spMkLst>
            <pc:docMk/>
            <pc:sldMk cId="1270226269" sldId="261"/>
            <ac:spMk id="38" creationId="{A15CBBFE-D1A9-99B7-EE88-D129F47AAB53}"/>
          </ac:spMkLst>
        </pc:spChg>
        <pc:spChg chg="add del">
          <ac:chgData name="Μαριαννα Κουρτεση" userId="c132459e28d848bf" providerId="LiveId" clId="{8B1CD586-22CC-4325-9D20-D298C69EC8FF}" dt="2024-08-13T08:17:54.134" v="8748" actId="26606"/>
          <ac:spMkLst>
            <pc:docMk/>
            <pc:sldMk cId="1270226269" sldId="261"/>
            <ac:spMk id="40" creationId="{70DFC902-7D23-471A-B557-B6B6917D7A0D}"/>
          </ac:spMkLst>
        </pc:spChg>
        <pc:spChg chg="add del">
          <ac:chgData name="Μαριαννα Κουρτεση" userId="c132459e28d848bf" providerId="LiveId" clId="{8B1CD586-22CC-4325-9D20-D298C69EC8FF}" dt="2024-08-13T08:17:54.134" v="8748" actId="26606"/>
          <ac:spMkLst>
            <pc:docMk/>
            <pc:sldMk cId="1270226269" sldId="261"/>
            <ac:spMk id="41" creationId="{A55D5633-D557-4DCA-982C-FF36EB7A1C00}"/>
          </ac:spMkLst>
        </pc:spChg>
        <pc:spChg chg="add del">
          <ac:chgData name="Μαριαννα Κουρτεση" userId="c132459e28d848bf" providerId="LiveId" clId="{8B1CD586-22CC-4325-9D20-D298C69EC8FF}" dt="2024-08-13T08:17:54.134" v="8748" actId="26606"/>
          <ac:spMkLst>
            <pc:docMk/>
            <pc:sldMk cId="1270226269" sldId="261"/>
            <ac:spMk id="42" creationId="{450D3AD2-FA80-415F-A9CE-54D884561CD7}"/>
          </ac:spMkLst>
        </pc:spChg>
        <pc:spChg chg="add del">
          <ac:chgData name="Μαριαννα Κουρτεση" userId="c132459e28d848bf" providerId="LiveId" clId="{8B1CD586-22CC-4325-9D20-D298C69EC8FF}" dt="2024-08-13T08:17:54.123" v="8747" actId="26606"/>
          <ac:spMkLst>
            <pc:docMk/>
            <pc:sldMk cId="1270226269" sldId="261"/>
            <ac:spMk id="48" creationId="{9228552E-C8B1-4A80-8448-0787CE0FC704}"/>
          </ac:spMkLst>
        </pc:spChg>
        <pc:spChg chg="add">
          <ac:chgData name="Μαριαννα Κουρτεση" userId="c132459e28d848bf" providerId="LiveId" clId="{8B1CD586-22CC-4325-9D20-D298C69EC8FF}" dt="2024-08-13T08:17:54.134" v="8748" actId="26606"/>
          <ac:spMkLst>
            <pc:docMk/>
            <pc:sldMk cId="1270226269" sldId="261"/>
            <ac:spMk id="50" creationId="{83C98ABE-055B-441F-B07E-44F97F083C39}"/>
          </ac:spMkLst>
        </pc:spChg>
        <pc:spChg chg="add">
          <ac:chgData name="Μαριαννα Κουρτεση" userId="c132459e28d848bf" providerId="LiveId" clId="{8B1CD586-22CC-4325-9D20-D298C69EC8FF}" dt="2024-08-13T08:17:54.134" v="8748" actId="26606"/>
          <ac:spMkLst>
            <pc:docMk/>
            <pc:sldMk cId="1270226269" sldId="261"/>
            <ac:spMk id="51" creationId="{F3060C83-F051-4F0E-ABAD-AA0DFC48B218}"/>
          </ac:spMkLst>
        </pc:spChg>
        <pc:spChg chg="add">
          <ac:chgData name="Μαριαννα Κουρτεση" userId="c132459e28d848bf" providerId="LiveId" clId="{8B1CD586-22CC-4325-9D20-D298C69EC8FF}" dt="2024-08-13T08:17:54.134" v="8748" actId="26606"/>
          <ac:spMkLst>
            <pc:docMk/>
            <pc:sldMk cId="1270226269" sldId="261"/>
            <ac:spMk id="52" creationId="{29FDB030-9B49-4CED-8CCD-4D99382388AC}"/>
          </ac:spMkLst>
        </pc:spChg>
        <pc:spChg chg="add">
          <ac:chgData name="Μαριαννα Κουρτεση" userId="c132459e28d848bf" providerId="LiveId" clId="{8B1CD586-22CC-4325-9D20-D298C69EC8FF}" dt="2024-08-13T08:17:54.134" v="8748" actId="26606"/>
          <ac:spMkLst>
            <pc:docMk/>
            <pc:sldMk cId="1270226269" sldId="261"/>
            <ac:spMk id="54" creationId="{3783CA14-24A1-485C-8B30-D6A5D87987AD}"/>
          </ac:spMkLst>
        </pc:spChg>
        <pc:spChg chg="add">
          <ac:chgData name="Μαριαννα Κουρτεση" userId="c132459e28d848bf" providerId="LiveId" clId="{8B1CD586-22CC-4325-9D20-D298C69EC8FF}" dt="2024-08-13T08:17:54.134" v="8748" actId="26606"/>
          <ac:spMkLst>
            <pc:docMk/>
            <pc:sldMk cId="1270226269" sldId="261"/>
            <ac:spMk id="56" creationId="{9A97C86A-04D6-40F7-AE84-31AB43E6A846}"/>
          </ac:spMkLst>
        </pc:spChg>
        <pc:spChg chg="add">
          <ac:chgData name="Μαριαννα Κουρτεση" userId="c132459e28d848bf" providerId="LiveId" clId="{8B1CD586-22CC-4325-9D20-D298C69EC8FF}" dt="2024-08-13T08:17:54.134" v="8748" actId="26606"/>
          <ac:spMkLst>
            <pc:docMk/>
            <pc:sldMk cId="1270226269" sldId="261"/>
            <ac:spMk id="58" creationId="{FF9F2414-84E8-453E-B1F3-389FDE8192D9}"/>
          </ac:spMkLst>
        </pc:spChg>
        <pc:spChg chg="add">
          <ac:chgData name="Μαριαννα Κουρτεση" userId="c132459e28d848bf" providerId="LiveId" clId="{8B1CD586-22CC-4325-9D20-D298C69EC8FF}" dt="2024-08-13T08:17:54.134" v="8748" actId="26606"/>
          <ac:spMkLst>
            <pc:docMk/>
            <pc:sldMk cId="1270226269" sldId="261"/>
            <ac:spMk id="60" creationId="{3ECA69A1-7536-43AC-85EF-C7106179F5ED}"/>
          </ac:spMkLst>
        </pc:spChg>
        <pc:graphicFrameChg chg="add del modGraphic">
          <ac:chgData name="Μαριαννα Κουρτεση" userId="c132459e28d848bf" providerId="LiveId" clId="{8B1CD586-22CC-4325-9D20-D298C69EC8FF}" dt="2024-08-14T07:14:46.514" v="8759" actId="21"/>
          <ac:graphicFrameMkLst>
            <pc:docMk/>
            <pc:sldMk cId="1270226269" sldId="261"/>
            <ac:graphicFrameMk id="3" creationId="{6CA89933-342E-A974-ADED-70DEBD880070}"/>
          </ac:graphicFrameMkLst>
        </pc:graphicFrameChg>
        <pc:graphicFrameChg chg="add del modGraphic">
          <ac:chgData name="Μαριαννα Κουρτεση" userId="c132459e28d848bf" providerId="LiveId" clId="{8B1CD586-22CC-4325-9D20-D298C69EC8FF}" dt="2024-08-14T07:20:25.881" v="8777" actId="21"/>
          <ac:graphicFrameMkLst>
            <pc:docMk/>
            <pc:sldMk cId="1270226269" sldId="261"/>
            <ac:graphicFrameMk id="5" creationId="{BF55E088-EA54-CAD5-EF1B-4070BC298D7B}"/>
          </ac:graphicFrameMkLst>
        </pc:graphicFrameChg>
        <pc:graphicFrameChg chg="add del">
          <ac:chgData name="Μαριαννα Κουρτεση" userId="c132459e28d848bf" providerId="LiveId" clId="{8B1CD586-22CC-4325-9D20-D298C69EC8FF}" dt="2024-08-13T08:16:44.781" v="8738" actId="26606"/>
          <ac:graphicFrameMkLst>
            <pc:docMk/>
            <pc:sldMk cId="1270226269" sldId="261"/>
            <ac:graphicFrameMk id="23" creationId="{71D2595A-A783-1ED3-1EA1-720697D4D779}"/>
          </ac:graphicFrameMkLst>
        </pc:graphicFrameChg>
        <pc:graphicFrameChg chg="add mod modGraphic">
          <ac:chgData name="Μαριαννα Κουρτεση" userId="c132459e28d848bf" providerId="LiveId" clId="{8B1CD586-22CC-4325-9D20-D298C69EC8FF}" dt="2024-09-26T16:05:14.444" v="15560" actId="207"/>
          <ac:graphicFrameMkLst>
            <pc:docMk/>
            <pc:sldMk cId="1270226269" sldId="261"/>
            <ac:graphicFrameMk id="43" creationId="{5C4068AF-1159-963E-DBA4-74E818A9BE52}"/>
          </ac:graphicFrameMkLst>
        </pc:graphicFrameChg>
        <pc:picChg chg="add del">
          <ac:chgData name="Μαριαννα Κουρτεση" userId="c132459e28d848bf" providerId="LiveId" clId="{8B1CD586-22CC-4325-9D20-D298C69EC8FF}" dt="2024-08-13T08:16:44.781" v="8738" actId="26606"/>
          <ac:picMkLst>
            <pc:docMk/>
            <pc:sldMk cId="1270226269" sldId="261"/>
            <ac:picMk id="21" creationId="{C80D3910-234A-4821-0337-D7ED90DB2392}"/>
          </ac:picMkLst>
        </pc:picChg>
        <pc:cxnChg chg="add del">
          <ac:chgData name="Μαριαννα Κουρτεση" userId="c132459e28d848bf" providerId="LiveId" clId="{8B1CD586-22CC-4325-9D20-D298C69EC8FF}" dt="2024-08-13T08:15:40.616" v="8685"/>
          <ac:cxnSpMkLst>
            <pc:docMk/>
            <pc:sldMk cId="1270226269" sldId="261"/>
            <ac:cxnSpMk id="12" creationId="{063B6EC6-D752-4EE7-908B-F8F19E8C7FEA}"/>
          </ac:cxnSpMkLst>
        </pc:cxnChg>
        <pc:cxnChg chg="add del">
          <ac:chgData name="Μαριαννα Κουρτεση" userId="c132459e28d848bf" providerId="LiveId" clId="{8B1CD586-22CC-4325-9D20-D298C69EC8FF}" dt="2024-08-13T08:15:40.616" v="8685"/>
          <ac:cxnSpMkLst>
            <pc:docMk/>
            <pc:sldMk cId="1270226269" sldId="261"/>
            <ac:cxnSpMk id="14" creationId="{EFECD4E8-AD3E-4228-82A2-9461958EA94D}"/>
          </ac:cxnSpMkLst>
        </pc:cxnChg>
      </pc:sldChg>
      <pc:sldChg chg="addSp delSp modSp new mod setBg">
        <pc:chgData name="Μαριαννα Κουρτεση" userId="c132459e28d848bf" providerId="LiveId" clId="{8B1CD586-22CC-4325-9D20-D298C69EC8FF}" dt="2024-08-14T07:26:30.957" v="8813" actId="207"/>
        <pc:sldMkLst>
          <pc:docMk/>
          <pc:sldMk cId="1437447432" sldId="262"/>
        </pc:sldMkLst>
        <pc:spChg chg="add mod">
          <ac:chgData name="Μαριαννα Κουρτεση" userId="c132459e28d848bf" providerId="LiveId" clId="{8B1CD586-22CC-4325-9D20-D298C69EC8FF}" dt="2024-08-14T07:26:30.957" v="8813" actId="207"/>
          <ac:spMkLst>
            <pc:docMk/>
            <pc:sldMk cId="1437447432" sldId="262"/>
            <ac:spMk id="2" creationId="{61D68E46-560C-EA02-D7F5-A891ECC577A3}"/>
          </ac:spMkLst>
        </pc:spChg>
        <pc:spChg chg="del">
          <ac:chgData name="Μαριαννα Κουρτεση" userId="c132459e28d848bf" providerId="LiveId" clId="{8B1CD586-22CC-4325-9D20-D298C69EC8FF}" dt="2024-08-10T09:18:50.960" v="1987" actId="21"/>
          <ac:spMkLst>
            <pc:docMk/>
            <pc:sldMk cId="1437447432" sldId="262"/>
            <ac:spMk id="2" creationId="{790F5C77-B5E0-439A-C34C-901C32F3F73B}"/>
          </ac:spMkLst>
        </pc:spChg>
        <pc:spChg chg="del mod">
          <ac:chgData name="Μαριαννα Κουρτεση" userId="c132459e28d848bf" providerId="LiveId" clId="{8B1CD586-22CC-4325-9D20-D298C69EC8FF}" dt="2024-08-10T09:19:01.266" v="1990"/>
          <ac:spMkLst>
            <pc:docMk/>
            <pc:sldMk cId="1437447432" sldId="262"/>
            <ac:spMk id="3" creationId="{AF02322C-0288-CB02-5336-9CEF73CACA97}"/>
          </ac:spMkLst>
        </pc:spChg>
        <pc:spChg chg="add del mod">
          <ac:chgData name="Μαριαννα Κουρτεση" userId="c132459e28d848bf" providerId="LiveId" clId="{8B1CD586-22CC-4325-9D20-D298C69EC8FF}" dt="2024-08-14T07:24:15.149" v="8799" actId="21"/>
          <ac:spMkLst>
            <pc:docMk/>
            <pc:sldMk cId="1437447432" sldId="262"/>
            <ac:spMk id="4" creationId="{0E636914-58D5-96CD-2E7E-73392198D12E}"/>
          </ac:spMkLst>
        </pc:spChg>
        <pc:spChg chg="add del mod">
          <ac:chgData name="Μαριαννα Κουρτεση" userId="c132459e28d848bf" providerId="LiveId" clId="{8B1CD586-22CC-4325-9D20-D298C69EC8FF}" dt="2024-08-14T07:24:21.978" v="8800" actId="21"/>
          <ac:spMkLst>
            <pc:docMk/>
            <pc:sldMk cId="1437447432" sldId="262"/>
            <ac:spMk id="5" creationId="{D47CE69A-0AEA-169E-2AFF-B1ECA759D4EB}"/>
          </ac:spMkLst>
        </pc:spChg>
      </pc:sldChg>
      <pc:sldChg chg="addSp delSp modSp new mod">
        <pc:chgData name="Μαριαννα Κουρτεση" userId="c132459e28d848bf" providerId="LiveId" clId="{8B1CD586-22CC-4325-9D20-D298C69EC8FF}" dt="2024-08-14T09:58:41.655" v="15543" actId="26606"/>
        <pc:sldMkLst>
          <pc:docMk/>
          <pc:sldMk cId="615580880" sldId="263"/>
        </pc:sldMkLst>
        <pc:spChg chg="del">
          <ac:chgData name="Μαριαννα Κουρτεση" userId="c132459e28d848bf" providerId="LiveId" clId="{8B1CD586-22CC-4325-9D20-D298C69EC8FF}" dt="2024-08-10T09:26:28.196" v="2570" actId="21"/>
          <ac:spMkLst>
            <pc:docMk/>
            <pc:sldMk cId="615580880" sldId="263"/>
            <ac:spMk id="2" creationId="{3B93D90A-EFD6-8930-0992-BA5C2F2E9D1E}"/>
          </ac:spMkLst>
        </pc:spChg>
        <pc:spChg chg="add del mod">
          <ac:chgData name="Μαριαννα Κουρτεση" userId="c132459e28d848bf" providerId="LiveId" clId="{8B1CD586-22CC-4325-9D20-D298C69EC8FF}" dt="2024-08-14T09:58:41.655" v="15543" actId="26606"/>
          <ac:spMkLst>
            <pc:docMk/>
            <pc:sldMk cId="615580880" sldId="263"/>
            <ac:spMk id="3" creationId="{FD1663E3-C423-9002-F38D-281960BE299C}"/>
          </ac:spMkLst>
        </pc:spChg>
        <pc:graphicFrameChg chg="add del">
          <ac:chgData name="Μαριαννα Κουρτεση" userId="c132459e28d848bf" providerId="LiveId" clId="{8B1CD586-22CC-4325-9D20-D298C69EC8FF}" dt="2024-08-14T09:58:05.588" v="15539" actId="26606"/>
          <ac:graphicFrameMkLst>
            <pc:docMk/>
            <pc:sldMk cId="615580880" sldId="263"/>
            <ac:graphicFrameMk id="5" creationId="{B1F3DA84-FD09-4424-EC22-7C9BF1892384}"/>
          </ac:graphicFrameMkLst>
        </pc:graphicFrameChg>
        <pc:graphicFrameChg chg="add del">
          <ac:chgData name="Μαριαννα Κουρτεση" userId="c132459e28d848bf" providerId="LiveId" clId="{8B1CD586-22CC-4325-9D20-D298C69EC8FF}" dt="2024-08-14T09:58:07.219" v="15541" actId="26606"/>
          <ac:graphicFrameMkLst>
            <pc:docMk/>
            <pc:sldMk cId="615580880" sldId="263"/>
            <ac:graphicFrameMk id="7" creationId="{97809507-71CE-350D-593B-66DB55AC2CBA}"/>
          </ac:graphicFrameMkLst>
        </pc:graphicFrameChg>
        <pc:graphicFrameChg chg="add del">
          <ac:chgData name="Μαριαννα Κουρτεση" userId="c132459e28d848bf" providerId="LiveId" clId="{8B1CD586-22CC-4325-9D20-D298C69EC8FF}" dt="2024-08-14T09:58:41.655" v="15543" actId="26606"/>
          <ac:graphicFrameMkLst>
            <pc:docMk/>
            <pc:sldMk cId="615580880" sldId="263"/>
            <ac:graphicFrameMk id="9" creationId="{B1F3DA84-FD09-4424-EC22-7C9BF1892384}"/>
          </ac:graphicFrameMkLst>
        </pc:graphicFrameChg>
      </pc:sldChg>
      <pc:sldChg chg="delSp modSp new mod">
        <pc:chgData name="Μαριαννα Κουρτεση" userId="c132459e28d848bf" providerId="LiveId" clId="{8B1CD586-22CC-4325-9D20-D298C69EC8FF}" dt="2024-08-13T08:16:24.191" v="8729" actId="27636"/>
        <pc:sldMkLst>
          <pc:docMk/>
          <pc:sldMk cId="493169279" sldId="264"/>
        </pc:sldMkLst>
        <pc:spChg chg="del">
          <ac:chgData name="Μαριαννα Κουρτεση" userId="c132459e28d848bf" providerId="LiveId" clId="{8B1CD586-22CC-4325-9D20-D298C69EC8FF}" dt="2024-08-11T07:24:21.569" v="2895" actId="21"/>
          <ac:spMkLst>
            <pc:docMk/>
            <pc:sldMk cId="493169279" sldId="264"/>
            <ac:spMk id="2" creationId="{5883D3B0-F101-2F4C-B596-5A8197E36ACA}"/>
          </ac:spMkLst>
        </pc:spChg>
        <pc:spChg chg="mod">
          <ac:chgData name="Μαριαννα Κουρτεση" userId="c132459e28d848bf" providerId="LiveId" clId="{8B1CD586-22CC-4325-9D20-D298C69EC8FF}" dt="2024-08-13T08:16:24.191" v="8729" actId="27636"/>
          <ac:spMkLst>
            <pc:docMk/>
            <pc:sldMk cId="493169279" sldId="264"/>
            <ac:spMk id="3" creationId="{BBD2D999-599E-94E0-9F63-0B07552AF788}"/>
          </ac:spMkLst>
        </pc:spChg>
      </pc:sldChg>
      <pc:sldChg chg="delSp modSp new mod">
        <pc:chgData name="Μαριαννα Κουρτεση" userId="c132459e28d848bf" providerId="LiveId" clId="{8B1CD586-22CC-4325-9D20-D298C69EC8FF}" dt="2024-08-13T08:15:50.820" v="8710" actId="27636"/>
        <pc:sldMkLst>
          <pc:docMk/>
          <pc:sldMk cId="1272305321" sldId="265"/>
        </pc:sldMkLst>
        <pc:spChg chg="del">
          <ac:chgData name="Μαριαννα Κουρτεση" userId="c132459e28d848bf" providerId="LiveId" clId="{8B1CD586-22CC-4325-9D20-D298C69EC8FF}" dt="2024-08-11T07:47:50.200" v="3738" actId="21"/>
          <ac:spMkLst>
            <pc:docMk/>
            <pc:sldMk cId="1272305321" sldId="265"/>
            <ac:spMk id="2" creationId="{197C9BB9-641B-06DB-8A6B-B07381DD74A8}"/>
          </ac:spMkLst>
        </pc:spChg>
        <pc:spChg chg="mod">
          <ac:chgData name="Μαριαννα Κουρτεση" userId="c132459e28d848bf" providerId="LiveId" clId="{8B1CD586-22CC-4325-9D20-D298C69EC8FF}" dt="2024-08-13T08:15:50.820" v="8710" actId="27636"/>
          <ac:spMkLst>
            <pc:docMk/>
            <pc:sldMk cId="1272305321" sldId="265"/>
            <ac:spMk id="3" creationId="{F2EBB461-0486-C0A5-6104-2A40397C9879}"/>
          </ac:spMkLst>
        </pc:spChg>
      </pc:sldChg>
      <pc:sldChg chg="delSp modSp new mod">
        <pc:chgData name="Μαριαννα Κουρτεση" userId="c132459e28d848bf" providerId="LiveId" clId="{8B1CD586-22CC-4325-9D20-D298C69EC8FF}" dt="2024-08-13T08:15:50.828" v="8711" actId="27636"/>
        <pc:sldMkLst>
          <pc:docMk/>
          <pc:sldMk cId="4203148292" sldId="266"/>
        </pc:sldMkLst>
        <pc:spChg chg="del">
          <ac:chgData name="Μαριαννα Κουρτεση" userId="c132459e28d848bf" providerId="LiveId" clId="{8B1CD586-22CC-4325-9D20-D298C69EC8FF}" dt="2024-08-11T07:57:15.971" v="4477" actId="21"/>
          <ac:spMkLst>
            <pc:docMk/>
            <pc:sldMk cId="4203148292" sldId="266"/>
            <ac:spMk id="2" creationId="{F5BF54CD-030D-DA86-711F-7487A79BC0F7}"/>
          </ac:spMkLst>
        </pc:spChg>
        <pc:spChg chg="mod">
          <ac:chgData name="Μαριαννα Κουρτεση" userId="c132459e28d848bf" providerId="LiveId" clId="{8B1CD586-22CC-4325-9D20-D298C69EC8FF}" dt="2024-08-13T08:15:50.828" v="8711" actId="27636"/>
          <ac:spMkLst>
            <pc:docMk/>
            <pc:sldMk cId="4203148292" sldId="266"/>
            <ac:spMk id="3" creationId="{0016C8F3-6BC0-03F4-893F-21B856AB934D}"/>
          </ac:spMkLst>
        </pc:spChg>
      </pc:sldChg>
      <pc:sldChg chg="addSp delSp modSp new mod">
        <pc:chgData name="Μαριαννα Κουρτεση" userId="c132459e28d848bf" providerId="LiveId" clId="{8B1CD586-22CC-4325-9D20-D298C69EC8FF}" dt="2024-08-13T08:02:31.367" v="8651" actId="207"/>
        <pc:sldMkLst>
          <pc:docMk/>
          <pc:sldMk cId="2468698716" sldId="267"/>
        </pc:sldMkLst>
        <pc:spChg chg="add mod">
          <ac:chgData name="Μαριαννα Κουρτεση" userId="c132459e28d848bf" providerId="LiveId" clId="{8B1CD586-22CC-4325-9D20-D298C69EC8FF}" dt="2024-08-13T08:01:54.149" v="8647" actId="1076"/>
          <ac:spMkLst>
            <pc:docMk/>
            <pc:sldMk cId="2468698716" sldId="267"/>
            <ac:spMk id="2" creationId="{0078E282-9AE4-151C-752B-A4F5680165DD}"/>
          </ac:spMkLst>
        </pc:spChg>
        <pc:spChg chg="del">
          <ac:chgData name="Μαριαννα Κουρτεση" userId="c132459e28d848bf" providerId="LiveId" clId="{8B1CD586-22CC-4325-9D20-D298C69EC8FF}" dt="2024-08-11T08:11:06.256" v="5348" actId="21"/>
          <ac:spMkLst>
            <pc:docMk/>
            <pc:sldMk cId="2468698716" sldId="267"/>
            <ac:spMk id="2" creationId="{4BE0F527-EA8A-A766-757E-7B5514CF1D60}"/>
          </ac:spMkLst>
        </pc:spChg>
        <pc:spChg chg="mod">
          <ac:chgData name="Μαριαννα Κουρτεση" userId="c132459e28d848bf" providerId="LiveId" clId="{8B1CD586-22CC-4325-9D20-D298C69EC8FF}" dt="2024-08-13T08:01:21.065" v="8641" actId="20577"/>
          <ac:spMkLst>
            <pc:docMk/>
            <pc:sldMk cId="2468698716" sldId="267"/>
            <ac:spMk id="3" creationId="{3C0EAFBC-2089-4662-F7E2-167A55182175}"/>
          </ac:spMkLst>
        </pc:spChg>
        <pc:spChg chg="add mod">
          <ac:chgData name="Μαριαννα Κουρτεση" userId="c132459e28d848bf" providerId="LiveId" clId="{8B1CD586-22CC-4325-9D20-D298C69EC8FF}" dt="2024-08-13T08:02:08.700" v="8648" actId="1076"/>
          <ac:spMkLst>
            <pc:docMk/>
            <pc:sldMk cId="2468698716" sldId="267"/>
            <ac:spMk id="4" creationId="{2E77A198-794F-264D-3616-A77B2681D92E}"/>
          </ac:spMkLst>
        </pc:spChg>
        <pc:spChg chg="add mod">
          <ac:chgData name="Μαριαννα Κουρτεση" userId="c132459e28d848bf" providerId="LiveId" clId="{8B1CD586-22CC-4325-9D20-D298C69EC8FF}" dt="2024-08-13T08:02:12.189" v="8649" actId="1076"/>
          <ac:spMkLst>
            <pc:docMk/>
            <pc:sldMk cId="2468698716" sldId="267"/>
            <ac:spMk id="5" creationId="{6DD9A8FB-8014-667E-1907-FFEBC858DAC6}"/>
          </ac:spMkLst>
        </pc:spChg>
        <pc:spChg chg="add mod">
          <ac:chgData name="Μαριαννα Κουρτεση" userId="c132459e28d848bf" providerId="LiveId" clId="{8B1CD586-22CC-4325-9D20-D298C69EC8FF}" dt="2024-08-13T08:01:49.197" v="8646" actId="1076"/>
          <ac:spMkLst>
            <pc:docMk/>
            <pc:sldMk cId="2468698716" sldId="267"/>
            <ac:spMk id="6" creationId="{6A760B50-3CA7-7C0F-720C-58D7D854E8A1}"/>
          </ac:spMkLst>
        </pc:spChg>
        <pc:spChg chg="add mod">
          <ac:chgData name="Μαριαννα Κουρτεση" userId="c132459e28d848bf" providerId="LiveId" clId="{8B1CD586-22CC-4325-9D20-D298C69EC8FF}" dt="2024-08-13T08:02:31.367" v="8651" actId="207"/>
          <ac:spMkLst>
            <pc:docMk/>
            <pc:sldMk cId="2468698716" sldId="267"/>
            <ac:spMk id="7" creationId="{5024BBB1-D2FE-3358-E6D2-301ACBA13FC3}"/>
          </ac:spMkLst>
        </pc:spChg>
      </pc:sldChg>
      <pc:sldChg chg="delSp modSp new mod">
        <pc:chgData name="Μαριαννα Κουρτεση" userId="c132459e28d848bf" providerId="LiveId" clId="{8B1CD586-22CC-4325-9D20-D298C69EC8FF}" dt="2024-08-13T08:16:03.181" v="8721" actId="27636"/>
        <pc:sldMkLst>
          <pc:docMk/>
          <pc:sldMk cId="1136689950" sldId="268"/>
        </pc:sldMkLst>
        <pc:spChg chg="del">
          <ac:chgData name="Μαριαννα Κουρτεση" userId="c132459e28d848bf" providerId="LiveId" clId="{8B1CD586-22CC-4325-9D20-D298C69EC8FF}" dt="2024-08-11T08:18:10.351" v="5991" actId="21"/>
          <ac:spMkLst>
            <pc:docMk/>
            <pc:sldMk cId="1136689950" sldId="268"/>
            <ac:spMk id="2" creationId="{0160BE31-2B64-83BD-869C-EDFEE940C67B}"/>
          </ac:spMkLst>
        </pc:spChg>
        <pc:spChg chg="mod">
          <ac:chgData name="Μαριαννα Κουρτεση" userId="c132459e28d848bf" providerId="LiveId" clId="{8B1CD586-22CC-4325-9D20-D298C69EC8FF}" dt="2024-08-13T08:16:03.181" v="8721" actId="27636"/>
          <ac:spMkLst>
            <pc:docMk/>
            <pc:sldMk cId="1136689950" sldId="268"/>
            <ac:spMk id="3" creationId="{9713293C-299E-68F8-D352-393D773B298B}"/>
          </ac:spMkLst>
        </pc:spChg>
      </pc:sldChg>
      <pc:sldChg chg="delSp modSp new mod">
        <pc:chgData name="Μαριαννα Κουρτεση" userId="c132459e28d848bf" providerId="LiveId" clId="{8B1CD586-22CC-4325-9D20-D298C69EC8FF}" dt="2024-08-13T08:16:24.198" v="8730" actId="27636"/>
        <pc:sldMkLst>
          <pc:docMk/>
          <pc:sldMk cId="3751818070" sldId="269"/>
        </pc:sldMkLst>
        <pc:spChg chg="del">
          <ac:chgData name="Μαριαννα Κουρτεση" userId="c132459e28d848bf" providerId="LiveId" clId="{8B1CD586-22CC-4325-9D20-D298C69EC8FF}" dt="2024-08-11T08:40:31.428" v="6364" actId="21"/>
          <ac:spMkLst>
            <pc:docMk/>
            <pc:sldMk cId="3751818070" sldId="269"/>
            <ac:spMk id="2" creationId="{7E9AE846-2E9F-6DA6-F21E-AC8616CC75C3}"/>
          </ac:spMkLst>
        </pc:spChg>
        <pc:spChg chg="mod">
          <ac:chgData name="Μαριαννα Κουρτεση" userId="c132459e28d848bf" providerId="LiveId" clId="{8B1CD586-22CC-4325-9D20-D298C69EC8FF}" dt="2024-08-13T08:16:24.198" v="8730" actId="27636"/>
          <ac:spMkLst>
            <pc:docMk/>
            <pc:sldMk cId="3751818070" sldId="269"/>
            <ac:spMk id="3" creationId="{941044F1-68BB-94F1-C67A-73E7B5F104CE}"/>
          </ac:spMkLst>
        </pc:spChg>
      </pc:sldChg>
      <pc:sldChg chg="addSp delSp modSp new mod setBg">
        <pc:chgData name="Μαριαννα Κουρτεση" userId="c132459e28d848bf" providerId="LiveId" clId="{8B1CD586-22CC-4325-9D20-D298C69EC8FF}" dt="2024-08-14T10:00:39.771" v="15552" actId="14100"/>
        <pc:sldMkLst>
          <pc:docMk/>
          <pc:sldMk cId="3425745393" sldId="270"/>
        </pc:sldMkLst>
        <pc:spChg chg="del">
          <ac:chgData name="Μαριαννα Κουρτεση" userId="c132459e28d848bf" providerId="LiveId" clId="{8B1CD586-22CC-4325-9D20-D298C69EC8FF}" dt="2024-08-11T08:52:20.072" v="6847" actId="21"/>
          <ac:spMkLst>
            <pc:docMk/>
            <pc:sldMk cId="3425745393" sldId="270"/>
            <ac:spMk id="2" creationId="{C9E9514C-1DE2-6ACA-C4E7-DC7DBCCFC396}"/>
          </ac:spMkLst>
        </pc:spChg>
        <pc:spChg chg="mod ord">
          <ac:chgData name="Μαριαννα Κουρτεση" userId="c132459e28d848bf" providerId="LiveId" clId="{8B1CD586-22CC-4325-9D20-D298C69EC8FF}" dt="2024-08-14T10:00:39.771" v="15552" actId="14100"/>
          <ac:spMkLst>
            <pc:docMk/>
            <pc:sldMk cId="3425745393" sldId="270"/>
            <ac:spMk id="3" creationId="{230D2C8A-1AE5-212B-2453-CD5F416A624F}"/>
          </ac:spMkLst>
        </pc:spChg>
        <pc:spChg chg="add del">
          <ac:chgData name="Μαριαννα Κουρτεση" userId="c132459e28d848bf" providerId="LiveId" clId="{8B1CD586-22CC-4325-9D20-D298C69EC8FF}" dt="2024-08-14T09:59:32.729" v="15545" actId="26606"/>
          <ac:spMkLst>
            <pc:docMk/>
            <pc:sldMk cId="3425745393" sldId="270"/>
            <ac:spMk id="8" creationId="{5C8908E2-EE49-44D2-9428-A28D2312A8D5}"/>
          </ac:spMkLst>
        </pc:spChg>
        <pc:spChg chg="add">
          <ac:chgData name="Μαριαννα Κουρτεση" userId="c132459e28d848bf" providerId="LiveId" clId="{8B1CD586-22CC-4325-9D20-D298C69EC8FF}" dt="2024-08-14T10:00:17.255" v="15547" actId="26606"/>
          <ac:spMkLst>
            <pc:docMk/>
            <pc:sldMk cId="3425745393" sldId="270"/>
            <ac:spMk id="9" creationId="{3ECBE1F1-D69B-4AFA-ABD5-8E41720EF6DE}"/>
          </ac:spMkLst>
        </pc:spChg>
        <pc:spChg chg="add">
          <ac:chgData name="Μαριαννα Κουρτεση" userId="c132459e28d848bf" providerId="LiveId" clId="{8B1CD586-22CC-4325-9D20-D298C69EC8FF}" dt="2024-08-14T10:00:17.255" v="15547" actId="26606"/>
          <ac:spMkLst>
            <pc:docMk/>
            <pc:sldMk cId="3425745393" sldId="270"/>
            <ac:spMk id="11" creationId="{603A6265-E10C-4B85-9C20-E75FCAF9CC63}"/>
          </ac:spMkLst>
        </pc:spChg>
        <pc:spChg chg="add del">
          <ac:chgData name="Μαριαννα Κουρτεση" userId="c132459e28d848bf" providerId="LiveId" clId="{8B1CD586-22CC-4325-9D20-D298C69EC8FF}" dt="2024-08-14T09:59:32.729" v="15545" actId="26606"/>
          <ac:spMkLst>
            <pc:docMk/>
            <pc:sldMk cId="3425745393" sldId="270"/>
            <ac:spMk id="14" creationId="{BD92035A-AA2F-4CD8-A556-1CE8BDEC75BD}"/>
          </ac:spMkLst>
        </pc:spChg>
        <pc:spChg chg="add del">
          <ac:chgData name="Μαριαννα Κουρτεση" userId="c132459e28d848bf" providerId="LiveId" clId="{8B1CD586-22CC-4325-9D20-D298C69EC8FF}" dt="2024-08-14T09:59:32.729" v="15545" actId="26606"/>
          <ac:spMkLst>
            <pc:docMk/>
            <pc:sldMk cId="3425745393" sldId="270"/>
            <ac:spMk id="16" creationId="{ED888B23-07FA-482A-96DF-47E31AF1A603}"/>
          </ac:spMkLst>
        </pc:spChg>
        <pc:grpChg chg="add del">
          <ac:chgData name="Μαριαννα Κουρτεση" userId="c132459e28d848bf" providerId="LiveId" clId="{8B1CD586-22CC-4325-9D20-D298C69EC8FF}" dt="2024-08-14T09:59:32.729" v="15545" actId="26606"/>
          <ac:grpSpMkLst>
            <pc:docMk/>
            <pc:sldMk cId="3425745393" sldId="270"/>
            <ac:grpSpMk id="10" creationId="{5D1A9D8B-3117-4D9D-BDA4-DD81895098B0}"/>
          </ac:grpSpMkLst>
        </pc:grpChg>
        <pc:picChg chg="add mod">
          <ac:chgData name="Μαριαννα Κουρτεση" userId="c132459e28d848bf" providerId="LiveId" clId="{8B1CD586-22CC-4325-9D20-D298C69EC8FF}" dt="2024-08-14T10:00:17.255" v="15547" actId="26606"/>
          <ac:picMkLst>
            <pc:docMk/>
            <pc:sldMk cId="3425745393" sldId="270"/>
            <ac:picMk id="4" creationId="{62FBAA15-37AC-0AEC-9233-15DF3B3E4836}"/>
          </ac:picMkLst>
        </pc:picChg>
      </pc:sldChg>
      <pc:sldChg chg="delSp modSp new mod">
        <pc:chgData name="Μαριαννα Κουρτεση" userId="c132459e28d848bf" providerId="LiveId" clId="{8B1CD586-22CC-4325-9D20-D298C69EC8FF}" dt="2024-08-13T08:16:24.204" v="8731" actId="27636"/>
        <pc:sldMkLst>
          <pc:docMk/>
          <pc:sldMk cId="1058165984" sldId="271"/>
        </pc:sldMkLst>
        <pc:spChg chg="del">
          <ac:chgData name="Μαριαννα Κουρτεση" userId="c132459e28d848bf" providerId="LiveId" clId="{8B1CD586-22CC-4325-9D20-D298C69EC8FF}" dt="2024-08-11T09:00:15.999" v="7221" actId="21"/>
          <ac:spMkLst>
            <pc:docMk/>
            <pc:sldMk cId="1058165984" sldId="271"/>
            <ac:spMk id="2" creationId="{0A520675-76BD-2BBB-7EC6-881AB872D01A}"/>
          </ac:spMkLst>
        </pc:spChg>
        <pc:spChg chg="mod">
          <ac:chgData name="Μαριαννα Κουρτεση" userId="c132459e28d848bf" providerId="LiveId" clId="{8B1CD586-22CC-4325-9D20-D298C69EC8FF}" dt="2024-08-13T08:16:24.204" v="8731" actId="27636"/>
          <ac:spMkLst>
            <pc:docMk/>
            <pc:sldMk cId="1058165984" sldId="271"/>
            <ac:spMk id="3" creationId="{F50F84CB-7B1C-C0CB-1EE3-267F4F256465}"/>
          </ac:spMkLst>
        </pc:spChg>
      </pc:sldChg>
      <pc:sldChg chg="delSp modSp new mod">
        <pc:chgData name="Μαριαννα Κουρτεση" userId="c132459e28d848bf" providerId="LiveId" clId="{8B1CD586-22CC-4325-9D20-D298C69EC8FF}" dt="2024-08-13T08:16:24.210" v="8732" actId="27636"/>
        <pc:sldMkLst>
          <pc:docMk/>
          <pc:sldMk cId="1805866335" sldId="272"/>
        </pc:sldMkLst>
        <pc:spChg chg="del">
          <ac:chgData name="Μαριαννα Κουρτεση" userId="c132459e28d848bf" providerId="LiveId" clId="{8B1CD586-22CC-4325-9D20-D298C69EC8FF}" dt="2024-08-11T09:19:15.982" v="7989" actId="21"/>
          <ac:spMkLst>
            <pc:docMk/>
            <pc:sldMk cId="1805866335" sldId="272"/>
            <ac:spMk id="2" creationId="{75505C97-78AC-D68F-6341-90DC55505138}"/>
          </ac:spMkLst>
        </pc:spChg>
        <pc:spChg chg="mod">
          <ac:chgData name="Μαριαννα Κουρτεση" userId="c132459e28d848bf" providerId="LiveId" clId="{8B1CD586-22CC-4325-9D20-D298C69EC8FF}" dt="2024-08-13T08:16:24.210" v="8732" actId="27636"/>
          <ac:spMkLst>
            <pc:docMk/>
            <pc:sldMk cId="1805866335" sldId="272"/>
            <ac:spMk id="3" creationId="{BAF44AA6-CFB7-A08A-473B-7587DFB3EE64}"/>
          </ac:spMkLst>
        </pc:spChg>
      </pc:sldChg>
      <pc:sldChg chg="delSp modSp new mod">
        <pc:chgData name="Μαριαννα Κουρτεση" userId="c132459e28d848bf" providerId="LiveId" clId="{8B1CD586-22CC-4325-9D20-D298C69EC8FF}" dt="2024-08-14T07:33:34.909" v="8961" actId="20577"/>
        <pc:sldMkLst>
          <pc:docMk/>
          <pc:sldMk cId="3588738634" sldId="273"/>
        </pc:sldMkLst>
        <pc:spChg chg="del">
          <ac:chgData name="Μαριαννα Κουρτεση" userId="c132459e28d848bf" providerId="LiveId" clId="{8B1CD586-22CC-4325-9D20-D298C69EC8FF}" dt="2024-08-11T09:41:41.382" v="8381" actId="21"/>
          <ac:spMkLst>
            <pc:docMk/>
            <pc:sldMk cId="3588738634" sldId="273"/>
            <ac:spMk id="2" creationId="{699A17C7-6844-C4FA-40B7-3EDAD3763900}"/>
          </ac:spMkLst>
        </pc:spChg>
        <pc:spChg chg="mod">
          <ac:chgData name="Μαριαννα Κουρτεση" userId="c132459e28d848bf" providerId="LiveId" clId="{8B1CD586-22CC-4325-9D20-D298C69EC8FF}" dt="2024-08-14T07:33:34.909" v="8961" actId="20577"/>
          <ac:spMkLst>
            <pc:docMk/>
            <pc:sldMk cId="3588738634" sldId="273"/>
            <ac:spMk id="3" creationId="{94DBC632-15E1-6F32-89E9-C62207C1A7B0}"/>
          </ac:spMkLst>
        </pc:spChg>
      </pc:sldChg>
      <pc:sldChg chg="addSp delSp modSp new mod">
        <pc:chgData name="Μαριαννα Κουρτεση" userId="c132459e28d848bf" providerId="LiveId" clId="{8B1CD586-22CC-4325-9D20-D298C69EC8FF}" dt="2024-08-14T07:44:11.244" v="9378" actId="207"/>
        <pc:sldMkLst>
          <pc:docMk/>
          <pc:sldMk cId="3653820651" sldId="274"/>
        </pc:sldMkLst>
        <pc:spChg chg="del">
          <ac:chgData name="Μαριαννα Κουρτεση" userId="c132459e28d848bf" providerId="LiveId" clId="{8B1CD586-22CC-4325-9D20-D298C69EC8FF}" dt="2024-08-14T07:33:45.348" v="8963" actId="21"/>
          <ac:spMkLst>
            <pc:docMk/>
            <pc:sldMk cId="3653820651" sldId="274"/>
            <ac:spMk id="2" creationId="{2945FA59-5151-DDB2-0C4F-2E008186EA58}"/>
          </ac:spMkLst>
        </pc:spChg>
        <pc:spChg chg="del mod">
          <ac:chgData name="Μαριαννα Κουρτεση" userId="c132459e28d848bf" providerId="LiveId" clId="{8B1CD586-22CC-4325-9D20-D298C69EC8FF}" dt="2024-08-14T07:43:20.507" v="9376" actId="12084"/>
          <ac:spMkLst>
            <pc:docMk/>
            <pc:sldMk cId="3653820651" sldId="274"/>
            <ac:spMk id="3" creationId="{FC7DBAEC-EADD-75E9-9CE6-EFE309A59C6B}"/>
          </ac:spMkLst>
        </pc:spChg>
        <pc:graphicFrameChg chg="add mod">
          <ac:chgData name="Μαριαννα Κουρτεση" userId="c132459e28d848bf" providerId="LiveId" clId="{8B1CD586-22CC-4325-9D20-D298C69EC8FF}" dt="2024-08-14T07:44:11.244" v="9378" actId="207"/>
          <ac:graphicFrameMkLst>
            <pc:docMk/>
            <pc:sldMk cId="3653820651" sldId="274"/>
            <ac:graphicFrameMk id="4" creationId="{81849F4E-FB82-B416-F572-5A6942383291}"/>
          </ac:graphicFrameMkLst>
        </pc:graphicFrameChg>
      </pc:sldChg>
      <pc:sldChg chg="delSp modSp new mod">
        <pc:chgData name="Μαριαννα Κουρτεση" userId="c132459e28d848bf" providerId="LiveId" clId="{8B1CD586-22CC-4325-9D20-D298C69EC8FF}" dt="2024-08-14T08:00:50.668" v="10197" actId="207"/>
        <pc:sldMkLst>
          <pc:docMk/>
          <pc:sldMk cId="3493904529" sldId="275"/>
        </pc:sldMkLst>
        <pc:spChg chg="del">
          <ac:chgData name="Μαριαννα Κουρτεση" userId="c132459e28d848bf" providerId="LiveId" clId="{8B1CD586-22CC-4325-9D20-D298C69EC8FF}" dt="2024-08-14T07:44:51.099" v="9380" actId="21"/>
          <ac:spMkLst>
            <pc:docMk/>
            <pc:sldMk cId="3493904529" sldId="275"/>
            <ac:spMk id="2" creationId="{541478BB-3710-1396-C9C8-278D7C74BB43}"/>
          </ac:spMkLst>
        </pc:spChg>
        <pc:spChg chg="mod">
          <ac:chgData name="Μαριαννα Κουρτεση" userId="c132459e28d848bf" providerId="LiveId" clId="{8B1CD586-22CC-4325-9D20-D298C69EC8FF}" dt="2024-08-14T08:00:50.668" v="10197" actId="207"/>
          <ac:spMkLst>
            <pc:docMk/>
            <pc:sldMk cId="3493904529" sldId="275"/>
            <ac:spMk id="3" creationId="{4CC9F8A3-F1E6-3C00-4DB9-764B5F8F4D3D}"/>
          </ac:spMkLst>
        </pc:spChg>
      </pc:sldChg>
      <pc:sldChg chg="delSp modSp new mod">
        <pc:chgData name="Μαριαννα Κουρτεση" userId="c132459e28d848bf" providerId="LiveId" clId="{8B1CD586-22CC-4325-9D20-D298C69EC8FF}" dt="2024-08-14T08:14:34.964" v="10668" actId="14100"/>
        <pc:sldMkLst>
          <pc:docMk/>
          <pc:sldMk cId="2552294528" sldId="276"/>
        </pc:sldMkLst>
        <pc:spChg chg="del">
          <ac:chgData name="Μαριαννα Κουρτεση" userId="c132459e28d848bf" providerId="LiveId" clId="{8B1CD586-22CC-4325-9D20-D298C69EC8FF}" dt="2024-08-14T08:07:21.430" v="10199" actId="21"/>
          <ac:spMkLst>
            <pc:docMk/>
            <pc:sldMk cId="2552294528" sldId="276"/>
            <ac:spMk id="2" creationId="{C0460902-5FF4-C51E-4980-DE389231B5CF}"/>
          </ac:spMkLst>
        </pc:spChg>
        <pc:spChg chg="mod">
          <ac:chgData name="Μαριαννα Κουρτεση" userId="c132459e28d848bf" providerId="LiveId" clId="{8B1CD586-22CC-4325-9D20-D298C69EC8FF}" dt="2024-08-14T08:14:34.964" v="10668" actId="14100"/>
          <ac:spMkLst>
            <pc:docMk/>
            <pc:sldMk cId="2552294528" sldId="276"/>
            <ac:spMk id="3" creationId="{3207350A-2E29-2897-7494-5355A2CD1CFD}"/>
          </ac:spMkLst>
        </pc:spChg>
      </pc:sldChg>
      <pc:sldChg chg="addSp delSp modSp new mod">
        <pc:chgData name="Μαριαννα Κουρτεση" userId="c132459e28d848bf" providerId="LiveId" clId="{8B1CD586-22CC-4325-9D20-D298C69EC8FF}" dt="2024-08-14T08:26:31.377" v="11075" actId="14100"/>
        <pc:sldMkLst>
          <pc:docMk/>
          <pc:sldMk cId="2439701078" sldId="277"/>
        </pc:sldMkLst>
        <pc:spChg chg="del">
          <ac:chgData name="Μαριαννα Κουρτεση" userId="c132459e28d848bf" providerId="LiveId" clId="{8B1CD586-22CC-4325-9D20-D298C69EC8FF}" dt="2024-08-14T08:14:47.776" v="10670" actId="21"/>
          <ac:spMkLst>
            <pc:docMk/>
            <pc:sldMk cId="2439701078" sldId="277"/>
            <ac:spMk id="2" creationId="{AFD954FD-5FD4-193E-2786-5725975146D4}"/>
          </ac:spMkLst>
        </pc:spChg>
        <pc:spChg chg="add del mod">
          <ac:chgData name="Μαριαννα Κουρτεση" userId="c132459e28d848bf" providerId="LiveId" clId="{8B1CD586-22CC-4325-9D20-D298C69EC8FF}" dt="2024-08-14T08:19:39.598" v="11019" actId="12084"/>
          <ac:spMkLst>
            <pc:docMk/>
            <pc:sldMk cId="2439701078" sldId="277"/>
            <ac:spMk id="3" creationId="{F26EB6B5-8892-4CA4-F3D3-6A47F7617CE4}"/>
          </ac:spMkLst>
        </pc:spChg>
        <pc:spChg chg="add mod">
          <ac:chgData name="Μαριαννα Κουρτεση" userId="c132459e28d848bf" providerId="LiveId" clId="{8B1CD586-22CC-4325-9D20-D298C69EC8FF}" dt="2024-08-14T08:24:18.971" v="11067" actId="11529"/>
          <ac:spMkLst>
            <pc:docMk/>
            <pc:sldMk cId="2439701078" sldId="277"/>
            <ac:spMk id="6" creationId="{6B785196-8C04-1D71-BA58-A426A4397760}"/>
          </ac:spMkLst>
        </pc:spChg>
        <pc:graphicFrameChg chg="add mod">
          <ac:chgData name="Μαριαννα Κουρτεση" userId="c132459e28d848bf" providerId="LiveId" clId="{8B1CD586-22CC-4325-9D20-D298C69EC8FF}" dt="2024-08-14T08:19:10.992" v="11018" actId="12084"/>
          <ac:graphicFrameMkLst>
            <pc:docMk/>
            <pc:sldMk cId="2439701078" sldId="277"/>
            <ac:graphicFrameMk id="4" creationId="{CA2DAE44-6CCD-8071-5849-90DF6BA690B4}"/>
          </ac:graphicFrameMkLst>
        </pc:graphicFrameChg>
        <pc:graphicFrameChg chg="add mod modGraphic">
          <ac:chgData name="Μαριαννα Κουρτεση" userId="c132459e28d848bf" providerId="LiveId" clId="{8B1CD586-22CC-4325-9D20-D298C69EC8FF}" dt="2024-08-14T08:24:01.987" v="11066"/>
          <ac:graphicFrameMkLst>
            <pc:docMk/>
            <pc:sldMk cId="2439701078" sldId="277"/>
            <ac:graphicFrameMk id="5" creationId="{7D9694C6-C7FB-A507-4061-25E4D9FC97D0}"/>
          </ac:graphicFrameMkLst>
        </pc:graphicFrameChg>
        <pc:picChg chg="add mod">
          <ac:chgData name="Μαριαννα Κουρτεση" userId="c132459e28d848bf" providerId="LiveId" clId="{8B1CD586-22CC-4325-9D20-D298C69EC8FF}" dt="2024-08-14T08:26:31.377" v="11075" actId="14100"/>
          <ac:picMkLst>
            <pc:docMk/>
            <pc:sldMk cId="2439701078" sldId="277"/>
            <ac:picMk id="8" creationId="{314E8A71-EFF7-5DB6-B104-DCA2BFEB0282}"/>
          </ac:picMkLst>
        </pc:picChg>
      </pc:sldChg>
      <pc:sldChg chg="delSp modSp new mod ord">
        <pc:chgData name="Μαριαννα Κουρτεση" userId="c132459e28d848bf" providerId="LiveId" clId="{8B1CD586-22CC-4325-9D20-D298C69EC8FF}" dt="2024-08-14T08:42:11.687" v="12175" actId="14100"/>
        <pc:sldMkLst>
          <pc:docMk/>
          <pc:sldMk cId="964203131" sldId="278"/>
        </pc:sldMkLst>
        <pc:spChg chg="del">
          <ac:chgData name="Μαριαννα Κουρτεση" userId="c132459e28d848bf" providerId="LiveId" clId="{8B1CD586-22CC-4325-9D20-D298C69EC8FF}" dt="2024-08-14T08:30:02.233" v="11077" actId="21"/>
          <ac:spMkLst>
            <pc:docMk/>
            <pc:sldMk cId="964203131" sldId="278"/>
            <ac:spMk id="2" creationId="{9CB4CFB9-4340-5D57-BA4C-8B72FA22691D}"/>
          </ac:spMkLst>
        </pc:spChg>
        <pc:spChg chg="mod">
          <ac:chgData name="Μαριαννα Κουρτεση" userId="c132459e28d848bf" providerId="LiveId" clId="{8B1CD586-22CC-4325-9D20-D298C69EC8FF}" dt="2024-08-14T08:42:11.687" v="12175" actId="14100"/>
          <ac:spMkLst>
            <pc:docMk/>
            <pc:sldMk cId="964203131" sldId="278"/>
            <ac:spMk id="3" creationId="{C9897329-870A-5A30-4F34-041C026AC43E}"/>
          </ac:spMkLst>
        </pc:spChg>
      </pc:sldChg>
      <pc:sldChg chg="delSp modSp new mod ord">
        <pc:chgData name="Μαριαννα Κουρτεση" userId="c132459e28d848bf" providerId="LiveId" clId="{8B1CD586-22CC-4325-9D20-D298C69EC8FF}" dt="2024-08-14T09:17:37.484" v="13229" actId="20577"/>
        <pc:sldMkLst>
          <pc:docMk/>
          <pc:sldMk cId="2876401656" sldId="279"/>
        </pc:sldMkLst>
        <pc:spChg chg="del">
          <ac:chgData name="Μαριαννα Κουρτεση" userId="c132459e28d848bf" providerId="LiveId" clId="{8B1CD586-22CC-4325-9D20-D298C69EC8FF}" dt="2024-08-14T08:38:52.768" v="11937" actId="21"/>
          <ac:spMkLst>
            <pc:docMk/>
            <pc:sldMk cId="2876401656" sldId="279"/>
            <ac:spMk id="2" creationId="{354F9951-ADEC-D3BA-7C9C-534C0586CA6D}"/>
          </ac:spMkLst>
        </pc:spChg>
        <pc:spChg chg="mod">
          <ac:chgData name="Μαριαννα Κουρτεση" userId="c132459e28d848bf" providerId="LiveId" clId="{8B1CD586-22CC-4325-9D20-D298C69EC8FF}" dt="2024-08-14T09:17:37.484" v="13229" actId="20577"/>
          <ac:spMkLst>
            <pc:docMk/>
            <pc:sldMk cId="2876401656" sldId="279"/>
            <ac:spMk id="3" creationId="{8614A770-79D4-9BCA-90FA-C7E88F111606}"/>
          </ac:spMkLst>
        </pc:spChg>
      </pc:sldChg>
      <pc:sldChg chg="addSp delSp modSp new mod">
        <pc:chgData name="Μαριαννα Κουρτεση" userId="c132459e28d848bf" providerId="LiveId" clId="{8B1CD586-22CC-4325-9D20-D298C69EC8FF}" dt="2024-08-14T09:52:18.982" v="15257" actId="255"/>
        <pc:sldMkLst>
          <pc:docMk/>
          <pc:sldMk cId="1014769687" sldId="280"/>
        </pc:sldMkLst>
        <pc:spChg chg="del">
          <ac:chgData name="Μαριαννα Κουρτεση" userId="c132459e28d848bf" providerId="LiveId" clId="{8B1CD586-22CC-4325-9D20-D298C69EC8FF}" dt="2024-08-14T09:21:38.444" v="13231" actId="21"/>
          <ac:spMkLst>
            <pc:docMk/>
            <pc:sldMk cId="1014769687" sldId="280"/>
            <ac:spMk id="2" creationId="{41F6DC5E-6336-C2D2-0AC0-4A02E57C0E92}"/>
          </ac:spMkLst>
        </pc:spChg>
        <pc:spChg chg="mod">
          <ac:chgData name="Μαριαννα Κουρτεση" userId="c132459e28d848bf" providerId="LiveId" clId="{8B1CD586-22CC-4325-9D20-D298C69EC8FF}" dt="2024-08-14T09:51:36.198" v="15252" actId="27636"/>
          <ac:spMkLst>
            <pc:docMk/>
            <pc:sldMk cId="1014769687" sldId="280"/>
            <ac:spMk id="3" creationId="{0771ED15-E374-9ABC-58B5-63A824318401}"/>
          </ac:spMkLst>
        </pc:spChg>
        <pc:spChg chg="add mod">
          <ac:chgData name="Μαριαννα Κουρτεση" userId="c132459e28d848bf" providerId="LiveId" clId="{8B1CD586-22CC-4325-9D20-D298C69EC8FF}" dt="2024-08-14T09:52:18.982" v="15257" actId="255"/>
          <ac:spMkLst>
            <pc:docMk/>
            <pc:sldMk cId="1014769687" sldId="280"/>
            <ac:spMk id="4" creationId="{F74392DC-7466-5323-9851-AD60164B3129}"/>
          </ac:spMkLst>
        </pc:spChg>
      </pc:sldChg>
      <pc:sldChg chg="addSp delSp modSp new mod">
        <pc:chgData name="Μαριαννα Κουρτεση" userId="c132459e28d848bf" providerId="LiveId" clId="{8B1CD586-22CC-4325-9D20-D298C69EC8FF}" dt="2024-08-14T09:53:38.467" v="15272" actId="14100"/>
        <pc:sldMkLst>
          <pc:docMk/>
          <pc:sldMk cId="1693264102" sldId="281"/>
        </pc:sldMkLst>
        <pc:spChg chg="del">
          <ac:chgData name="Μαριαννα Κουρτεση" userId="c132459e28d848bf" providerId="LiveId" clId="{8B1CD586-22CC-4325-9D20-D298C69EC8FF}" dt="2024-08-14T09:33:21.684" v="13994" actId="21"/>
          <ac:spMkLst>
            <pc:docMk/>
            <pc:sldMk cId="1693264102" sldId="281"/>
            <ac:spMk id="2" creationId="{B2D8A2C0-37DB-0481-2D09-F95065CC476D}"/>
          </ac:spMkLst>
        </pc:spChg>
        <pc:spChg chg="mod">
          <ac:chgData name="Μαριαννα Κουρτεση" userId="c132459e28d848bf" providerId="LiveId" clId="{8B1CD586-22CC-4325-9D20-D298C69EC8FF}" dt="2024-08-14T09:53:19.839" v="15268" actId="20577"/>
          <ac:spMkLst>
            <pc:docMk/>
            <pc:sldMk cId="1693264102" sldId="281"/>
            <ac:spMk id="3" creationId="{B10F0E2D-A93D-F88A-9D15-10612C28C911}"/>
          </ac:spMkLst>
        </pc:spChg>
        <pc:spChg chg="add mod">
          <ac:chgData name="Μαριαννα Κουρτεση" userId="c132459e28d848bf" providerId="LiveId" clId="{8B1CD586-22CC-4325-9D20-D298C69EC8FF}" dt="2024-08-14T09:53:38.467" v="15272" actId="14100"/>
          <ac:spMkLst>
            <pc:docMk/>
            <pc:sldMk cId="1693264102" sldId="281"/>
            <ac:spMk id="4" creationId="{AA1835C4-F2F8-F2CB-03C4-1EEA4AFCB749}"/>
          </ac:spMkLst>
        </pc:spChg>
      </pc:sldChg>
      <pc:sldChg chg="addSp delSp modSp new mod">
        <pc:chgData name="Μαριαννα Κουρτεση" userId="c132459e28d848bf" providerId="LiveId" clId="{8B1CD586-22CC-4325-9D20-D298C69EC8FF}" dt="2024-08-14T09:55:17.794" v="15533" actId="1076"/>
        <pc:sldMkLst>
          <pc:docMk/>
          <pc:sldMk cId="2500117189" sldId="282"/>
        </pc:sldMkLst>
        <pc:spChg chg="del">
          <ac:chgData name="Μαριαννα Κουρτεση" userId="c132459e28d848bf" providerId="LiveId" clId="{8B1CD586-22CC-4325-9D20-D298C69EC8FF}" dt="2024-08-14T09:40:07.304" v="14557" actId="21"/>
          <ac:spMkLst>
            <pc:docMk/>
            <pc:sldMk cId="2500117189" sldId="282"/>
            <ac:spMk id="2" creationId="{9708CA5E-5911-0606-FB29-9C2A5BDC246D}"/>
          </ac:spMkLst>
        </pc:spChg>
        <pc:spChg chg="mod">
          <ac:chgData name="Μαριαννα Κουρτεση" userId="c132459e28d848bf" providerId="LiveId" clId="{8B1CD586-22CC-4325-9D20-D298C69EC8FF}" dt="2024-08-14T09:54:58.605" v="15530" actId="20577"/>
          <ac:spMkLst>
            <pc:docMk/>
            <pc:sldMk cId="2500117189" sldId="282"/>
            <ac:spMk id="3" creationId="{5486035E-0498-E89D-87B5-F2EA50F81A9C}"/>
          </ac:spMkLst>
        </pc:spChg>
        <pc:spChg chg="add mod">
          <ac:chgData name="Μαριαννα Κουρτεση" userId="c132459e28d848bf" providerId="LiveId" clId="{8B1CD586-22CC-4325-9D20-D298C69EC8FF}" dt="2024-08-14T09:55:17.794" v="15533" actId="1076"/>
          <ac:spMkLst>
            <pc:docMk/>
            <pc:sldMk cId="2500117189" sldId="282"/>
            <ac:spMk id="4" creationId="{5A19B529-0E25-E72E-C5D5-64BF7A775402}"/>
          </ac:spMkLst>
        </pc:spChg>
      </pc:sldChg>
      <pc:sldMasterChg chg="modSldLayout">
        <pc:chgData name="Μαριαννα Κουρτεση" userId="c132459e28d848bf" providerId="LiveId" clId="{8B1CD586-22CC-4325-9D20-D298C69EC8FF}" dt="2024-08-13T08:15:46.163" v="8691"/>
        <pc:sldMasterMkLst>
          <pc:docMk/>
          <pc:sldMasterMk cId="1060019927" sldId="2147483759"/>
        </pc:sldMasterMkLst>
        <pc:sldLayoutChg chg="delSp">
          <pc:chgData name="Μαριαννα Κουρτεση" userId="c132459e28d848bf" providerId="LiveId" clId="{8B1CD586-22CC-4325-9D20-D298C69EC8FF}" dt="2024-08-13T08:15:46.163" v="8691"/>
          <pc:sldLayoutMkLst>
            <pc:docMk/>
            <pc:sldMasterMk cId="1060019927" sldId="2147483759"/>
            <pc:sldLayoutMk cId="1499895053" sldId="2147483777"/>
          </pc:sldLayoutMkLst>
          <pc:picChg chg="del">
            <ac:chgData name="Μαριαννα Κουρτεση" userId="c132459e28d848bf" providerId="LiveId" clId="{8B1CD586-22CC-4325-9D20-D298C69EC8FF}" dt="2024-08-13T08:15:46.163" v="8691"/>
            <ac:picMkLst>
              <pc:docMk/>
              <pc:sldMasterMk cId="1060019927" sldId="2147483759"/>
              <pc:sldLayoutMk cId="1499895053" sldId="2147483777"/>
              <ac:picMk id="7" creationId="{00000000-0000-0000-0000-000000000000}"/>
            </ac:picMkLst>
          </pc:picChg>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7D208A-B5B3-47A4-8188-D24F2221850C}"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3F83F426-E192-4315-954A-B1C7D8006EAD}">
      <dgm:prSet custT="1"/>
      <dgm:spPr/>
      <dgm:t>
        <a:bodyPr/>
        <a:lstStyle/>
        <a:p>
          <a:r>
            <a:rPr lang="el-GR" sz="2000" dirty="0">
              <a:latin typeface="Palatino Linotype" panose="02040502050505030304" pitchFamily="18" charset="0"/>
            </a:rPr>
            <a:t>Με μία κλιμακωτή δεοντολογική διατύπωση (</a:t>
          </a:r>
          <a:r>
            <a:rPr lang="el-GR" sz="2000" dirty="0">
              <a:solidFill>
                <a:srgbClr val="FF0000"/>
              </a:solidFill>
              <a:latin typeface="Palatino Linotype" panose="02040502050505030304" pitchFamily="18" charset="0"/>
            </a:rPr>
            <a:t>Δεῖ τοίνυν</a:t>
          </a:r>
          <a:r>
            <a:rPr lang="el-GR" sz="2000" dirty="0">
              <a:latin typeface="Palatino Linotype" panose="02040502050505030304" pitchFamily="18" charset="0"/>
            </a:rPr>
            <a:t>) ο Αριστοτέλης καταλήγει στο συμπέρασμα ότι ο άνθρωπος, για να κάνει καλή χρήση όλων αυτών των μέσων που διαθέτει, πρέπει:</a:t>
          </a:r>
          <a:endParaRPr lang="en-US" sz="2000" dirty="0">
            <a:latin typeface="Palatino Linotype" panose="02040502050505030304" pitchFamily="18" charset="0"/>
          </a:endParaRPr>
        </a:p>
      </dgm:t>
    </dgm:pt>
    <dgm:pt modelId="{2D31BF5A-6812-44D9-9C1C-5D83D4CB2FFD}" type="parTrans" cxnId="{14BA8FD9-23F4-4453-8040-7D3041C3574F}">
      <dgm:prSet/>
      <dgm:spPr/>
      <dgm:t>
        <a:bodyPr/>
        <a:lstStyle/>
        <a:p>
          <a:endParaRPr lang="en-US"/>
        </a:p>
      </dgm:t>
    </dgm:pt>
    <dgm:pt modelId="{8FB5B973-3379-40FC-893E-471D5B5A15B7}" type="sibTrans" cxnId="{14BA8FD9-23F4-4453-8040-7D3041C3574F}">
      <dgm:prSet/>
      <dgm:spPr/>
      <dgm:t>
        <a:bodyPr/>
        <a:lstStyle/>
        <a:p>
          <a:endParaRPr lang="en-US"/>
        </a:p>
      </dgm:t>
    </dgm:pt>
    <dgm:pt modelId="{BE87E1E1-692B-4418-9961-31870E5378B6}">
      <dgm:prSet/>
      <dgm:spPr/>
      <dgm:t>
        <a:bodyPr/>
        <a:lstStyle/>
        <a:p>
          <a:r>
            <a:rPr lang="el-GR" b="1" dirty="0">
              <a:solidFill>
                <a:schemeClr val="tx1"/>
              </a:solidFill>
            </a:rPr>
            <a:t>ὀρέγεσθαι τῆς ἐπιστήμης</a:t>
          </a:r>
          <a:r>
            <a:rPr lang="el-GR" dirty="0"/>
            <a:t>, δλδ να έχει έντονη την επιθυμία να αποκτήσει την ολοκληρωμένη και τεκμηριωμένη γνώση (ἐπιστήμη), πράγμα που ανταποκρίνεται και στην έμφυτη τάση του ανθρώπου (ὁ ἂνθρωπος φύσει τοῦ εἰδέναι ὀρέγεται). Με αυτή τη γνώση θα μπορέσει να χρησιμοποιήσει με ορθό τρόπο όλα τα μέσα-όργανα που διαθέτει και να εξαλείψει τον κίνδυνο να αποβεί η χρήση τους επιζήμια για τον ίδιο και τους άλλους.</a:t>
          </a:r>
          <a:endParaRPr lang="en-US" dirty="0"/>
        </a:p>
      </dgm:t>
    </dgm:pt>
    <dgm:pt modelId="{614C7D27-47BD-4975-88F6-3E06E472FB77}" type="parTrans" cxnId="{558C185F-BC98-481A-BA3B-F85EAADAE894}">
      <dgm:prSet/>
      <dgm:spPr/>
      <dgm:t>
        <a:bodyPr/>
        <a:lstStyle/>
        <a:p>
          <a:endParaRPr lang="en-US"/>
        </a:p>
      </dgm:t>
    </dgm:pt>
    <dgm:pt modelId="{4B7220F6-4C8A-4A1C-8B85-137C3A68D80C}" type="sibTrans" cxnId="{558C185F-BC98-481A-BA3B-F85EAADAE894}">
      <dgm:prSet/>
      <dgm:spPr/>
      <dgm:t>
        <a:bodyPr/>
        <a:lstStyle/>
        <a:p>
          <a:endParaRPr lang="en-US"/>
        </a:p>
      </dgm:t>
    </dgm:pt>
    <dgm:pt modelId="{58E43940-4B37-40C6-BB19-43F2888C58DB}">
      <dgm:prSet/>
      <dgm:spPr/>
      <dgm:t>
        <a:bodyPr/>
        <a:lstStyle/>
        <a:p>
          <a:r>
            <a:rPr lang="el-GR" b="1" dirty="0">
              <a:solidFill>
                <a:schemeClr val="tx1"/>
              </a:solidFill>
            </a:rPr>
            <a:t>κτᾶσθαί τε αὐτὴν</a:t>
          </a:r>
          <a:r>
            <a:rPr lang="el-GR" dirty="0"/>
            <a:t>, δλδ όχι μόνο να επιθυμεί σφοδρά τη γνώση (ἐπιστήμη), αλλά και να την αποκτά, καθώς δεν αρκεί μόνο να υπάρχει η επιθυμία. Πρέπει να γίνει και πράξη, για την οποία χρειάζεται προσπάθεια και αγώνας.</a:t>
          </a:r>
          <a:endParaRPr lang="en-US" dirty="0"/>
        </a:p>
      </dgm:t>
    </dgm:pt>
    <dgm:pt modelId="{C89E46BD-7C1C-4F99-8325-F9C4ECAE2373}" type="parTrans" cxnId="{1F57D3B0-8CD9-4352-8DA8-6C8EBB4B5B80}">
      <dgm:prSet/>
      <dgm:spPr/>
      <dgm:t>
        <a:bodyPr/>
        <a:lstStyle/>
        <a:p>
          <a:endParaRPr lang="en-US"/>
        </a:p>
      </dgm:t>
    </dgm:pt>
    <dgm:pt modelId="{1B947A40-6424-474E-909B-CE0C1D1A58DC}" type="sibTrans" cxnId="{1F57D3B0-8CD9-4352-8DA8-6C8EBB4B5B80}">
      <dgm:prSet/>
      <dgm:spPr/>
      <dgm:t>
        <a:bodyPr/>
        <a:lstStyle/>
        <a:p>
          <a:endParaRPr lang="en-US"/>
        </a:p>
      </dgm:t>
    </dgm:pt>
    <dgm:pt modelId="{80A20B3F-4030-40C9-9FD4-93FDEC7D4E12}" type="pres">
      <dgm:prSet presAssocID="{897D208A-B5B3-47A4-8188-D24F2221850C}" presName="theList" presStyleCnt="0">
        <dgm:presLayoutVars>
          <dgm:dir/>
          <dgm:animLvl val="lvl"/>
          <dgm:resizeHandles val="exact"/>
        </dgm:presLayoutVars>
      </dgm:prSet>
      <dgm:spPr/>
    </dgm:pt>
    <dgm:pt modelId="{F2E0F0FB-1780-4C0E-B24C-51BE14EBD373}" type="pres">
      <dgm:prSet presAssocID="{3F83F426-E192-4315-954A-B1C7D8006EAD}" presName="compNode" presStyleCnt="0"/>
      <dgm:spPr/>
    </dgm:pt>
    <dgm:pt modelId="{F614762B-F770-49F7-A212-CCE41B9A72EF}" type="pres">
      <dgm:prSet presAssocID="{3F83F426-E192-4315-954A-B1C7D8006EAD}" presName="aNode" presStyleLbl="bgShp" presStyleIdx="0" presStyleCnt="1" custLinFactNeighborY="-498"/>
      <dgm:spPr/>
    </dgm:pt>
    <dgm:pt modelId="{F575D3ED-3D52-4FBD-950B-4D367ED9C1B5}" type="pres">
      <dgm:prSet presAssocID="{3F83F426-E192-4315-954A-B1C7D8006EAD}" presName="textNode" presStyleLbl="bgShp" presStyleIdx="0" presStyleCnt="1"/>
      <dgm:spPr/>
    </dgm:pt>
    <dgm:pt modelId="{A64A7941-164A-4794-8073-7AC2E08CC195}" type="pres">
      <dgm:prSet presAssocID="{3F83F426-E192-4315-954A-B1C7D8006EAD}" presName="compChildNode" presStyleCnt="0"/>
      <dgm:spPr/>
    </dgm:pt>
    <dgm:pt modelId="{77EE3368-C087-4FDC-B210-3C6E55399AD5}" type="pres">
      <dgm:prSet presAssocID="{3F83F426-E192-4315-954A-B1C7D8006EAD}" presName="theInnerList" presStyleCnt="0"/>
      <dgm:spPr/>
    </dgm:pt>
    <dgm:pt modelId="{2665A9D6-7003-4B22-8475-DFF1FAC03F35}" type="pres">
      <dgm:prSet presAssocID="{BE87E1E1-692B-4418-9961-31870E5378B6}" presName="childNode" presStyleLbl="node1" presStyleIdx="0" presStyleCnt="2" custScaleX="115208" custScaleY="42986" custLinFactNeighborX="542" custLinFactNeighborY="-85002">
        <dgm:presLayoutVars>
          <dgm:bulletEnabled val="1"/>
        </dgm:presLayoutVars>
      </dgm:prSet>
      <dgm:spPr/>
    </dgm:pt>
    <dgm:pt modelId="{6686370A-F0D4-4E12-8136-4AB127729DC0}" type="pres">
      <dgm:prSet presAssocID="{BE87E1E1-692B-4418-9961-31870E5378B6}" presName="aSpace2" presStyleCnt="0"/>
      <dgm:spPr/>
    </dgm:pt>
    <dgm:pt modelId="{36B709F4-FE18-4877-80F6-0C81A515245E}" type="pres">
      <dgm:prSet presAssocID="{58E43940-4B37-40C6-BB19-43F2888C58DB}" presName="childNode" presStyleLbl="node1" presStyleIdx="1" presStyleCnt="2" custScaleX="113752" custScaleY="38473" custLinFactY="-12325" custLinFactNeighborX="282" custLinFactNeighborY="-100000">
        <dgm:presLayoutVars>
          <dgm:bulletEnabled val="1"/>
        </dgm:presLayoutVars>
      </dgm:prSet>
      <dgm:spPr/>
    </dgm:pt>
  </dgm:ptLst>
  <dgm:cxnLst>
    <dgm:cxn modelId="{558C185F-BC98-481A-BA3B-F85EAADAE894}" srcId="{3F83F426-E192-4315-954A-B1C7D8006EAD}" destId="{BE87E1E1-692B-4418-9961-31870E5378B6}" srcOrd="0" destOrd="0" parTransId="{614C7D27-47BD-4975-88F6-3E06E472FB77}" sibTransId="{4B7220F6-4C8A-4A1C-8B85-137C3A68D80C}"/>
    <dgm:cxn modelId="{DAA9F147-B71D-40B2-B9E4-39EFA03DAE49}" type="presOf" srcId="{3F83F426-E192-4315-954A-B1C7D8006EAD}" destId="{F614762B-F770-49F7-A212-CCE41B9A72EF}" srcOrd="0" destOrd="0" presId="urn:microsoft.com/office/officeart/2005/8/layout/lProcess2"/>
    <dgm:cxn modelId="{8182A2AC-DF0A-4DFD-9A07-C0D43AD36059}" type="presOf" srcId="{897D208A-B5B3-47A4-8188-D24F2221850C}" destId="{80A20B3F-4030-40C9-9FD4-93FDEC7D4E12}" srcOrd="0" destOrd="0" presId="urn:microsoft.com/office/officeart/2005/8/layout/lProcess2"/>
    <dgm:cxn modelId="{1F57D3B0-8CD9-4352-8DA8-6C8EBB4B5B80}" srcId="{3F83F426-E192-4315-954A-B1C7D8006EAD}" destId="{58E43940-4B37-40C6-BB19-43F2888C58DB}" srcOrd="1" destOrd="0" parTransId="{C89E46BD-7C1C-4F99-8325-F9C4ECAE2373}" sibTransId="{1B947A40-6424-474E-909B-CE0C1D1A58DC}"/>
    <dgm:cxn modelId="{14BA8FD9-23F4-4453-8040-7D3041C3574F}" srcId="{897D208A-B5B3-47A4-8188-D24F2221850C}" destId="{3F83F426-E192-4315-954A-B1C7D8006EAD}" srcOrd="0" destOrd="0" parTransId="{2D31BF5A-6812-44D9-9C1C-5D83D4CB2FFD}" sibTransId="{8FB5B973-3379-40FC-893E-471D5B5A15B7}"/>
    <dgm:cxn modelId="{07AEABDF-4733-4CE3-BD16-39DC4FF72663}" type="presOf" srcId="{BE87E1E1-692B-4418-9961-31870E5378B6}" destId="{2665A9D6-7003-4B22-8475-DFF1FAC03F35}" srcOrd="0" destOrd="0" presId="urn:microsoft.com/office/officeart/2005/8/layout/lProcess2"/>
    <dgm:cxn modelId="{B4C1AFF4-B1D7-4CDB-BD9C-CC4A51B389C5}" type="presOf" srcId="{3F83F426-E192-4315-954A-B1C7D8006EAD}" destId="{F575D3ED-3D52-4FBD-950B-4D367ED9C1B5}" srcOrd="1" destOrd="0" presId="urn:microsoft.com/office/officeart/2005/8/layout/lProcess2"/>
    <dgm:cxn modelId="{B2CFB0F7-645E-405D-9D11-7B8DD233AB60}" type="presOf" srcId="{58E43940-4B37-40C6-BB19-43F2888C58DB}" destId="{36B709F4-FE18-4877-80F6-0C81A515245E}" srcOrd="0" destOrd="0" presId="urn:microsoft.com/office/officeart/2005/8/layout/lProcess2"/>
    <dgm:cxn modelId="{0EB04413-CF10-411B-AA7E-55A60CB37860}" type="presParOf" srcId="{80A20B3F-4030-40C9-9FD4-93FDEC7D4E12}" destId="{F2E0F0FB-1780-4C0E-B24C-51BE14EBD373}" srcOrd="0" destOrd="0" presId="urn:microsoft.com/office/officeart/2005/8/layout/lProcess2"/>
    <dgm:cxn modelId="{DEC85C13-30EA-4BDA-BD29-967565F8EBE4}" type="presParOf" srcId="{F2E0F0FB-1780-4C0E-B24C-51BE14EBD373}" destId="{F614762B-F770-49F7-A212-CCE41B9A72EF}" srcOrd="0" destOrd="0" presId="urn:microsoft.com/office/officeart/2005/8/layout/lProcess2"/>
    <dgm:cxn modelId="{17017B12-CED8-487A-989C-FE6446237FFE}" type="presParOf" srcId="{F2E0F0FB-1780-4C0E-B24C-51BE14EBD373}" destId="{F575D3ED-3D52-4FBD-950B-4D367ED9C1B5}" srcOrd="1" destOrd="0" presId="urn:microsoft.com/office/officeart/2005/8/layout/lProcess2"/>
    <dgm:cxn modelId="{063813DB-A05D-41B8-81AC-AA41D8D0D86A}" type="presParOf" srcId="{F2E0F0FB-1780-4C0E-B24C-51BE14EBD373}" destId="{A64A7941-164A-4794-8073-7AC2E08CC195}" srcOrd="2" destOrd="0" presId="urn:microsoft.com/office/officeart/2005/8/layout/lProcess2"/>
    <dgm:cxn modelId="{E75AD6E9-C0F9-4B4B-92F9-0347489B6213}" type="presParOf" srcId="{A64A7941-164A-4794-8073-7AC2E08CC195}" destId="{77EE3368-C087-4FDC-B210-3C6E55399AD5}" srcOrd="0" destOrd="0" presId="urn:microsoft.com/office/officeart/2005/8/layout/lProcess2"/>
    <dgm:cxn modelId="{F249B631-7C43-44B6-891D-15AAECD4B6CC}" type="presParOf" srcId="{77EE3368-C087-4FDC-B210-3C6E55399AD5}" destId="{2665A9D6-7003-4B22-8475-DFF1FAC03F35}" srcOrd="0" destOrd="0" presId="urn:microsoft.com/office/officeart/2005/8/layout/lProcess2"/>
    <dgm:cxn modelId="{06A30980-88F7-4BCC-90A4-F52085C58D3C}" type="presParOf" srcId="{77EE3368-C087-4FDC-B210-3C6E55399AD5}" destId="{6686370A-F0D4-4E12-8136-4AB127729DC0}" srcOrd="1" destOrd="0" presId="urn:microsoft.com/office/officeart/2005/8/layout/lProcess2"/>
    <dgm:cxn modelId="{F5B8C519-AD5E-4ECF-8DE5-579D1CB2D622}" type="presParOf" srcId="{77EE3368-C087-4FDC-B210-3C6E55399AD5}" destId="{36B709F4-FE18-4877-80F6-0C81A515245E}"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73D609F-62D4-493B-A870-F707A763C0B1}" type="doc">
      <dgm:prSet loTypeId="urn:microsoft.com/office/officeart/2005/8/layout/vList2" loCatId="list" qsTypeId="urn:microsoft.com/office/officeart/2005/8/quickstyle/simple1" qsCatId="simple" csTypeId="urn:microsoft.com/office/officeart/2005/8/colors/accent5_5" csCatId="accent5" phldr="1"/>
      <dgm:spPr/>
      <dgm:t>
        <a:bodyPr/>
        <a:lstStyle/>
        <a:p>
          <a:endParaRPr lang="el-GR"/>
        </a:p>
      </dgm:t>
    </dgm:pt>
    <dgm:pt modelId="{1EC3876D-7C9D-4BD4-A705-8ACE2ACDE70A}">
      <dgm:prSet/>
      <dgm:spPr>
        <a:solidFill>
          <a:schemeClr val="accent5">
            <a:lumMod val="50000"/>
            <a:alpha val="90000"/>
          </a:schemeClr>
        </a:solidFill>
      </dgm:spPr>
      <dgm:t>
        <a:bodyPr/>
        <a:lstStyle/>
        <a:p>
          <a:r>
            <a:rPr lang="el-GR"/>
            <a:t>Η φιλοσοφία:</a:t>
          </a:r>
        </a:p>
      </dgm:t>
    </dgm:pt>
    <dgm:pt modelId="{97577ABF-809E-4D0F-BB74-C626B08E54D2}" type="parTrans" cxnId="{86D1CF9E-1451-4DD9-AABD-A2F37C814EB0}">
      <dgm:prSet/>
      <dgm:spPr/>
      <dgm:t>
        <a:bodyPr/>
        <a:lstStyle/>
        <a:p>
          <a:endParaRPr lang="el-GR"/>
        </a:p>
      </dgm:t>
    </dgm:pt>
    <dgm:pt modelId="{D751FB6F-EAED-4EC5-8DF2-93776AF3E68F}" type="sibTrans" cxnId="{86D1CF9E-1451-4DD9-AABD-A2F37C814EB0}">
      <dgm:prSet/>
      <dgm:spPr/>
      <dgm:t>
        <a:bodyPr/>
        <a:lstStyle/>
        <a:p>
          <a:endParaRPr lang="el-GR"/>
        </a:p>
      </dgm:t>
    </dgm:pt>
    <dgm:pt modelId="{D28EF12E-12DE-4209-B78A-1CFB727B6D19}">
      <dgm:prSet/>
      <dgm:spPr/>
      <dgm:t>
        <a:bodyPr/>
        <a:lstStyle/>
        <a:p>
          <a:r>
            <a:rPr lang="el-GR"/>
            <a:t>Είναι η μόνη που διαθέτει την ικανότητα της ορθής κρίσης και χρησιμοποιεί τη φρόνηση, που κατευθύνει αλάνθαστα τις πράξεις μας. </a:t>
          </a:r>
        </a:p>
      </dgm:t>
    </dgm:pt>
    <dgm:pt modelId="{D6870CB0-ECFF-45A3-97A9-CC2C72AA0F86}" type="parTrans" cxnId="{7CA6627D-9F00-4E57-A8A4-522776482D70}">
      <dgm:prSet/>
      <dgm:spPr/>
      <dgm:t>
        <a:bodyPr/>
        <a:lstStyle/>
        <a:p>
          <a:endParaRPr lang="el-GR"/>
        </a:p>
      </dgm:t>
    </dgm:pt>
    <dgm:pt modelId="{7ED5D1AE-CDBD-48D0-B5EF-5A4D1FEFA7BB}" type="sibTrans" cxnId="{7CA6627D-9F00-4E57-A8A4-522776482D70}">
      <dgm:prSet/>
      <dgm:spPr/>
      <dgm:t>
        <a:bodyPr/>
        <a:lstStyle/>
        <a:p>
          <a:endParaRPr lang="el-GR"/>
        </a:p>
      </dgm:t>
    </dgm:pt>
    <dgm:pt modelId="{1FE40D4F-D4CD-44C8-B93C-1B4CAF84E11D}">
      <dgm:prSet/>
      <dgm:spPr/>
      <dgm:t>
        <a:bodyPr/>
        <a:lstStyle/>
        <a:p>
          <a:r>
            <a:rPr lang="el-GR"/>
            <a:t>Είναι η μόνη που χρησιμοποιεί τον λόγο, όχι μόνο τον έναρθρο αλλά και τον ενδιάθετο, τη λογική.</a:t>
          </a:r>
        </a:p>
      </dgm:t>
    </dgm:pt>
    <dgm:pt modelId="{A02BD46D-75B7-4B13-8549-0C9F774D6767}" type="parTrans" cxnId="{2C92AF49-E7E6-47C3-8C95-6A071C80F941}">
      <dgm:prSet/>
      <dgm:spPr/>
      <dgm:t>
        <a:bodyPr/>
        <a:lstStyle/>
        <a:p>
          <a:endParaRPr lang="el-GR"/>
        </a:p>
      </dgm:t>
    </dgm:pt>
    <dgm:pt modelId="{88B981FD-3D1C-49B4-83EB-7566A0822F6E}" type="sibTrans" cxnId="{2C92AF49-E7E6-47C3-8C95-6A071C80F941}">
      <dgm:prSet/>
      <dgm:spPr/>
      <dgm:t>
        <a:bodyPr/>
        <a:lstStyle/>
        <a:p>
          <a:endParaRPr lang="el-GR"/>
        </a:p>
      </dgm:t>
    </dgm:pt>
    <dgm:pt modelId="{685AC3DF-5654-46C3-97E6-2CA37AD79268}">
      <dgm:prSet/>
      <dgm:spPr/>
      <dgm:t>
        <a:bodyPr/>
        <a:lstStyle/>
        <a:p>
          <a:r>
            <a:rPr lang="el-GR"/>
            <a:t>Έχει την ικανότητα της συνολικής θεώρησης του αγαθού.</a:t>
          </a:r>
        </a:p>
      </dgm:t>
    </dgm:pt>
    <dgm:pt modelId="{F73C7A0E-295A-4CA6-82E9-DDF340CD08CB}" type="parTrans" cxnId="{0C91A0D3-062E-4FDA-83FF-3679576FCEC2}">
      <dgm:prSet/>
      <dgm:spPr/>
      <dgm:t>
        <a:bodyPr/>
        <a:lstStyle/>
        <a:p>
          <a:endParaRPr lang="el-GR"/>
        </a:p>
      </dgm:t>
    </dgm:pt>
    <dgm:pt modelId="{E0FF09B3-86A7-4145-8D4F-22F859934043}" type="sibTrans" cxnId="{0C91A0D3-062E-4FDA-83FF-3679576FCEC2}">
      <dgm:prSet/>
      <dgm:spPr/>
      <dgm:t>
        <a:bodyPr/>
        <a:lstStyle/>
        <a:p>
          <a:endParaRPr lang="el-GR"/>
        </a:p>
      </dgm:t>
    </dgm:pt>
    <dgm:pt modelId="{420BDA54-F279-4FD5-8CCA-FA26529BE165}">
      <dgm:prSet/>
      <dgm:spPr/>
      <dgm:t>
        <a:bodyPr/>
        <a:lstStyle/>
        <a:p>
          <a:r>
            <a:rPr lang="el-GR"/>
            <a:t>Μπορεί να χρησιμοποιεί όλες τις άλλες γνώσεις και να τις κατευθύνει σύμφωνα με τη φύση τους.</a:t>
          </a:r>
        </a:p>
      </dgm:t>
    </dgm:pt>
    <dgm:pt modelId="{D0B046E8-C70E-4723-8801-9F777924F277}" type="parTrans" cxnId="{66090554-F3B8-40E5-9964-32A8EB4E08AF}">
      <dgm:prSet/>
      <dgm:spPr/>
      <dgm:t>
        <a:bodyPr/>
        <a:lstStyle/>
        <a:p>
          <a:endParaRPr lang="el-GR"/>
        </a:p>
      </dgm:t>
    </dgm:pt>
    <dgm:pt modelId="{FE4C76ED-6C51-411B-95E3-C153E0188370}" type="sibTrans" cxnId="{66090554-F3B8-40E5-9964-32A8EB4E08AF}">
      <dgm:prSet/>
      <dgm:spPr/>
      <dgm:t>
        <a:bodyPr/>
        <a:lstStyle/>
        <a:p>
          <a:endParaRPr lang="el-GR"/>
        </a:p>
      </dgm:t>
    </dgm:pt>
    <dgm:pt modelId="{24BB8332-7F50-4988-8434-195BEA4668D8}" type="pres">
      <dgm:prSet presAssocID="{773D609F-62D4-493B-A870-F707A763C0B1}" presName="linear" presStyleCnt="0">
        <dgm:presLayoutVars>
          <dgm:animLvl val="lvl"/>
          <dgm:resizeHandles val="exact"/>
        </dgm:presLayoutVars>
      </dgm:prSet>
      <dgm:spPr/>
    </dgm:pt>
    <dgm:pt modelId="{1E520946-11CE-45A1-868F-9A0AC56B9EC2}" type="pres">
      <dgm:prSet presAssocID="{1EC3876D-7C9D-4BD4-A705-8ACE2ACDE70A}" presName="parentText" presStyleLbl="node1" presStyleIdx="0" presStyleCnt="5">
        <dgm:presLayoutVars>
          <dgm:chMax val="0"/>
          <dgm:bulletEnabled val="1"/>
        </dgm:presLayoutVars>
      </dgm:prSet>
      <dgm:spPr/>
    </dgm:pt>
    <dgm:pt modelId="{80DA12AF-A65A-462B-B1E0-2A4B58D38BCC}" type="pres">
      <dgm:prSet presAssocID="{D751FB6F-EAED-4EC5-8DF2-93776AF3E68F}" presName="spacer" presStyleCnt="0"/>
      <dgm:spPr/>
    </dgm:pt>
    <dgm:pt modelId="{7048B98E-24C6-4903-A3BB-1349F29894F9}" type="pres">
      <dgm:prSet presAssocID="{D28EF12E-12DE-4209-B78A-1CFB727B6D19}" presName="parentText" presStyleLbl="node1" presStyleIdx="1" presStyleCnt="5">
        <dgm:presLayoutVars>
          <dgm:chMax val="0"/>
          <dgm:bulletEnabled val="1"/>
        </dgm:presLayoutVars>
      </dgm:prSet>
      <dgm:spPr/>
    </dgm:pt>
    <dgm:pt modelId="{ADC34483-A701-4C2A-81CE-99A23654A745}" type="pres">
      <dgm:prSet presAssocID="{7ED5D1AE-CDBD-48D0-B5EF-5A4D1FEFA7BB}" presName="spacer" presStyleCnt="0"/>
      <dgm:spPr/>
    </dgm:pt>
    <dgm:pt modelId="{5BF5FD7F-889D-4DC0-A769-9DDDF2D3CFD3}" type="pres">
      <dgm:prSet presAssocID="{1FE40D4F-D4CD-44C8-B93C-1B4CAF84E11D}" presName="parentText" presStyleLbl="node1" presStyleIdx="2" presStyleCnt="5">
        <dgm:presLayoutVars>
          <dgm:chMax val="0"/>
          <dgm:bulletEnabled val="1"/>
        </dgm:presLayoutVars>
      </dgm:prSet>
      <dgm:spPr/>
    </dgm:pt>
    <dgm:pt modelId="{195FEC81-68BB-40BB-BBAF-85378531BA40}" type="pres">
      <dgm:prSet presAssocID="{88B981FD-3D1C-49B4-83EB-7566A0822F6E}" presName="spacer" presStyleCnt="0"/>
      <dgm:spPr/>
    </dgm:pt>
    <dgm:pt modelId="{263FCF44-FD2F-42F1-908D-E8D018E2F5BB}" type="pres">
      <dgm:prSet presAssocID="{685AC3DF-5654-46C3-97E6-2CA37AD79268}" presName="parentText" presStyleLbl="node1" presStyleIdx="3" presStyleCnt="5">
        <dgm:presLayoutVars>
          <dgm:chMax val="0"/>
          <dgm:bulletEnabled val="1"/>
        </dgm:presLayoutVars>
      </dgm:prSet>
      <dgm:spPr/>
    </dgm:pt>
    <dgm:pt modelId="{4A13639A-AA36-4C0B-84DA-9054C939BDF1}" type="pres">
      <dgm:prSet presAssocID="{E0FF09B3-86A7-4145-8D4F-22F859934043}" presName="spacer" presStyleCnt="0"/>
      <dgm:spPr/>
    </dgm:pt>
    <dgm:pt modelId="{77E6F8F0-7BFD-4102-8834-46DAD137E76D}" type="pres">
      <dgm:prSet presAssocID="{420BDA54-F279-4FD5-8CCA-FA26529BE165}" presName="parentText" presStyleLbl="node1" presStyleIdx="4" presStyleCnt="5">
        <dgm:presLayoutVars>
          <dgm:chMax val="0"/>
          <dgm:bulletEnabled val="1"/>
        </dgm:presLayoutVars>
      </dgm:prSet>
      <dgm:spPr/>
    </dgm:pt>
  </dgm:ptLst>
  <dgm:cxnLst>
    <dgm:cxn modelId="{9FD50513-F661-49C0-9FAB-80AE331580CA}" type="presOf" srcId="{420BDA54-F279-4FD5-8CCA-FA26529BE165}" destId="{77E6F8F0-7BFD-4102-8834-46DAD137E76D}" srcOrd="0" destOrd="0" presId="urn:microsoft.com/office/officeart/2005/8/layout/vList2"/>
    <dgm:cxn modelId="{E2B93A28-7059-4BDD-B169-585601B0610B}" type="presOf" srcId="{773D609F-62D4-493B-A870-F707A763C0B1}" destId="{24BB8332-7F50-4988-8434-195BEA4668D8}" srcOrd="0" destOrd="0" presId="urn:microsoft.com/office/officeart/2005/8/layout/vList2"/>
    <dgm:cxn modelId="{2C92AF49-E7E6-47C3-8C95-6A071C80F941}" srcId="{773D609F-62D4-493B-A870-F707A763C0B1}" destId="{1FE40D4F-D4CD-44C8-B93C-1B4CAF84E11D}" srcOrd="2" destOrd="0" parTransId="{A02BD46D-75B7-4B13-8549-0C9F774D6767}" sibTransId="{88B981FD-3D1C-49B4-83EB-7566A0822F6E}"/>
    <dgm:cxn modelId="{2B0A696B-CBDF-47A5-AF40-05EA7ED7E96A}" type="presOf" srcId="{685AC3DF-5654-46C3-97E6-2CA37AD79268}" destId="{263FCF44-FD2F-42F1-908D-E8D018E2F5BB}" srcOrd="0" destOrd="0" presId="urn:microsoft.com/office/officeart/2005/8/layout/vList2"/>
    <dgm:cxn modelId="{66090554-F3B8-40E5-9964-32A8EB4E08AF}" srcId="{773D609F-62D4-493B-A870-F707A763C0B1}" destId="{420BDA54-F279-4FD5-8CCA-FA26529BE165}" srcOrd="4" destOrd="0" parTransId="{D0B046E8-C70E-4723-8801-9F777924F277}" sibTransId="{FE4C76ED-6C51-411B-95E3-C153E0188370}"/>
    <dgm:cxn modelId="{7CA6627D-9F00-4E57-A8A4-522776482D70}" srcId="{773D609F-62D4-493B-A870-F707A763C0B1}" destId="{D28EF12E-12DE-4209-B78A-1CFB727B6D19}" srcOrd="1" destOrd="0" parTransId="{D6870CB0-ECFF-45A3-97A9-CC2C72AA0F86}" sibTransId="{7ED5D1AE-CDBD-48D0-B5EF-5A4D1FEFA7BB}"/>
    <dgm:cxn modelId="{86D1CF9E-1451-4DD9-AABD-A2F37C814EB0}" srcId="{773D609F-62D4-493B-A870-F707A763C0B1}" destId="{1EC3876D-7C9D-4BD4-A705-8ACE2ACDE70A}" srcOrd="0" destOrd="0" parTransId="{97577ABF-809E-4D0F-BB74-C626B08E54D2}" sibTransId="{D751FB6F-EAED-4EC5-8DF2-93776AF3E68F}"/>
    <dgm:cxn modelId="{E76CFBA8-5FC0-4A1D-992F-9616A70501E9}" type="presOf" srcId="{1FE40D4F-D4CD-44C8-B93C-1B4CAF84E11D}" destId="{5BF5FD7F-889D-4DC0-A769-9DDDF2D3CFD3}" srcOrd="0" destOrd="0" presId="urn:microsoft.com/office/officeart/2005/8/layout/vList2"/>
    <dgm:cxn modelId="{21B6EFB6-6591-4D8D-B168-7EFEB192D38C}" type="presOf" srcId="{1EC3876D-7C9D-4BD4-A705-8ACE2ACDE70A}" destId="{1E520946-11CE-45A1-868F-9A0AC56B9EC2}" srcOrd="0" destOrd="0" presId="urn:microsoft.com/office/officeart/2005/8/layout/vList2"/>
    <dgm:cxn modelId="{0C91A0D3-062E-4FDA-83FF-3679576FCEC2}" srcId="{773D609F-62D4-493B-A870-F707A763C0B1}" destId="{685AC3DF-5654-46C3-97E6-2CA37AD79268}" srcOrd="3" destOrd="0" parTransId="{F73C7A0E-295A-4CA6-82E9-DDF340CD08CB}" sibTransId="{E0FF09B3-86A7-4145-8D4F-22F859934043}"/>
    <dgm:cxn modelId="{B9754FF3-3E6D-473A-A07B-876C1411DCCE}" type="presOf" srcId="{D28EF12E-12DE-4209-B78A-1CFB727B6D19}" destId="{7048B98E-24C6-4903-A3BB-1349F29894F9}" srcOrd="0" destOrd="0" presId="urn:microsoft.com/office/officeart/2005/8/layout/vList2"/>
    <dgm:cxn modelId="{DCBE8614-EEAF-4B4A-9658-F5327523AF7B}" type="presParOf" srcId="{24BB8332-7F50-4988-8434-195BEA4668D8}" destId="{1E520946-11CE-45A1-868F-9A0AC56B9EC2}" srcOrd="0" destOrd="0" presId="urn:microsoft.com/office/officeart/2005/8/layout/vList2"/>
    <dgm:cxn modelId="{53EC6373-9DA7-438E-8061-999C8E64413F}" type="presParOf" srcId="{24BB8332-7F50-4988-8434-195BEA4668D8}" destId="{80DA12AF-A65A-462B-B1E0-2A4B58D38BCC}" srcOrd="1" destOrd="0" presId="urn:microsoft.com/office/officeart/2005/8/layout/vList2"/>
    <dgm:cxn modelId="{EFC4246E-2D9B-4CE6-86A2-BA318F26AAB6}" type="presParOf" srcId="{24BB8332-7F50-4988-8434-195BEA4668D8}" destId="{7048B98E-24C6-4903-A3BB-1349F29894F9}" srcOrd="2" destOrd="0" presId="urn:microsoft.com/office/officeart/2005/8/layout/vList2"/>
    <dgm:cxn modelId="{652AB3A4-B9D1-43CF-BE99-FAA469A14C69}" type="presParOf" srcId="{24BB8332-7F50-4988-8434-195BEA4668D8}" destId="{ADC34483-A701-4C2A-81CE-99A23654A745}" srcOrd="3" destOrd="0" presId="urn:microsoft.com/office/officeart/2005/8/layout/vList2"/>
    <dgm:cxn modelId="{F323B7B2-F7B7-47C2-8691-359A84877904}" type="presParOf" srcId="{24BB8332-7F50-4988-8434-195BEA4668D8}" destId="{5BF5FD7F-889D-4DC0-A769-9DDDF2D3CFD3}" srcOrd="4" destOrd="0" presId="urn:microsoft.com/office/officeart/2005/8/layout/vList2"/>
    <dgm:cxn modelId="{7EDB0312-C838-4FD4-8CAA-56EBD47E956B}" type="presParOf" srcId="{24BB8332-7F50-4988-8434-195BEA4668D8}" destId="{195FEC81-68BB-40BB-BBAF-85378531BA40}" srcOrd="5" destOrd="0" presId="urn:microsoft.com/office/officeart/2005/8/layout/vList2"/>
    <dgm:cxn modelId="{C4E0B8B6-FCD5-4BDB-855E-65916456892D}" type="presParOf" srcId="{24BB8332-7F50-4988-8434-195BEA4668D8}" destId="{263FCF44-FD2F-42F1-908D-E8D018E2F5BB}" srcOrd="6" destOrd="0" presId="urn:microsoft.com/office/officeart/2005/8/layout/vList2"/>
    <dgm:cxn modelId="{A3CD9C47-9908-4BB9-ADFB-B6D9DAE1A06E}" type="presParOf" srcId="{24BB8332-7F50-4988-8434-195BEA4668D8}" destId="{4A13639A-AA36-4C0B-84DA-9054C939BDF1}" srcOrd="7" destOrd="0" presId="urn:microsoft.com/office/officeart/2005/8/layout/vList2"/>
    <dgm:cxn modelId="{79A61BDE-6F39-42EB-BEBF-C0128BA1809B}" type="presParOf" srcId="{24BB8332-7F50-4988-8434-195BEA4668D8}" destId="{77E6F8F0-7BFD-4102-8834-46DAD137E76D}"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8F34D19-3A6D-4059-85B8-EDF0EC2F1127}" type="doc">
      <dgm:prSet loTypeId="urn:microsoft.com/office/officeart/2005/8/layout/hProcess7" loCatId="list" qsTypeId="urn:microsoft.com/office/officeart/2005/8/quickstyle/simple1" qsCatId="simple" csTypeId="urn:microsoft.com/office/officeart/2005/8/colors/accent1_2" csCatId="accent1" phldr="1"/>
      <dgm:spPr/>
      <dgm:t>
        <a:bodyPr/>
        <a:lstStyle/>
        <a:p>
          <a:endParaRPr lang="el-GR"/>
        </a:p>
      </dgm:t>
    </dgm:pt>
    <dgm:pt modelId="{DE0F74F2-93A3-4A98-BF5D-10F511C6541E}">
      <dgm:prSet custT="1"/>
      <dgm:spPr/>
      <dgm:t>
        <a:bodyPr/>
        <a:lstStyle/>
        <a:p>
          <a:pPr algn="l"/>
          <a:r>
            <a:rPr lang="el-GR" sz="1800" dirty="0">
              <a:solidFill>
                <a:schemeClr val="accent5">
                  <a:lumMod val="40000"/>
                  <a:lumOff val="60000"/>
                </a:schemeClr>
              </a:solidFill>
              <a:latin typeface="Palatino Linotype" panose="02040502050505030304" pitchFamily="18" charset="0"/>
            </a:rPr>
            <a:t>(Αν) η γνώση που διαθέτει ορθή κρίση, χρησιμοποιεί τη φρόνηση και έχει την ικανότητα της συνολικής θεώρησης του αγαθού, μπορεί να χρησιμοποιεί όλες τις άλλες γνώσεις και να τις κατευθύνει σύμφωνα με τη φύση τους.</a:t>
          </a:r>
        </a:p>
      </dgm:t>
    </dgm:pt>
    <dgm:pt modelId="{D873FEAA-2F23-489C-BD4A-0F4221F3D412}" type="parTrans" cxnId="{9E92AB3D-C4BF-417F-8ACA-F16D53456C71}">
      <dgm:prSet/>
      <dgm:spPr/>
      <dgm:t>
        <a:bodyPr/>
        <a:lstStyle/>
        <a:p>
          <a:endParaRPr lang="el-GR"/>
        </a:p>
      </dgm:t>
    </dgm:pt>
    <dgm:pt modelId="{9BC49F8B-5DAA-4C6C-8275-26AA6401400C}" type="sibTrans" cxnId="{9E92AB3D-C4BF-417F-8ACA-F16D53456C71}">
      <dgm:prSet/>
      <dgm:spPr/>
      <dgm:t>
        <a:bodyPr/>
        <a:lstStyle/>
        <a:p>
          <a:endParaRPr lang="el-GR"/>
        </a:p>
      </dgm:t>
    </dgm:pt>
    <dgm:pt modelId="{4D3E066E-0D43-4949-AF14-42AE335174AC}">
      <dgm:prSet custT="1"/>
      <dgm:spPr/>
      <dgm:t>
        <a:bodyPr/>
        <a:lstStyle/>
        <a:p>
          <a:pPr algn="l"/>
          <a:r>
            <a:rPr lang="el-GR" sz="2000" dirty="0">
              <a:solidFill>
                <a:schemeClr val="accent5">
                  <a:lumMod val="40000"/>
                  <a:lumOff val="60000"/>
                </a:schemeClr>
              </a:solidFill>
              <a:latin typeface="Palatino Linotype" panose="02040502050505030304" pitchFamily="18" charset="0"/>
            </a:rPr>
            <a:t>Αυτή που έχει αυτά τα χαρακτηριστικά είναι η φιλοσοφία.</a:t>
          </a:r>
        </a:p>
      </dgm:t>
    </dgm:pt>
    <dgm:pt modelId="{59C7EE46-2C25-4B35-A99C-7F10ECE8B1BC}" type="parTrans" cxnId="{6129F6D6-59B9-4000-8748-3337E59A1FB6}">
      <dgm:prSet/>
      <dgm:spPr/>
      <dgm:t>
        <a:bodyPr/>
        <a:lstStyle/>
        <a:p>
          <a:endParaRPr lang="el-GR"/>
        </a:p>
      </dgm:t>
    </dgm:pt>
    <dgm:pt modelId="{F10DB0F5-27F9-4099-BFE8-1C6FA835E963}" type="sibTrans" cxnId="{6129F6D6-59B9-4000-8748-3337E59A1FB6}">
      <dgm:prSet/>
      <dgm:spPr/>
      <dgm:t>
        <a:bodyPr/>
        <a:lstStyle/>
        <a:p>
          <a:endParaRPr lang="el-GR"/>
        </a:p>
      </dgm:t>
    </dgm:pt>
    <dgm:pt modelId="{AA206ECF-A48E-45F1-A8A5-DD744396DCE9}">
      <dgm:prSet custT="1"/>
      <dgm:spPr/>
      <dgm:t>
        <a:bodyPr/>
        <a:lstStyle/>
        <a:p>
          <a:pPr algn="ctr"/>
          <a:r>
            <a:rPr lang="el-GR" sz="1800" dirty="0">
              <a:solidFill>
                <a:srgbClr val="FF0000"/>
              </a:solidFill>
              <a:latin typeface="Palatino Linotype" panose="02040502050505030304" pitchFamily="18" charset="0"/>
            </a:rPr>
            <a:t>Επομένως, πρέπει με κάθε τρόπο να φιλοσοφούμε.</a:t>
          </a:r>
        </a:p>
      </dgm:t>
    </dgm:pt>
    <dgm:pt modelId="{A580380F-8670-42CE-982B-CAED687E73C4}" type="parTrans" cxnId="{50273779-DE12-442D-AB59-C12338DE9789}">
      <dgm:prSet/>
      <dgm:spPr/>
      <dgm:t>
        <a:bodyPr/>
        <a:lstStyle/>
        <a:p>
          <a:endParaRPr lang="el-GR"/>
        </a:p>
      </dgm:t>
    </dgm:pt>
    <dgm:pt modelId="{B019322C-08B0-41F8-8C6F-239A88F3EB4D}" type="sibTrans" cxnId="{50273779-DE12-442D-AB59-C12338DE9789}">
      <dgm:prSet/>
      <dgm:spPr/>
      <dgm:t>
        <a:bodyPr/>
        <a:lstStyle/>
        <a:p>
          <a:endParaRPr lang="el-GR"/>
        </a:p>
      </dgm:t>
    </dgm:pt>
    <dgm:pt modelId="{10091651-A95A-4330-9568-715EA3F64069}" type="pres">
      <dgm:prSet presAssocID="{F8F34D19-3A6D-4059-85B8-EDF0EC2F1127}" presName="Name0" presStyleCnt="0">
        <dgm:presLayoutVars>
          <dgm:dir/>
          <dgm:animLvl val="lvl"/>
          <dgm:resizeHandles val="exact"/>
        </dgm:presLayoutVars>
      </dgm:prSet>
      <dgm:spPr/>
    </dgm:pt>
    <dgm:pt modelId="{69DCFE00-4548-473D-8D0E-80471BF7B127}" type="pres">
      <dgm:prSet presAssocID="{DE0F74F2-93A3-4A98-BF5D-10F511C6541E}" presName="compositeNode" presStyleCnt="0">
        <dgm:presLayoutVars>
          <dgm:bulletEnabled val="1"/>
        </dgm:presLayoutVars>
      </dgm:prSet>
      <dgm:spPr/>
    </dgm:pt>
    <dgm:pt modelId="{E32BEAF5-55D3-4D43-8B08-0B5CFC2D2681}" type="pres">
      <dgm:prSet presAssocID="{DE0F74F2-93A3-4A98-BF5D-10F511C6541E}" presName="bgRect" presStyleLbl="node1" presStyleIdx="0" presStyleCnt="3" custAng="5400000" custScaleX="68313" custScaleY="60515" custLinFactNeighborX="-8506" custLinFactNeighborY="16841"/>
      <dgm:spPr/>
    </dgm:pt>
    <dgm:pt modelId="{E7478B08-E94F-4332-8A4F-88071658975E}" type="pres">
      <dgm:prSet presAssocID="{DE0F74F2-93A3-4A98-BF5D-10F511C6541E}" presName="parentNode" presStyleLbl="node1" presStyleIdx="0" presStyleCnt="3">
        <dgm:presLayoutVars>
          <dgm:chMax val="0"/>
          <dgm:bulletEnabled val="1"/>
        </dgm:presLayoutVars>
      </dgm:prSet>
      <dgm:spPr/>
    </dgm:pt>
    <dgm:pt modelId="{644A10EE-4C57-4B05-A14B-097328582189}" type="pres">
      <dgm:prSet presAssocID="{9BC49F8B-5DAA-4C6C-8275-26AA6401400C}" presName="hSp" presStyleCnt="0"/>
      <dgm:spPr/>
    </dgm:pt>
    <dgm:pt modelId="{CFABDF20-C12B-45A0-AF5C-E7EDE911E834}" type="pres">
      <dgm:prSet presAssocID="{9BC49F8B-5DAA-4C6C-8275-26AA6401400C}" presName="vProcSp" presStyleCnt="0"/>
      <dgm:spPr/>
    </dgm:pt>
    <dgm:pt modelId="{BC1CD0F8-8B18-4C67-B597-92828E4ED544}" type="pres">
      <dgm:prSet presAssocID="{9BC49F8B-5DAA-4C6C-8275-26AA6401400C}" presName="vSp1" presStyleCnt="0"/>
      <dgm:spPr/>
    </dgm:pt>
    <dgm:pt modelId="{3972D8E3-2CA4-47DC-865C-930496FE5056}" type="pres">
      <dgm:prSet presAssocID="{9BC49F8B-5DAA-4C6C-8275-26AA6401400C}" presName="simulatedConn" presStyleLbl="solidFgAcc1" presStyleIdx="0" presStyleCnt="2" custLinFactX="-100000" custLinFactY="-6512" custLinFactNeighborX="-184715" custLinFactNeighborY="-100000"/>
      <dgm:spPr/>
    </dgm:pt>
    <dgm:pt modelId="{CBDD8050-75ED-44A7-AC42-037CC24B347B}" type="pres">
      <dgm:prSet presAssocID="{9BC49F8B-5DAA-4C6C-8275-26AA6401400C}" presName="vSp2" presStyleCnt="0"/>
      <dgm:spPr/>
    </dgm:pt>
    <dgm:pt modelId="{B992944C-DCC4-4EE9-8ABC-660445F3BDFE}" type="pres">
      <dgm:prSet presAssocID="{9BC49F8B-5DAA-4C6C-8275-26AA6401400C}" presName="sibTrans" presStyleCnt="0"/>
      <dgm:spPr/>
    </dgm:pt>
    <dgm:pt modelId="{81236F80-8692-43F9-9955-79219E155E5B}" type="pres">
      <dgm:prSet presAssocID="{4D3E066E-0D43-4949-AF14-42AE335174AC}" presName="compositeNode" presStyleCnt="0">
        <dgm:presLayoutVars>
          <dgm:bulletEnabled val="1"/>
        </dgm:presLayoutVars>
      </dgm:prSet>
      <dgm:spPr/>
    </dgm:pt>
    <dgm:pt modelId="{9D96E1E9-1E6B-4E09-97EC-41EBD5A638E7}" type="pres">
      <dgm:prSet presAssocID="{4D3E066E-0D43-4949-AF14-42AE335174AC}" presName="bgRect" presStyleLbl="node1" presStyleIdx="1" presStyleCnt="3" custAng="5400000" custScaleX="55639" custScaleY="56467" custLinFactNeighborX="-23305" custLinFactNeighborY="12401"/>
      <dgm:spPr/>
    </dgm:pt>
    <dgm:pt modelId="{2571D3AE-4162-46A0-A2F9-9B399F06A7B5}" type="pres">
      <dgm:prSet presAssocID="{4D3E066E-0D43-4949-AF14-42AE335174AC}" presName="parentNode" presStyleLbl="node1" presStyleIdx="1" presStyleCnt="3">
        <dgm:presLayoutVars>
          <dgm:chMax val="0"/>
          <dgm:bulletEnabled val="1"/>
        </dgm:presLayoutVars>
      </dgm:prSet>
      <dgm:spPr/>
    </dgm:pt>
    <dgm:pt modelId="{BE4072FC-0D19-4970-A7E7-4533EDF0B56D}" type="pres">
      <dgm:prSet presAssocID="{F10DB0F5-27F9-4099-BFE8-1C6FA835E963}" presName="hSp" presStyleCnt="0"/>
      <dgm:spPr/>
    </dgm:pt>
    <dgm:pt modelId="{F8F3010F-DFE8-4581-9920-AE60D2549D20}" type="pres">
      <dgm:prSet presAssocID="{F10DB0F5-27F9-4099-BFE8-1C6FA835E963}" presName="vProcSp" presStyleCnt="0"/>
      <dgm:spPr/>
    </dgm:pt>
    <dgm:pt modelId="{A9AA336C-0CB9-4197-8B51-1AA4CB414C69}" type="pres">
      <dgm:prSet presAssocID="{F10DB0F5-27F9-4099-BFE8-1C6FA835E963}" presName="vSp1" presStyleCnt="0"/>
      <dgm:spPr/>
    </dgm:pt>
    <dgm:pt modelId="{4F976478-AB84-4018-B90A-4C8131A0A880}" type="pres">
      <dgm:prSet presAssocID="{F10DB0F5-27F9-4099-BFE8-1C6FA835E963}" presName="simulatedConn" presStyleLbl="solidFgAcc1" presStyleIdx="1" presStyleCnt="2" custLinFactX="-156470" custLinFactY="-95650" custLinFactNeighborX="-200000" custLinFactNeighborY="-100000"/>
      <dgm:spPr/>
    </dgm:pt>
    <dgm:pt modelId="{FC09F320-611F-4D92-AC6D-EFD641FD4DE2}" type="pres">
      <dgm:prSet presAssocID="{F10DB0F5-27F9-4099-BFE8-1C6FA835E963}" presName="vSp2" presStyleCnt="0"/>
      <dgm:spPr/>
    </dgm:pt>
    <dgm:pt modelId="{53F198E5-9CFF-4B2B-AAC2-3117605097E4}" type="pres">
      <dgm:prSet presAssocID="{F10DB0F5-27F9-4099-BFE8-1C6FA835E963}" presName="sibTrans" presStyleCnt="0"/>
      <dgm:spPr/>
    </dgm:pt>
    <dgm:pt modelId="{9455A2AA-15FD-4152-AAEC-4D8362EF346C}" type="pres">
      <dgm:prSet presAssocID="{AA206ECF-A48E-45F1-A8A5-DD744396DCE9}" presName="compositeNode" presStyleCnt="0">
        <dgm:presLayoutVars>
          <dgm:bulletEnabled val="1"/>
        </dgm:presLayoutVars>
      </dgm:prSet>
      <dgm:spPr/>
    </dgm:pt>
    <dgm:pt modelId="{E7549615-DEDD-41A0-AB0A-72484922E266}" type="pres">
      <dgm:prSet presAssocID="{AA206ECF-A48E-45F1-A8A5-DD744396DCE9}" presName="bgRect" presStyleLbl="node1" presStyleIdx="2" presStyleCnt="3" custAng="5400000" custScaleX="21309" custScaleY="47782" custLinFactNeighborX="-9619" custLinFactNeighborY="16457"/>
      <dgm:spPr/>
    </dgm:pt>
    <dgm:pt modelId="{748B2622-5162-4CC6-AEB8-B39DD9215CEF}" type="pres">
      <dgm:prSet presAssocID="{AA206ECF-A48E-45F1-A8A5-DD744396DCE9}" presName="parentNode" presStyleLbl="node1" presStyleIdx="2" presStyleCnt="3">
        <dgm:presLayoutVars>
          <dgm:chMax val="0"/>
          <dgm:bulletEnabled val="1"/>
        </dgm:presLayoutVars>
      </dgm:prSet>
      <dgm:spPr/>
    </dgm:pt>
  </dgm:ptLst>
  <dgm:cxnLst>
    <dgm:cxn modelId="{DB8FD105-F552-40FB-9903-A49E6E9847D0}" type="presOf" srcId="{DE0F74F2-93A3-4A98-BF5D-10F511C6541E}" destId="{E7478B08-E94F-4332-8A4F-88071658975E}" srcOrd="1" destOrd="0" presId="urn:microsoft.com/office/officeart/2005/8/layout/hProcess7"/>
    <dgm:cxn modelId="{9E92AB3D-C4BF-417F-8ACA-F16D53456C71}" srcId="{F8F34D19-3A6D-4059-85B8-EDF0EC2F1127}" destId="{DE0F74F2-93A3-4A98-BF5D-10F511C6541E}" srcOrd="0" destOrd="0" parTransId="{D873FEAA-2F23-489C-BD4A-0F4221F3D412}" sibTransId="{9BC49F8B-5DAA-4C6C-8275-26AA6401400C}"/>
    <dgm:cxn modelId="{50273779-DE12-442D-AB59-C12338DE9789}" srcId="{F8F34D19-3A6D-4059-85B8-EDF0EC2F1127}" destId="{AA206ECF-A48E-45F1-A8A5-DD744396DCE9}" srcOrd="2" destOrd="0" parTransId="{A580380F-8670-42CE-982B-CAED687E73C4}" sibTransId="{B019322C-08B0-41F8-8C6F-239A88F3EB4D}"/>
    <dgm:cxn modelId="{298D378A-23C0-4CC6-BA0F-19A40B25AB46}" type="presOf" srcId="{4D3E066E-0D43-4949-AF14-42AE335174AC}" destId="{2571D3AE-4162-46A0-A2F9-9B399F06A7B5}" srcOrd="1" destOrd="0" presId="urn:microsoft.com/office/officeart/2005/8/layout/hProcess7"/>
    <dgm:cxn modelId="{99C9ADB6-364F-4A26-85AB-8684F93067E8}" type="presOf" srcId="{AA206ECF-A48E-45F1-A8A5-DD744396DCE9}" destId="{E7549615-DEDD-41A0-AB0A-72484922E266}" srcOrd="0" destOrd="0" presId="urn:microsoft.com/office/officeart/2005/8/layout/hProcess7"/>
    <dgm:cxn modelId="{1FF50AC7-C0D5-40F7-85C2-FF77C681C686}" type="presOf" srcId="{DE0F74F2-93A3-4A98-BF5D-10F511C6541E}" destId="{E32BEAF5-55D3-4D43-8B08-0B5CFC2D2681}" srcOrd="0" destOrd="0" presId="urn:microsoft.com/office/officeart/2005/8/layout/hProcess7"/>
    <dgm:cxn modelId="{68EE83D6-96D6-41CF-86F0-87DC383BC86D}" type="presOf" srcId="{F8F34D19-3A6D-4059-85B8-EDF0EC2F1127}" destId="{10091651-A95A-4330-9568-715EA3F64069}" srcOrd="0" destOrd="0" presId="urn:microsoft.com/office/officeart/2005/8/layout/hProcess7"/>
    <dgm:cxn modelId="{6129F6D6-59B9-4000-8748-3337E59A1FB6}" srcId="{F8F34D19-3A6D-4059-85B8-EDF0EC2F1127}" destId="{4D3E066E-0D43-4949-AF14-42AE335174AC}" srcOrd="1" destOrd="0" parTransId="{59C7EE46-2C25-4B35-A99C-7F10ECE8B1BC}" sibTransId="{F10DB0F5-27F9-4099-BFE8-1C6FA835E963}"/>
    <dgm:cxn modelId="{34EBF2DE-0250-47DE-9FC4-0167E7EDF21C}" type="presOf" srcId="{AA206ECF-A48E-45F1-A8A5-DD744396DCE9}" destId="{748B2622-5162-4CC6-AEB8-B39DD9215CEF}" srcOrd="1" destOrd="0" presId="urn:microsoft.com/office/officeart/2005/8/layout/hProcess7"/>
    <dgm:cxn modelId="{D28F4FFA-065F-4390-83CB-A182A95050A1}" type="presOf" srcId="{4D3E066E-0D43-4949-AF14-42AE335174AC}" destId="{9D96E1E9-1E6B-4E09-97EC-41EBD5A638E7}" srcOrd="0" destOrd="0" presId="urn:microsoft.com/office/officeart/2005/8/layout/hProcess7"/>
    <dgm:cxn modelId="{BF352523-D973-4169-8B9B-CC4033502F95}" type="presParOf" srcId="{10091651-A95A-4330-9568-715EA3F64069}" destId="{69DCFE00-4548-473D-8D0E-80471BF7B127}" srcOrd="0" destOrd="0" presId="urn:microsoft.com/office/officeart/2005/8/layout/hProcess7"/>
    <dgm:cxn modelId="{B5B45327-4850-489D-B851-2CA0F8C4380A}" type="presParOf" srcId="{69DCFE00-4548-473D-8D0E-80471BF7B127}" destId="{E32BEAF5-55D3-4D43-8B08-0B5CFC2D2681}" srcOrd="0" destOrd="0" presId="urn:microsoft.com/office/officeart/2005/8/layout/hProcess7"/>
    <dgm:cxn modelId="{BFC31771-5AB7-4AD0-8CD6-55B8C01FF627}" type="presParOf" srcId="{69DCFE00-4548-473D-8D0E-80471BF7B127}" destId="{E7478B08-E94F-4332-8A4F-88071658975E}" srcOrd="1" destOrd="0" presId="urn:microsoft.com/office/officeart/2005/8/layout/hProcess7"/>
    <dgm:cxn modelId="{287CAC09-45CB-467C-B44F-0B0BC037103B}" type="presParOf" srcId="{10091651-A95A-4330-9568-715EA3F64069}" destId="{644A10EE-4C57-4B05-A14B-097328582189}" srcOrd="1" destOrd="0" presId="urn:microsoft.com/office/officeart/2005/8/layout/hProcess7"/>
    <dgm:cxn modelId="{2B8C6B3F-F035-4D3A-940C-12626C055E9F}" type="presParOf" srcId="{10091651-A95A-4330-9568-715EA3F64069}" destId="{CFABDF20-C12B-45A0-AF5C-E7EDE911E834}" srcOrd="2" destOrd="0" presId="urn:microsoft.com/office/officeart/2005/8/layout/hProcess7"/>
    <dgm:cxn modelId="{1A53E0D8-E411-40CA-BA0F-E27EBFE4FE50}" type="presParOf" srcId="{CFABDF20-C12B-45A0-AF5C-E7EDE911E834}" destId="{BC1CD0F8-8B18-4C67-B597-92828E4ED544}" srcOrd="0" destOrd="0" presId="urn:microsoft.com/office/officeart/2005/8/layout/hProcess7"/>
    <dgm:cxn modelId="{4EB4F24D-F31C-4459-9302-7EAAD593BA29}" type="presParOf" srcId="{CFABDF20-C12B-45A0-AF5C-E7EDE911E834}" destId="{3972D8E3-2CA4-47DC-865C-930496FE5056}" srcOrd="1" destOrd="0" presId="urn:microsoft.com/office/officeart/2005/8/layout/hProcess7"/>
    <dgm:cxn modelId="{02C0369A-1FB2-4D4D-ABD1-82DB821D1132}" type="presParOf" srcId="{CFABDF20-C12B-45A0-AF5C-E7EDE911E834}" destId="{CBDD8050-75ED-44A7-AC42-037CC24B347B}" srcOrd="2" destOrd="0" presId="urn:microsoft.com/office/officeart/2005/8/layout/hProcess7"/>
    <dgm:cxn modelId="{9530D786-E7AA-4FE1-8FCB-136353E3250E}" type="presParOf" srcId="{10091651-A95A-4330-9568-715EA3F64069}" destId="{B992944C-DCC4-4EE9-8ABC-660445F3BDFE}" srcOrd="3" destOrd="0" presId="urn:microsoft.com/office/officeart/2005/8/layout/hProcess7"/>
    <dgm:cxn modelId="{36EC63EB-088B-4D1C-AB1D-695B1A5101D4}" type="presParOf" srcId="{10091651-A95A-4330-9568-715EA3F64069}" destId="{81236F80-8692-43F9-9955-79219E155E5B}" srcOrd="4" destOrd="0" presId="urn:microsoft.com/office/officeart/2005/8/layout/hProcess7"/>
    <dgm:cxn modelId="{87D323CE-6BEC-425B-93B5-52FC8E9CDCEB}" type="presParOf" srcId="{81236F80-8692-43F9-9955-79219E155E5B}" destId="{9D96E1E9-1E6B-4E09-97EC-41EBD5A638E7}" srcOrd="0" destOrd="0" presId="urn:microsoft.com/office/officeart/2005/8/layout/hProcess7"/>
    <dgm:cxn modelId="{F8251494-A002-4ABC-91F0-A5F81DB829E1}" type="presParOf" srcId="{81236F80-8692-43F9-9955-79219E155E5B}" destId="{2571D3AE-4162-46A0-A2F9-9B399F06A7B5}" srcOrd="1" destOrd="0" presId="urn:microsoft.com/office/officeart/2005/8/layout/hProcess7"/>
    <dgm:cxn modelId="{DAE42881-5F3D-49A6-8ED7-B2279A725184}" type="presParOf" srcId="{10091651-A95A-4330-9568-715EA3F64069}" destId="{BE4072FC-0D19-4970-A7E7-4533EDF0B56D}" srcOrd="5" destOrd="0" presId="urn:microsoft.com/office/officeart/2005/8/layout/hProcess7"/>
    <dgm:cxn modelId="{5A8D5082-D9DD-4578-B0AE-89891FFAE38A}" type="presParOf" srcId="{10091651-A95A-4330-9568-715EA3F64069}" destId="{F8F3010F-DFE8-4581-9920-AE60D2549D20}" srcOrd="6" destOrd="0" presId="urn:microsoft.com/office/officeart/2005/8/layout/hProcess7"/>
    <dgm:cxn modelId="{680940D4-4141-43B7-B3AC-0F00C4D3FA59}" type="presParOf" srcId="{F8F3010F-DFE8-4581-9920-AE60D2549D20}" destId="{A9AA336C-0CB9-4197-8B51-1AA4CB414C69}" srcOrd="0" destOrd="0" presId="urn:microsoft.com/office/officeart/2005/8/layout/hProcess7"/>
    <dgm:cxn modelId="{BC38173C-4BAD-4F79-8AA6-C10FADB60E09}" type="presParOf" srcId="{F8F3010F-DFE8-4581-9920-AE60D2549D20}" destId="{4F976478-AB84-4018-B90A-4C8131A0A880}" srcOrd="1" destOrd="0" presId="urn:microsoft.com/office/officeart/2005/8/layout/hProcess7"/>
    <dgm:cxn modelId="{BEBC1794-E2E3-41B3-BD3E-94F6559CB60D}" type="presParOf" srcId="{F8F3010F-DFE8-4581-9920-AE60D2549D20}" destId="{FC09F320-611F-4D92-AC6D-EFD641FD4DE2}" srcOrd="2" destOrd="0" presId="urn:microsoft.com/office/officeart/2005/8/layout/hProcess7"/>
    <dgm:cxn modelId="{AA7C525D-6EEE-485F-9E10-4E5BEF8F62AA}" type="presParOf" srcId="{10091651-A95A-4330-9568-715EA3F64069}" destId="{53F198E5-9CFF-4B2B-AAC2-3117605097E4}" srcOrd="7" destOrd="0" presId="urn:microsoft.com/office/officeart/2005/8/layout/hProcess7"/>
    <dgm:cxn modelId="{553AA6B8-6447-473F-8157-C6D40DBB7365}" type="presParOf" srcId="{10091651-A95A-4330-9568-715EA3F64069}" destId="{9455A2AA-15FD-4152-AAEC-4D8362EF346C}" srcOrd="8" destOrd="0" presId="urn:microsoft.com/office/officeart/2005/8/layout/hProcess7"/>
    <dgm:cxn modelId="{3F7FA9A0-E7D5-4227-BEE8-6B075D16F0B8}" type="presParOf" srcId="{9455A2AA-15FD-4152-AAEC-4D8362EF346C}" destId="{E7549615-DEDD-41A0-AB0A-72484922E266}" srcOrd="0" destOrd="0" presId="urn:microsoft.com/office/officeart/2005/8/layout/hProcess7"/>
    <dgm:cxn modelId="{2FD1A804-B474-4853-94AA-E9457BE622A3}" type="presParOf" srcId="{9455A2AA-15FD-4152-AAEC-4D8362EF346C}" destId="{748B2622-5162-4CC6-AEB8-B39DD9215CEF}" srcOrd="1"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14762B-F770-49F7-A212-CCE41B9A72EF}">
      <dsp:nvSpPr>
        <dsp:cNvPr id="0" name=""/>
        <dsp:cNvSpPr/>
      </dsp:nvSpPr>
      <dsp:spPr>
        <a:xfrm>
          <a:off x="0" y="0"/>
          <a:ext cx="10420746" cy="653696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l-GR" sz="2000" kern="1200" dirty="0">
              <a:latin typeface="Palatino Linotype" panose="02040502050505030304" pitchFamily="18" charset="0"/>
            </a:rPr>
            <a:t>Με μία κλιμακωτή δεοντολογική διατύπωση (</a:t>
          </a:r>
          <a:r>
            <a:rPr lang="el-GR" sz="2000" kern="1200" dirty="0">
              <a:solidFill>
                <a:srgbClr val="FF0000"/>
              </a:solidFill>
              <a:latin typeface="Palatino Linotype" panose="02040502050505030304" pitchFamily="18" charset="0"/>
            </a:rPr>
            <a:t>Δεῖ τοίνυν</a:t>
          </a:r>
          <a:r>
            <a:rPr lang="el-GR" sz="2000" kern="1200" dirty="0">
              <a:latin typeface="Palatino Linotype" panose="02040502050505030304" pitchFamily="18" charset="0"/>
            </a:rPr>
            <a:t>) ο Αριστοτέλης καταλήγει στο συμπέρασμα ότι ο άνθρωπος, για να κάνει καλή χρήση όλων αυτών των μέσων που διαθέτει, πρέπει:</a:t>
          </a:r>
          <a:endParaRPr lang="en-US" sz="2000" kern="1200" dirty="0">
            <a:latin typeface="Palatino Linotype" panose="02040502050505030304" pitchFamily="18" charset="0"/>
          </a:endParaRPr>
        </a:p>
      </dsp:txBody>
      <dsp:txXfrm>
        <a:off x="0" y="0"/>
        <a:ext cx="10420746" cy="1961088"/>
      </dsp:txXfrm>
    </dsp:sp>
    <dsp:sp modelId="{2665A9D6-7003-4B22-8475-DFF1FAC03F35}">
      <dsp:nvSpPr>
        <dsp:cNvPr id="0" name=""/>
        <dsp:cNvSpPr/>
      </dsp:nvSpPr>
      <dsp:spPr>
        <a:xfrm>
          <a:off x="453344" y="1472491"/>
          <a:ext cx="9604426" cy="182648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36195" rIns="48260" bIns="36195" numCol="1" spcCol="1270" anchor="ctr" anchorCtr="0">
          <a:noAutofit/>
        </a:bodyPr>
        <a:lstStyle/>
        <a:p>
          <a:pPr marL="0" lvl="0" indent="0" algn="ctr" defTabSz="844550">
            <a:lnSpc>
              <a:spcPct val="90000"/>
            </a:lnSpc>
            <a:spcBef>
              <a:spcPct val="0"/>
            </a:spcBef>
            <a:spcAft>
              <a:spcPct val="35000"/>
            </a:spcAft>
            <a:buNone/>
          </a:pPr>
          <a:r>
            <a:rPr lang="el-GR" sz="1900" b="1" kern="1200" dirty="0">
              <a:solidFill>
                <a:schemeClr val="tx1"/>
              </a:solidFill>
            </a:rPr>
            <a:t>ὀρέγεσθαι τῆς ἐπιστήμης</a:t>
          </a:r>
          <a:r>
            <a:rPr lang="el-GR" sz="1900" kern="1200" dirty="0"/>
            <a:t>, δλδ να έχει έντονη την επιθυμία να αποκτήσει την ολοκληρωμένη και τεκμηριωμένη γνώση (ἐπιστήμη), πράγμα που ανταποκρίνεται και στην έμφυτη τάση του ανθρώπου (ὁ ἂνθρωπος φύσει τοῦ εἰδέναι ὀρέγεται). Με αυτή τη γνώση θα μπορέσει να χρησιμοποιήσει με ορθό τρόπο όλα τα μέσα-όργανα που διαθέτει και να εξαλείψει τον κίνδυνο να αποβεί η χρήση τους επιζήμια για τον ίδιο και τους άλλους.</a:t>
          </a:r>
          <a:endParaRPr lang="en-US" sz="1900" kern="1200" dirty="0"/>
        </a:p>
      </dsp:txBody>
      <dsp:txXfrm>
        <a:off x="506840" y="1525987"/>
        <a:ext cx="9497434" cy="1719493"/>
      </dsp:txXfrm>
    </dsp:sp>
    <dsp:sp modelId="{36B709F4-FE18-4877-80F6-0C81A515245E}">
      <dsp:nvSpPr>
        <dsp:cNvPr id="0" name=""/>
        <dsp:cNvSpPr/>
      </dsp:nvSpPr>
      <dsp:spPr>
        <a:xfrm>
          <a:off x="492359" y="3330939"/>
          <a:ext cx="9483045" cy="1634727"/>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36195" rIns="48260" bIns="36195" numCol="1" spcCol="1270" anchor="ctr" anchorCtr="0">
          <a:noAutofit/>
        </a:bodyPr>
        <a:lstStyle/>
        <a:p>
          <a:pPr marL="0" lvl="0" indent="0" algn="ctr" defTabSz="844550">
            <a:lnSpc>
              <a:spcPct val="90000"/>
            </a:lnSpc>
            <a:spcBef>
              <a:spcPct val="0"/>
            </a:spcBef>
            <a:spcAft>
              <a:spcPct val="35000"/>
            </a:spcAft>
            <a:buNone/>
          </a:pPr>
          <a:r>
            <a:rPr lang="el-GR" sz="1900" b="1" kern="1200" dirty="0">
              <a:solidFill>
                <a:schemeClr val="tx1"/>
              </a:solidFill>
            </a:rPr>
            <a:t>κτᾶσθαί τε αὐτὴν</a:t>
          </a:r>
          <a:r>
            <a:rPr lang="el-GR" sz="1900" kern="1200" dirty="0"/>
            <a:t>, δλδ όχι μόνο να επιθυμεί σφοδρά τη γνώση (ἐπιστήμη), αλλά και να την αποκτά, καθώς δεν αρκεί μόνο να υπάρχει η επιθυμία. Πρέπει να γίνει και πράξη, για την οποία χρειάζεται προσπάθεια και αγώνας.</a:t>
          </a:r>
          <a:endParaRPr lang="en-US" sz="1900" kern="1200" dirty="0"/>
        </a:p>
      </dsp:txBody>
      <dsp:txXfrm>
        <a:off x="540239" y="3378819"/>
        <a:ext cx="9387285" cy="153896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520946-11CE-45A1-868F-9A0AC56B9EC2}">
      <dsp:nvSpPr>
        <dsp:cNvPr id="0" name=""/>
        <dsp:cNvSpPr/>
      </dsp:nvSpPr>
      <dsp:spPr>
        <a:xfrm>
          <a:off x="0" y="209014"/>
          <a:ext cx="10634414" cy="1078008"/>
        </a:xfrm>
        <a:prstGeom prst="roundRect">
          <a:avLst/>
        </a:prstGeom>
        <a:solidFill>
          <a:schemeClr val="accent5">
            <a:lumMod val="50000"/>
            <a:alpha val="9000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l-GR" sz="2700" kern="1200"/>
            <a:t>Η φιλοσοφία:</a:t>
          </a:r>
        </a:p>
      </dsp:txBody>
      <dsp:txXfrm>
        <a:off x="52624" y="261638"/>
        <a:ext cx="10529166" cy="972760"/>
      </dsp:txXfrm>
    </dsp:sp>
    <dsp:sp modelId="{7048B98E-24C6-4903-A3BB-1349F29894F9}">
      <dsp:nvSpPr>
        <dsp:cNvPr id="0" name=""/>
        <dsp:cNvSpPr/>
      </dsp:nvSpPr>
      <dsp:spPr>
        <a:xfrm>
          <a:off x="0" y="1364783"/>
          <a:ext cx="10634414" cy="1078008"/>
        </a:xfrm>
        <a:prstGeom prst="roundRect">
          <a:avLst/>
        </a:prstGeom>
        <a:solidFill>
          <a:schemeClr val="accent5">
            <a:alpha val="90000"/>
            <a:hueOff val="0"/>
            <a:satOff val="0"/>
            <a:lumOff val="0"/>
            <a:alphaOff val="-1000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l-GR" sz="2700" kern="1200"/>
            <a:t>Είναι η μόνη που διαθέτει την ικανότητα της ορθής κρίσης και χρησιμοποιεί τη φρόνηση, που κατευθύνει αλάνθαστα τις πράξεις μας. </a:t>
          </a:r>
        </a:p>
      </dsp:txBody>
      <dsp:txXfrm>
        <a:off x="52624" y="1417407"/>
        <a:ext cx="10529166" cy="972760"/>
      </dsp:txXfrm>
    </dsp:sp>
    <dsp:sp modelId="{5BF5FD7F-889D-4DC0-A769-9DDDF2D3CFD3}">
      <dsp:nvSpPr>
        <dsp:cNvPr id="0" name=""/>
        <dsp:cNvSpPr/>
      </dsp:nvSpPr>
      <dsp:spPr>
        <a:xfrm>
          <a:off x="0" y="2520552"/>
          <a:ext cx="10634414" cy="1078008"/>
        </a:xfrm>
        <a:prstGeom prst="roundRect">
          <a:avLst/>
        </a:prstGeom>
        <a:solidFill>
          <a:schemeClr val="accent5">
            <a:alpha val="90000"/>
            <a:hueOff val="0"/>
            <a:satOff val="0"/>
            <a:lumOff val="0"/>
            <a:alphaOff val="-2000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l-GR" sz="2700" kern="1200"/>
            <a:t>Είναι η μόνη που χρησιμοποιεί τον λόγο, όχι μόνο τον έναρθρο αλλά και τον ενδιάθετο, τη λογική.</a:t>
          </a:r>
        </a:p>
      </dsp:txBody>
      <dsp:txXfrm>
        <a:off x="52624" y="2573176"/>
        <a:ext cx="10529166" cy="972760"/>
      </dsp:txXfrm>
    </dsp:sp>
    <dsp:sp modelId="{263FCF44-FD2F-42F1-908D-E8D018E2F5BB}">
      <dsp:nvSpPr>
        <dsp:cNvPr id="0" name=""/>
        <dsp:cNvSpPr/>
      </dsp:nvSpPr>
      <dsp:spPr>
        <a:xfrm>
          <a:off x="0" y="3676320"/>
          <a:ext cx="10634414" cy="1078008"/>
        </a:xfrm>
        <a:prstGeom prst="roundRect">
          <a:avLst/>
        </a:prstGeom>
        <a:solidFill>
          <a:schemeClr val="accent5">
            <a:alpha val="90000"/>
            <a:hueOff val="0"/>
            <a:satOff val="0"/>
            <a:lumOff val="0"/>
            <a:alphaOff val="-3000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l-GR" sz="2700" kern="1200"/>
            <a:t>Έχει την ικανότητα της συνολικής θεώρησης του αγαθού.</a:t>
          </a:r>
        </a:p>
      </dsp:txBody>
      <dsp:txXfrm>
        <a:off x="52624" y="3728944"/>
        <a:ext cx="10529166" cy="972760"/>
      </dsp:txXfrm>
    </dsp:sp>
    <dsp:sp modelId="{77E6F8F0-7BFD-4102-8834-46DAD137E76D}">
      <dsp:nvSpPr>
        <dsp:cNvPr id="0" name=""/>
        <dsp:cNvSpPr/>
      </dsp:nvSpPr>
      <dsp:spPr>
        <a:xfrm>
          <a:off x="0" y="4832089"/>
          <a:ext cx="10634414" cy="1078008"/>
        </a:xfrm>
        <a:prstGeom prst="roundRect">
          <a:avLst/>
        </a:prstGeom>
        <a:solidFill>
          <a:schemeClr val="accent5">
            <a:alpha val="90000"/>
            <a:hueOff val="0"/>
            <a:satOff val="0"/>
            <a:lumOff val="0"/>
            <a:alphaOff val="-4000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l-GR" sz="2700" kern="1200"/>
            <a:t>Μπορεί να χρησιμοποιεί όλες τις άλλες γνώσεις και να τις κατευθύνει σύμφωνα με τη φύση τους.</a:t>
          </a:r>
        </a:p>
      </dsp:txBody>
      <dsp:txXfrm>
        <a:off x="52624" y="4884713"/>
        <a:ext cx="10529166" cy="9727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2BEAF5-55D3-4D43-8B08-0B5CFC2D2681}">
      <dsp:nvSpPr>
        <dsp:cNvPr id="0" name=""/>
        <dsp:cNvSpPr/>
      </dsp:nvSpPr>
      <dsp:spPr>
        <a:xfrm rot="5400000">
          <a:off x="-597360" y="981945"/>
          <a:ext cx="4831563" cy="3522943"/>
        </a:xfrm>
        <a:prstGeom prst="roundRect">
          <a:avLst>
            <a:gd name="adj" fmla="val 5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1722" rIns="80010" bIns="0" numCol="1" spcCol="1270" anchor="t" anchorCtr="0">
          <a:noAutofit/>
        </a:bodyPr>
        <a:lstStyle/>
        <a:p>
          <a:pPr marL="0" lvl="0" indent="0" algn="l" defTabSz="800100">
            <a:lnSpc>
              <a:spcPct val="90000"/>
            </a:lnSpc>
            <a:spcBef>
              <a:spcPct val="0"/>
            </a:spcBef>
            <a:spcAft>
              <a:spcPct val="35000"/>
            </a:spcAft>
            <a:buNone/>
          </a:pPr>
          <a:r>
            <a:rPr lang="el-GR" sz="1800" kern="1200" dirty="0">
              <a:solidFill>
                <a:schemeClr val="accent5">
                  <a:lumMod val="40000"/>
                  <a:lumOff val="60000"/>
                </a:schemeClr>
              </a:solidFill>
              <a:latin typeface="Palatino Linotype" panose="02040502050505030304" pitchFamily="18" charset="0"/>
            </a:rPr>
            <a:t>(Αν) η γνώση που διαθέτει ορθή κρίση, χρησιμοποιεί τη φρόνηση και έχει την ικανότητα της συνολικής θεώρησης του αγαθού, μπορεί να χρησιμοποιεί όλες τις άλλες γνώσεις και να τις κατευθύνει σύμφωνα με τη φύση τους.</a:t>
          </a:r>
        </a:p>
      </dsp:txBody>
      <dsp:txXfrm rot="-5400000">
        <a:off x="691080" y="327634"/>
        <a:ext cx="2888813" cy="966312"/>
      </dsp:txXfrm>
    </dsp:sp>
    <dsp:sp modelId="{9D96E1E9-1E6B-4E09-97EC-41EBD5A638E7}">
      <dsp:nvSpPr>
        <dsp:cNvPr id="0" name=""/>
        <dsp:cNvSpPr/>
      </dsp:nvSpPr>
      <dsp:spPr>
        <a:xfrm rot="5400000">
          <a:off x="3435060" y="723465"/>
          <a:ext cx="3935171" cy="3287285"/>
        </a:xfrm>
        <a:prstGeom prst="roundRect">
          <a:avLst>
            <a:gd name="adj" fmla="val 5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8580" rIns="88900" bIns="0" numCol="1" spcCol="1270" anchor="t" anchorCtr="0">
          <a:noAutofit/>
        </a:bodyPr>
        <a:lstStyle/>
        <a:p>
          <a:pPr marL="0" lvl="0" indent="0" algn="l" defTabSz="889000">
            <a:lnSpc>
              <a:spcPct val="90000"/>
            </a:lnSpc>
            <a:spcBef>
              <a:spcPct val="0"/>
            </a:spcBef>
            <a:spcAft>
              <a:spcPct val="35000"/>
            </a:spcAft>
            <a:buNone/>
          </a:pPr>
          <a:r>
            <a:rPr lang="el-GR" sz="2000" kern="1200" dirty="0">
              <a:solidFill>
                <a:schemeClr val="accent5">
                  <a:lumMod val="40000"/>
                  <a:lumOff val="60000"/>
                </a:schemeClr>
              </a:solidFill>
              <a:latin typeface="Palatino Linotype" panose="02040502050505030304" pitchFamily="18" charset="0"/>
            </a:rPr>
            <a:t>Αυτή που έχει αυτά τα χαρακτηριστικά είναι η φιλοσοφία.</a:t>
          </a:r>
        </a:p>
      </dsp:txBody>
      <dsp:txXfrm rot="-5400000">
        <a:off x="4350714" y="399521"/>
        <a:ext cx="2695573" cy="787034"/>
      </dsp:txXfrm>
    </dsp:sp>
    <dsp:sp modelId="{3972D8E3-2CA4-47DC-865C-930496FE5056}">
      <dsp:nvSpPr>
        <dsp:cNvPr id="0" name=""/>
        <dsp:cNvSpPr/>
      </dsp:nvSpPr>
      <dsp:spPr>
        <a:xfrm rot="5400000">
          <a:off x="1670329" y="4007444"/>
          <a:ext cx="855668" cy="1060902"/>
        </a:xfrm>
        <a:prstGeom prst="flowChartExtract">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7549615-DEDD-41A0-AB0A-72484922E266}">
      <dsp:nvSpPr>
        <dsp:cNvPr id="0" name=""/>
        <dsp:cNvSpPr/>
      </dsp:nvSpPr>
      <dsp:spPr>
        <a:xfrm rot="5400000">
          <a:off x="8585743" y="959590"/>
          <a:ext cx="1507118" cy="2781678"/>
        </a:xfrm>
        <a:prstGeom prst="roundRect">
          <a:avLst>
            <a:gd name="adj" fmla="val 5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1722" rIns="80010" bIns="0" numCol="1" spcCol="1270" anchor="t" anchorCtr="0">
          <a:noAutofit/>
        </a:bodyPr>
        <a:lstStyle/>
        <a:p>
          <a:pPr marL="0" lvl="0" indent="0" algn="ctr" defTabSz="800100">
            <a:lnSpc>
              <a:spcPct val="90000"/>
            </a:lnSpc>
            <a:spcBef>
              <a:spcPct val="0"/>
            </a:spcBef>
            <a:spcAft>
              <a:spcPct val="35000"/>
            </a:spcAft>
            <a:buNone/>
          </a:pPr>
          <a:r>
            <a:rPr lang="el-GR" sz="1800" kern="1200" dirty="0">
              <a:solidFill>
                <a:srgbClr val="FF0000"/>
              </a:solidFill>
              <a:latin typeface="Palatino Linotype" panose="02040502050505030304" pitchFamily="18" charset="0"/>
            </a:rPr>
            <a:t>Επομένως, πρέπει με κάθε τρόπο να φιλοσοφούμε.</a:t>
          </a:r>
        </a:p>
      </dsp:txBody>
      <dsp:txXfrm rot="-5400000">
        <a:off x="8449166" y="1596870"/>
        <a:ext cx="2280976" cy="301423"/>
      </dsp:txXfrm>
    </dsp:sp>
    <dsp:sp modelId="{4F976478-AB84-4018-B90A-4C8131A0A880}">
      <dsp:nvSpPr>
        <dsp:cNvPr id="0" name=""/>
        <dsp:cNvSpPr/>
      </dsp:nvSpPr>
      <dsp:spPr>
        <a:xfrm rot="5400000">
          <a:off x="5091793" y="3244718"/>
          <a:ext cx="855668" cy="1060902"/>
        </a:xfrm>
        <a:prstGeom prst="flowChartExtract">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D59F9E-4A78-4A75-A5DF-6AC780C86E42}" type="datetimeFigureOut">
              <a:rPr lang="el-GR" smtClean="0"/>
              <a:t>26/9/2024</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79478C-9EE4-4808-9334-2A123F24E82F}" type="slidenum">
              <a:rPr lang="el-GR" smtClean="0"/>
              <a:t>‹#›</a:t>
            </a:fld>
            <a:endParaRPr lang="el-GR"/>
          </a:p>
        </p:txBody>
      </p:sp>
    </p:spTree>
    <p:extLst>
      <p:ext uri="{BB962C8B-B14F-4D97-AF65-F5344CB8AC3E}">
        <p14:creationId xmlns:p14="http://schemas.microsoft.com/office/powerpoint/2010/main" val="5765667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98E36A-2994-C032-18D2-9F033100092F}"/>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1E1B8D5D-4AD6-D58E-2EF2-81A3CA11B1C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6BB4BCC6-BE3B-3532-D4B1-21D50539A2CD}"/>
              </a:ext>
            </a:extLst>
          </p:cNvPr>
          <p:cNvSpPr>
            <a:spLocks noGrp="1"/>
          </p:cNvSpPr>
          <p:nvPr>
            <p:ph type="dt" sz="half" idx="10"/>
          </p:nvPr>
        </p:nvSpPr>
        <p:spPr/>
        <p:txBody>
          <a:bodyPr/>
          <a:lstStyle/>
          <a:p>
            <a:fld id="{B61BEF0D-F0BB-DE4B-95CE-6DB70DBA9567}" type="datetimeFigureOut">
              <a:rPr lang="en-US" smtClean="0"/>
              <a:pPr/>
              <a:t>9/26/2024</a:t>
            </a:fld>
            <a:endParaRPr lang="en-US" dirty="0"/>
          </a:p>
        </p:txBody>
      </p:sp>
      <p:sp>
        <p:nvSpPr>
          <p:cNvPr id="5" name="Θέση υποσέλιδου 4">
            <a:extLst>
              <a:ext uri="{FF2B5EF4-FFF2-40B4-BE49-F238E27FC236}">
                <a16:creationId xmlns:a16="http://schemas.microsoft.com/office/drawing/2014/main" id="{85E9E483-0689-7CA4-6C0C-DCF5DC34609F}"/>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165145A4-9D93-B58E-A58F-7BC2FA8CDF83}"/>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57929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64DB138-305F-49F2-4019-0977B60593D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4A6673AC-B592-19E2-EE70-792AFF13B7D8}"/>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936DFB2-CBC4-FF84-7E79-5FEC43DBB174}"/>
              </a:ext>
            </a:extLst>
          </p:cNvPr>
          <p:cNvSpPr>
            <a:spLocks noGrp="1"/>
          </p:cNvSpPr>
          <p:nvPr>
            <p:ph type="dt" sz="half" idx="10"/>
          </p:nvPr>
        </p:nvSpPr>
        <p:spPr/>
        <p:txBody>
          <a:bodyPr/>
          <a:lstStyle/>
          <a:p>
            <a:fld id="{B61BEF0D-F0BB-DE4B-95CE-6DB70DBA9567}" type="datetimeFigureOut">
              <a:rPr lang="en-US" smtClean="0"/>
              <a:pPr/>
              <a:t>9/26/2024</a:t>
            </a:fld>
            <a:endParaRPr lang="en-US" dirty="0"/>
          </a:p>
        </p:txBody>
      </p:sp>
      <p:sp>
        <p:nvSpPr>
          <p:cNvPr id="5" name="Θέση υποσέλιδου 4">
            <a:extLst>
              <a:ext uri="{FF2B5EF4-FFF2-40B4-BE49-F238E27FC236}">
                <a16:creationId xmlns:a16="http://schemas.microsoft.com/office/drawing/2014/main" id="{31407343-025F-22F6-02F4-69BA7B6E78CC}"/>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0BA23C16-D5C8-BEC1-890F-0D995BA09480}"/>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59871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FB605D0F-7692-B3E7-DBC2-B1090EAFE87C}"/>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94D25D69-4E0E-82F5-08C0-4FC6D3923508}"/>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CA76EA3C-B82C-59F0-6031-CAF404160CFB}"/>
              </a:ext>
            </a:extLst>
          </p:cNvPr>
          <p:cNvSpPr>
            <a:spLocks noGrp="1"/>
          </p:cNvSpPr>
          <p:nvPr>
            <p:ph type="dt" sz="half" idx="10"/>
          </p:nvPr>
        </p:nvSpPr>
        <p:spPr/>
        <p:txBody>
          <a:bodyPr/>
          <a:lstStyle/>
          <a:p>
            <a:fld id="{B61BEF0D-F0BB-DE4B-95CE-6DB70DBA9567}" type="datetimeFigureOut">
              <a:rPr lang="en-US" smtClean="0"/>
              <a:pPr/>
              <a:t>9/26/2024</a:t>
            </a:fld>
            <a:endParaRPr lang="en-US" dirty="0"/>
          </a:p>
        </p:txBody>
      </p:sp>
      <p:sp>
        <p:nvSpPr>
          <p:cNvPr id="5" name="Θέση υποσέλιδου 4">
            <a:extLst>
              <a:ext uri="{FF2B5EF4-FFF2-40B4-BE49-F238E27FC236}">
                <a16:creationId xmlns:a16="http://schemas.microsoft.com/office/drawing/2014/main" id="{E538D13A-048D-23AA-1048-4FD64997C447}"/>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956A8111-C1BE-6F4B-4B79-F5EF74D6EA0D}"/>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79548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C909853-C4A5-1360-D587-CB20EB1C669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92A6540C-D6C4-4C04-8567-53645DA7B3DD}"/>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5592268-134D-C35A-F255-95562C085B97}"/>
              </a:ext>
            </a:extLst>
          </p:cNvPr>
          <p:cNvSpPr>
            <a:spLocks noGrp="1"/>
          </p:cNvSpPr>
          <p:nvPr>
            <p:ph type="dt" sz="half" idx="10"/>
          </p:nvPr>
        </p:nvSpPr>
        <p:spPr/>
        <p:txBody>
          <a:bodyPr/>
          <a:lstStyle/>
          <a:p>
            <a:fld id="{B61BEF0D-F0BB-DE4B-95CE-6DB70DBA9567}" type="datetimeFigureOut">
              <a:rPr lang="en-US" smtClean="0"/>
              <a:pPr/>
              <a:t>9/26/2024</a:t>
            </a:fld>
            <a:endParaRPr lang="en-US" dirty="0"/>
          </a:p>
        </p:txBody>
      </p:sp>
      <p:sp>
        <p:nvSpPr>
          <p:cNvPr id="5" name="Θέση υποσέλιδου 4">
            <a:extLst>
              <a:ext uri="{FF2B5EF4-FFF2-40B4-BE49-F238E27FC236}">
                <a16:creationId xmlns:a16="http://schemas.microsoft.com/office/drawing/2014/main" id="{6F8D9CBE-80A5-2F1E-6D53-954302CB2469}"/>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1E35AB2F-0677-88FE-AD00-0AA94597B666}"/>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2110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62A113-FC8C-7110-A0B5-5DDA1D9EA000}"/>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B1B85D75-31D4-11BC-B8B5-E3C6C9FC2AD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9E3BF845-CAAF-2E66-62A6-18010CB1366D}"/>
              </a:ext>
            </a:extLst>
          </p:cNvPr>
          <p:cNvSpPr>
            <a:spLocks noGrp="1"/>
          </p:cNvSpPr>
          <p:nvPr>
            <p:ph type="dt" sz="half" idx="10"/>
          </p:nvPr>
        </p:nvSpPr>
        <p:spPr/>
        <p:txBody>
          <a:bodyPr/>
          <a:lstStyle/>
          <a:p>
            <a:fld id="{B61BEF0D-F0BB-DE4B-95CE-6DB70DBA9567}" type="datetimeFigureOut">
              <a:rPr lang="en-US" smtClean="0"/>
              <a:pPr/>
              <a:t>9/26/2024</a:t>
            </a:fld>
            <a:endParaRPr lang="en-US" dirty="0"/>
          </a:p>
        </p:txBody>
      </p:sp>
      <p:sp>
        <p:nvSpPr>
          <p:cNvPr id="5" name="Θέση υποσέλιδου 4">
            <a:extLst>
              <a:ext uri="{FF2B5EF4-FFF2-40B4-BE49-F238E27FC236}">
                <a16:creationId xmlns:a16="http://schemas.microsoft.com/office/drawing/2014/main" id="{DDC16B66-ACC4-C610-2810-D176D0BEA8AA}"/>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F94689B3-94CB-77F1-DEB6-73116A4F189B}"/>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11532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B2B8231-5C19-1DB7-552F-0EC5E90ED0D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919D865-A03A-5232-5940-8A02DDC8941E}"/>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AE1C4BEC-7340-B7A5-C1E1-F82620446BEC}"/>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804C304D-A359-8BBB-1211-4C181817AC0E}"/>
              </a:ext>
            </a:extLst>
          </p:cNvPr>
          <p:cNvSpPr>
            <a:spLocks noGrp="1"/>
          </p:cNvSpPr>
          <p:nvPr>
            <p:ph type="dt" sz="half" idx="10"/>
          </p:nvPr>
        </p:nvSpPr>
        <p:spPr/>
        <p:txBody>
          <a:bodyPr/>
          <a:lstStyle/>
          <a:p>
            <a:fld id="{B61BEF0D-F0BB-DE4B-95CE-6DB70DBA9567}" type="datetimeFigureOut">
              <a:rPr lang="en-US" smtClean="0"/>
              <a:pPr/>
              <a:t>9/26/2024</a:t>
            </a:fld>
            <a:endParaRPr lang="en-US" dirty="0"/>
          </a:p>
        </p:txBody>
      </p:sp>
      <p:sp>
        <p:nvSpPr>
          <p:cNvPr id="6" name="Θέση υποσέλιδου 5">
            <a:extLst>
              <a:ext uri="{FF2B5EF4-FFF2-40B4-BE49-F238E27FC236}">
                <a16:creationId xmlns:a16="http://schemas.microsoft.com/office/drawing/2014/main" id="{A3F3D119-1715-B717-107E-D35F62D00AFD}"/>
              </a:ext>
            </a:extLst>
          </p:cNvPr>
          <p:cNvSpPr>
            <a:spLocks noGrp="1"/>
          </p:cNvSpPr>
          <p:nvPr>
            <p:ph type="ftr" sz="quarter" idx="11"/>
          </p:nvPr>
        </p:nvSpPr>
        <p:spPr/>
        <p:txBody>
          <a:bodyPr/>
          <a:lstStyle/>
          <a:p>
            <a:endParaRPr lang="en-US" dirty="0"/>
          </a:p>
        </p:txBody>
      </p:sp>
      <p:sp>
        <p:nvSpPr>
          <p:cNvPr id="7" name="Θέση αριθμού διαφάνειας 6">
            <a:extLst>
              <a:ext uri="{FF2B5EF4-FFF2-40B4-BE49-F238E27FC236}">
                <a16:creationId xmlns:a16="http://schemas.microsoft.com/office/drawing/2014/main" id="{AD948AA5-D0AD-A3EE-1C97-EB148E99508E}"/>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14963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EDF7C37-67C7-10A3-3533-7FF80FC2CFCC}"/>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B819683-FDA2-2586-55E8-B7F20B08BA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825778FC-964B-08B6-E11F-2AD02FAD44A4}"/>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038FB9C2-3FED-4E79-7640-D94984A4D3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72AF692E-035C-AD05-6DA5-85CC96208F9E}"/>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10B832DE-63E7-B3C4-3209-06266CC1F1D7}"/>
              </a:ext>
            </a:extLst>
          </p:cNvPr>
          <p:cNvSpPr>
            <a:spLocks noGrp="1"/>
          </p:cNvSpPr>
          <p:nvPr>
            <p:ph type="dt" sz="half" idx="10"/>
          </p:nvPr>
        </p:nvSpPr>
        <p:spPr/>
        <p:txBody>
          <a:bodyPr/>
          <a:lstStyle/>
          <a:p>
            <a:fld id="{B61BEF0D-F0BB-DE4B-95CE-6DB70DBA9567}" type="datetimeFigureOut">
              <a:rPr lang="en-US" smtClean="0"/>
              <a:pPr/>
              <a:t>9/26/2024</a:t>
            </a:fld>
            <a:endParaRPr lang="en-US" dirty="0"/>
          </a:p>
        </p:txBody>
      </p:sp>
      <p:sp>
        <p:nvSpPr>
          <p:cNvPr id="8" name="Θέση υποσέλιδου 7">
            <a:extLst>
              <a:ext uri="{FF2B5EF4-FFF2-40B4-BE49-F238E27FC236}">
                <a16:creationId xmlns:a16="http://schemas.microsoft.com/office/drawing/2014/main" id="{149A4002-7F68-AA43-9C0C-0043581E4BA8}"/>
              </a:ext>
            </a:extLst>
          </p:cNvPr>
          <p:cNvSpPr>
            <a:spLocks noGrp="1"/>
          </p:cNvSpPr>
          <p:nvPr>
            <p:ph type="ftr" sz="quarter" idx="11"/>
          </p:nvPr>
        </p:nvSpPr>
        <p:spPr/>
        <p:txBody>
          <a:bodyPr/>
          <a:lstStyle/>
          <a:p>
            <a:endParaRPr lang="en-US" dirty="0"/>
          </a:p>
        </p:txBody>
      </p:sp>
      <p:sp>
        <p:nvSpPr>
          <p:cNvPr id="9" name="Θέση αριθμού διαφάνειας 8">
            <a:extLst>
              <a:ext uri="{FF2B5EF4-FFF2-40B4-BE49-F238E27FC236}">
                <a16:creationId xmlns:a16="http://schemas.microsoft.com/office/drawing/2014/main" id="{D58EC0AF-49FE-EC86-987C-22D6CC82FD13}"/>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22399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AE361B5-18FC-0D2A-BF06-6A007EDB236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40C8019B-5EC2-F290-50C1-17B2F943112B}"/>
              </a:ext>
            </a:extLst>
          </p:cNvPr>
          <p:cNvSpPr>
            <a:spLocks noGrp="1"/>
          </p:cNvSpPr>
          <p:nvPr>
            <p:ph type="dt" sz="half" idx="10"/>
          </p:nvPr>
        </p:nvSpPr>
        <p:spPr/>
        <p:txBody>
          <a:bodyPr/>
          <a:lstStyle/>
          <a:p>
            <a:fld id="{B61BEF0D-F0BB-DE4B-95CE-6DB70DBA9567}" type="datetimeFigureOut">
              <a:rPr lang="en-US" smtClean="0"/>
              <a:pPr/>
              <a:t>9/26/2024</a:t>
            </a:fld>
            <a:endParaRPr lang="en-US" dirty="0"/>
          </a:p>
        </p:txBody>
      </p:sp>
      <p:sp>
        <p:nvSpPr>
          <p:cNvPr id="4" name="Θέση υποσέλιδου 3">
            <a:extLst>
              <a:ext uri="{FF2B5EF4-FFF2-40B4-BE49-F238E27FC236}">
                <a16:creationId xmlns:a16="http://schemas.microsoft.com/office/drawing/2014/main" id="{647C054B-90B2-821B-342F-5EE6EBB269F7}"/>
              </a:ext>
            </a:extLst>
          </p:cNvPr>
          <p:cNvSpPr>
            <a:spLocks noGrp="1"/>
          </p:cNvSpPr>
          <p:nvPr>
            <p:ph type="ftr" sz="quarter" idx="11"/>
          </p:nvPr>
        </p:nvSpPr>
        <p:spPr/>
        <p:txBody>
          <a:bodyPr/>
          <a:lstStyle/>
          <a:p>
            <a:endParaRPr lang="en-US" dirty="0"/>
          </a:p>
        </p:txBody>
      </p:sp>
      <p:sp>
        <p:nvSpPr>
          <p:cNvPr id="5" name="Θέση αριθμού διαφάνειας 4">
            <a:extLst>
              <a:ext uri="{FF2B5EF4-FFF2-40B4-BE49-F238E27FC236}">
                <a16:creationId xmlns:a16="http://schemas.microsoft.com/office/drawing/2014/main" id="{D28AC32D-D25D-9654-6ABC-789ECCF1743E}"/>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7857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DBE689A3-4AF0-0347-2BCF-9855C58CCCFA}"/>
              </a:ext>
            </a:extLst>
          </p:cNvPr>
          <p:cNvSpPr>
            <a:spLocks noGrp="1"/>
          </p:cNvSpPr>
          <p:nvPr>
            <p:ph type="dt" sz="half" idx="10"/>
          </p:nvPr>
        </p:nvSpPr>
        <p:spPr/>
        <p:txBody>
          <a:bodyPr/>
          <a:lstStyle/>
          <a:p>
            <a:fld id="{B61BEF0D-F0BB-DE4B-95CE-6DB70DBA9567}" type="datetimeFigureOut">
              <a:rPr lang="en-US" smtClean="0"/>
              <a:pPr/>
              <a:t>9/26/2024</a:t>
            </a:fld>
            <a:endParaRPr lang="en-US" dirty="0"/>
          </a:p>
        </p:txBody>
      </p:sp>
      <p:sp>
        <p:nvSpPr>
          <p:cNvPr id="3" name="Θέση υποσέλιδου 2">
            <a:extLst>
              <a:ext uri="{FF2B5EF4-FFF2-40B4-BE49-F238E27FC236}">
                <a16:creationId xmlns:a16="http://schemas.microsoft.com/office/drawing/2014/main" id="{5C2E0A21-B9EF-706F-A03A-5442BE909C4A}"/>
              </a:ext>
            </a:extLst>
          </p:cNvPr>
          <p:cNvSpPr>
            <a:spLocks noGrp="1"/>
          </p:cNvSpPr>
          <p:nvPr>
            <p:ph type="ftr" sz="quarter" idx="11"/>
          </p:nvPr>
        </p:nvSpPr>
        <p:spPr/>
        <p:txBody>
          <a:bodyPr/>
          <a:lstStyle/>
          <a:p>
            <a:endParaRPr lang="en-US" dirty="0"/>
          </a:p>
        </p:txBody>
      </p:sp>
      <p:sp>
        <p:nvSpPr>
          <p:cNvPr id="4" name="Θέση αριθμού διαφάνειας 3">
            <a:extLst>
              <a:ext uri="{FF2B5EF4-FFF2-40B4-BE49-F238E27FC236}">
                <a16:creationId xmlns:a16="http://schemas.microsoft.com/office/drawing/2014/main" id="{155D1F3E-88FD-432B-3D2E-732E1FF82770}"/>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97668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802A641-8E8A-BC77-9CA9-2D1847E4BA3A}"/>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5C92AC7-CCF8-AF57-EE75-A25E098CE2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51F27DF5-CD40-D952-E642-AC353CCD02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29340662-D59C-E393-D709-7CB61B319D21}"/>
              </a:ext>
            </a:extLst>
          </p:cNvPr>
          <p:cNvSpPr>
            <a:spLocks noGrp="1"/>
          </p:cNvSpPr>
          <p:nvPr>
            <p:ph type="dt" sz="half" idx="10"/>
          </p:nvPr>
        </p:nvSpPr>
        <p:spPr/>
        <p:txBody>
          <a:bodyPr/>
          <a:lstStyle/>
          <a:p>
            <a:fld id="{B61BEF0D-F0BB-DE4B-95CE-6DB70DBA9567}" type="datetimeFigureOut">
              <a:rPr lang="en-US" smtClean="0"/>
              <a:pPr/>
              <a:t>9/26/2024</a:t>
            </a:fld>
            <a:endParaRPr lang="en-US" dirty="0"/>
          </a:p>
        </p:txBody>
      </p:sp>
      <p:sp>
        <p:nvSpPr>
          <p:cNvPr id="6" name="Θέση υποσέλιδου 5">
            <a:extLst>
              <a:ext uri="{FF2B5EF4-FFF2-40B4-BE49-F238E27FC236}">
                <a16:creationId xmlns:a16="http://schemas.microsoft.com/office/drawing/2014/main" id="{D4AEF23D-AE09-BD98-DF8C-90F88EDBBD58}"/>
              </a:ext>
            </a:extLst>
          </p:cNvPr>
          <p:cNvSpPr>
            <a:spLocks noGrp="1"/>
          </p:cNvSpPr>
          <p:nvPr>
            <p:ph type="ftr" sz="quarter" idx="11"/>
          </p:nvPr>
        </p:nvSpPr>
        <p:spPr/>
        <p:txBody>
          <a:bodyPr/>
          <a:lstStyle/>
          <a:p>
            <a:endParaRPr lang="en-US" dirty="0"/>
          </a:p>
        </p:txBody>
      </p:sp>
      <p:sp>
        <p:nvSpPr>
          <p:cNvPr id="7" name="Θέση αριθμού διαφάνειας 6">
            <a:extLst>
              <a:ext uri="{FF2B5EF4-FFF2-40B4-BE49-F238E27FC236}">
                <a16:creationId xmlns:a16="http://schemas.microsoft.com/office/drawing/2014/main" id="{506195DB-1F6D-A6BF-1B12-2650246C967B}"/>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50136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1F70342-F6D1-AE3F-5661-34754ED4C001}"/>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15847B01-31E3-45C5-A739-CAF6FD12A2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E85D28DC-E2A3-A6D2-403D-6241E34442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9C1F7E91-F2E8-176C-E5F5-F7821A6CBA67}"/>
              </a:ext>
            </a:extLst>
          </p:cNvPr>
          <p:cNvSpPr>
            <a:spLocks noGrp="1"/>
          </p:cNvSpPr>
          <p:nvPr>
            <p:ph type="dt" sz="half" idx="10"/>
          </p:nvPr>
        </p:nvSpPr>
        <p:spPr/>
        <p:txBody>
          <a:bodyPr/>
          <a:lstStyle/>
          <a:p>
            <a:fld id="{B61BEF0D-F0BB-DE4B-95CE-6DB70DBA9567}" type="datetimeFigureOut">
              <a:rPr lang="en-US" smtClean="0"/>
              <a:pPr/>
              <a:t>9/26/2024</a:t>
            </a:fld>
            <a:endParaRPr lang="en-US" dirty="0"/>
          </a:p>
        </p:txBody>
      </p:sp>
      <p:sp>
        <p:nvSpPr>
          <p:cNvPr id="6" name="Θέση υποσέλιδου 5">
            <a:extLst>
              <a:ext uri="{FF2B5EF4-FFF2-40B4-BE49-F238E27FC236}">
                <a16:creationId xmlns:a16="http://schemas.microsoft.com/office/drawing/2014/main" id="{07AE2EAD-C603-4E58-E9C0-B9B76A29A939}"/>
              </a:ext>
            </a:extLst>
          </p:cNvPr>
          <p:cNvSpPr>
            <a:spLocks noGrp="1"/>
          </p:cNvSpPr>
          <p:nvPr>
            <p:ph type="ftr" sz="quarter" idx="11"/>
          </p:nvPr>
        </p:nvSpPr>
        <p:spPr/>
        <p:txBody>
          <a:bodyPr/>
          <a:lstStyle/>
          <a:p>
            <a:endParaRPr lang="en-US" dirty="0"/>
          </a:p>
        </p:txBody>
      </p:sp>
      <p:sp>
        <p:nvSpPr>
          <p:cNvPr id="7" name="Θέση αριθμού διαφάνειας 6">
            <a:extLst>
              <a:ext uri="{FF2B5EF4-FFF2-40B4-BE49-F238E27FC236}">
                <a16:creationId xmlns:a16="http://schemas.microsoft.com/office/drawing/2014/main" id="{EE5D6105-F368-786B-2300-53A4FF6272EE}"/>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34688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05204EE7-7755-3D87-4AD1-89CB3A8E3D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47D858B7-39B8-2124-803E-38B026958E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8F2602E-7A3E-8154-C8F0-6094E9B1C9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61BEF0D-F0BB-DE4B-95CE-6DB70DBA9567}" type="datetimeFigureOut">
              <a:rPr lang="en-US" smtClean="0"/>
              <a:pPr/>
              <a:t>9/26/2024</a:t>
            </a:fld>
            <a:endParaRPr lang="en-US" dirty="0"/>
          </a:p>
        </p:txBody>
      </p:sp>
      <p:sp>
        <p:nvSpPr>
          <p:cNvPr id="5" name="Θέση υποσέλιδου 4">
            <a:extLst>
              <a:ext uri="{FF2B5EF4-FFF2-40B4-BE49-F238E27FC236}">
                <a16:creationId xmlns:a16="http://schemas.microsoft.com/office/drawing/2014/main" id="{737462DC-FABD-06C9-C8A7-430EE6D42A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Θέση αριθμού διαφάνειας 5">
            <a:extLst>
              <a:ext uri="{FF2B5EF4-FFF2-40B4-BE49-F238E27FC236}">
                <a16:creationId xmlns:a16="http://schemas.microsoft.com/office/drawing/2014/main" id="{BFE89B54-CD37-E046-87A5-23D8B20EBD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0377904"/>
      </p:ext>
    </p:extLst>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5.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6" name="Rectangle 245">
            <a:extLst>
              <a:ext uri="{FF2B5EF4-FFF2-40B4-BE49-F238E27FC236}">
                <a16:creationId xmlns:a16="http://schemas.microsoft.com/office/drawing/2014/main" id="{F12E7CC5-C78B-4EBD-9565-3FA00FAA6C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Εικόνα 3" descr="Κινούμενα σχέδια μέλισσα με δείκτη">
            <a:extLst>
              <a:ext uri="{FF2B5EF4-FFF2-40B4-BE49-F238E27FC236}">
                <a16:creationId xmlns:a16="http://schemas.microsoft.com/office/drawing/2014/main" id="{0AD44006-F8B3-77B6-66D1-762B7E52C629}"/>
              </a:ext>
            </a:extLst>
          </p:cNvPr>
          <p:cNvPicPr>
            <a:picLocks noChangeAspect="1"/>
          </p:cNvPicPr>
          <p:nvPr/>
        </p:nvPicPr>
        <p:blipFill>
          <a:blip r:embed="rId2"/>
          <a:srcRect r="1541" b="2"/>
          <a:stretch/>
        </p:blipFill>
        <p:spPr>
          <a:xfrm>
            <a:off x="764988" y="1501322"/>
            <a:ext cx="3368969" cy="3855356"/>
          </a:xfrm>
          <a:prstGeom prst="rect">
            <a:avLst/>
          </a:prstGeom>
        </p:spPr>
      </p:pic>
      <p:sp>
        <p:nvSpPr>
          <p:cNvPr id="248" name="Freeform: Shape 247">
            <a:extLst>
              <a:ext uri="{FF2B5EF4-FFF2-40B4-BE49-F238E27FC236}">
                <a16:creationId xmlns:a16="http://schemas.microsoft.com/office/drawing/2014/main" id="{3A4529A5-F675-429F-8044-01372BB134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9992" y="0"/>
            <a:ext cx="7562008" cy="6858000"/>
          </a:xfrm>
          <a:custGeom>
            <a:avLst/>
            <a:gdLst>
              <a:gd name="connsiteX0" fmla="*/ 7529613 w 7529613"/>
              <a:gd name="connsiteY0" fmla="*/ 0 h 6858000"/>
              <a:gd name="connsiteX1" fmla="*/ 1222331 w 7529613"/>
              <a:gd name="connsiteY1" fmla="*/ 0 h 6858000"/>
              <a:gd name="connsiteX2" fmla="*/ 1126483 w 7529613"/>
              <a:gd name="connsiteY2" fmla="*/ 148742 h 6858000"/>
              <a:gd name="connsiteX3" fmla="*/ 767554 w 7529613"/>
              <a:gd name="connsiteY3" fmla="*/ 819975 h 6858000"/>
              <a:gd name="connsiteX4" fmla="*/ 742103 w 7529613"/>
              <a:gd name="connsiteY4" fmla="*/ 854514 h 6858000"/>
              <a:gd name="connsiteX5" fmla="*/ 785881 w 7529613"/>
              <a:gd name="connsiteY5" fmla="*/ 750263 h 6858000"/>
              <a:gd name="connsiteX6" fmla="*/ 978978 w 7529613"/>
              <a:gd name="connsiteY6" fmla="*/ 331786 h 6858000"/>
              <a:gd name="connsiteX7" fmla="*/ 1155717 w 7529613"/>
              <a:gd name="connsiteY7" fmla="*/ 0 h 6858000"/>
              <a:gd name="connsiteX8" fmla="*/ 1098249 w 7529613"/>
              <a:gd name="connsiteY8" fmla="*/ 0 h 6858000"/>
              <a:gd name="connsiteX9" fmla="*/ 991458 w 7529613"/>
              <a:gd name="connsiteY9" fmla="*/ 196614 h 6858000"/>
              <a:gd name="connsiteX10" fmla="*/ 493941 w 7529613"/>
              <a:gd name="connsiteY10" fmla="*/ 1371196 h 6858000"/>
              <a:gd name="connsiteX11" fmla="*/ 46485 w 7529613"/>
              <a:gd name="connsiteY11" fmla="*/ 3331516 h 6858000"/>
              <a:gd name="connsiteX12" fmla="*/ 12252 w 7529613"/>
              <a:gd name="connsiteY12" fmla="*/ 4357388 h 6858000"/>
              <a:gd name="connsiteX13" fmla="*/ 170821 w 7529613"/>
              <a:gd name="connsiteY13" fmla="*/ 5552906 h 6858000"/>
              <a:gd name="connsiteX14" fmla="*/ 537265 w 7529613"/>
              <a:gd name="connsiteY14" fmla="*/ 6828295 h 6858000"/>
              <a:gd name="connsiteX15" fmla="*/ 549692 w 7529613"/>
              <a:gd name="connsiteY15" fmla="*/ 6858000 h 6858000"/>
              <a:gd name="connsiteX16" fmla="*/ 602234 w 7529613"/>
              <a:gd name="connsiteY16" fmla="*/ 6858000 h 6858000"/>
              <a:gd name="connsiteX17" fmla="*/ 595414 w 7529613"/>
              <a:gd name="connsiteY17" fmla="*/ 6841549 h 6858000"/>
              <a:gd name="connsiteX18" fmla="*/ 364260 w 7529613"/>
              <a:gd name="connsiteY18" fmla="*/ 6142729 h 6858000"/>
              <a:gd name="connsiteX19" fmla="*/ 213071 w 7529613"/>
              <a:gd name="connsiteY19" fmla="*/ 5513923 h 6858000"/>
              <a:gd name="connsiteX20" fmla="*/ 211290 w 7529613"/>
              <a:gd name="connsiteY20" fmla="*/ 5480401 h 6858000"/>
              <a:gd name="connsiteX21" fmla="*/ 311446 w 7529613"/>
              <a:gd name="connsiteY21" fmla="*/ 5830359 h 6858000"/>
              <a:gd name="connsiteX22" fmla="*/ 622963 w 7529613"/>
              <a:gd name="connsiteY22" fmla="*/ 6670527 h 6858000"/>
              <a:gd name="connsiteX23" fmla="*/ 710464 w 7529613"/>
              <a:gd name="connsiteY23" fmla="*/ 6858000 h 6858000"/>
              <a:gd name="connsiteX24" fmla="*/ 7529613 w 7529613"/>
              <a:gd name="connsiteY2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529613" h="6858000">
                <a:moveTo>
                  <a:pt x="7529613" y="0"/>
                </a:moveTo>
                <a:lnTo>
                  <a:pt x="1222331" y="0"/>
                </a:lnTo>
                <a:lnTo>
                  <a:pt x="1126483" y="148742"/>
                </a:lnTo>
                <a:cubicBezTo>
                  <a:pt x="995323" y="365513"/>
                  <a:pt x="876174" y="589569"/>
                  <a:pt x="767554" y="819975"/>
                </a:cubicBezTo>
                <a:cubicBezTo>
                  <a:pt x="762210" y="833492"/>
                  <a:pt x="753441" y="845393"/>
                  <a:pt x="742103" y="854514"/>
                </a:cubicBezTo>
                <a:cubicBezTo>
                  <a:pt x="756737" y="819849"/>
                  <a:pt x="770991" y="784928"/>
                  <a:pt x="785881" y="750263"/>
                </a:cubicBezTo>
                <a:cubicBezTo>
                  <a:pt x="846713" y="608712"/>
                  <a:pt x="910948" y="469145"/>
                  <a:pt x="978978" y="331786"/>
                </a:cubicBezTo>
                <a:lnTo>
                  <a:pt x="1155717" y="0"/>
                </a:lnTo>
                <a:lnTo>
                  <a:pt x="1098249" y="0"/>
                </a:lnTo>
                <a:lnTo>
                  <a:pt x="991458" y="196614"/>
                </a:lnTo>
                <a:cubicBezTo>
                  <a:pt x="797017" y="573253"/>
                  <a:pt x="633548" y="966066"/>
                  <a:pt x="493941" y="1371196"/>
                </a:cubicBezTo>
                <a:cubicBezTo>
                  <a:pt x="276630" y="2007265"/>
                  <a:pt x="126659" y="2664286"/>
                  <a:pt x="46485" y="3331516"/>
                </a:cubicBezTo>
                <a:cubicBezTo>
                  <a:pt x="4488" y="3672965"/>
                  <a:pt x="-14219" y="4013908"/>
                  <a:pt x="12252" y="4357388"/>
                </a:cubicBezTo>
                <a:cubicBezTo>
                  <a:pt x="43558" y="4758899"/>
                  <a:pt x="90773" y="5157998"/>
                  <a:pt x="170821" y="5552906"/>
                </a:cubicBezTo>
                <a:cubicBezTo>
                  <a:pt x="259109" y="5988893"/>
                  <a:pt x="378967" y="6414594"/>
                  <a:pt x="537265" y="6828295"/>
                </a:cubicBezTo>
                <a:lnTo>
                  <a:pt x="549692" y="6858000"/>
                </a:lnTo>
                <a:lnTo>
                  <a:pt x="602234" y="6858000"/>
                </a:lnTo>
                <a:lnTo>
                  <a:pt x="595414" y="6841549"/>
                </a:lnTo>
                <a:cubicBezTo>
                  <a:pt x="507884" y="6614016"/>
                  <a:pt x="431296" y="6380817"/>
                  <a:pt x="364260" y="6142729"/>
                </a:cubicBezTo>
                <a:cubicBezTo>
                  <a:pt x="305974" y="5935370"/>
                  <a:pt x="262958" y="5723695"/>
                  <a:pt x="213071" y="5513923"/>
                </a:cubicBezTo>
                <a:cubicBezTo>
                  <a:pt x="211892" y="5502788"/>
                  <a:pt x="211299" y="5491601"/>
                  <a:pt x="211290" y="5480401"/>
                </a:cubicBezTo>
                <a:cubicBezTo>
                  <a:pt x="247814" y="5607635"/>
                  <a:pt x="276958" y="5719759"/>
                  <a:pt x="311446" y="5830359"/>
                </a:cubicBezTo>
                <a:cubicBezTo>
                  <a:pt x="401357" y="6118381"/>
                  <a:pt x="505060" y="6398531"/>
                  <a:pt x="622963" y="6670527"/>
                </a:cubicBezTo>
                <a:lnTo>
                  <a:pt x="710464" y="6858000"/>
                </a:lnTo>
                <a:lnTo>
                  <a:pt x="7529613" y="6858000"/>
                </a:lnTo>
                <a:close/>
              </a:path>
            </a:pathLst>
          </a:custGeom>
          <a:solidFill>
            <a:schemeClr val="accent2"/>
          </a:solidFill>
          <a:ln w="6857" cap="flat">
            <a:noFill/>
            <a:prstDash val="solid"/>
            <a:miter/>
          </a:ln>
        </p:spPr>
        <p:txBody>
          <a:bodyPr wrap="square" rtlCol="0" anchor="ctr">
            <a:noAutofit/>
          </a:bodyPr>
          <a:lstStyle/>
          <a:p>
            <a:endParaRPr lang="en-US"/>
          </a:p>
        </p:txBody>
      </p:sp>
      <p:sp>
        <p:nvSpPr>
          <p:cNvPr id="2" name="Τίτλος 1">
            <a:extLst>
              <a:ext uri="{FF2B5EF4-FFF2-40B4-BE49-F238E27FC236}">
                <a16:creationId xmlns:a16="http://schemas.microsoft.com/office/drawing/2014/main" id="{1FDE6A3D-F2ED-B619-290D-FBF43ECF8720}"/>
              </a:ext>
            </a:extLst>
          </p:cNvPr>
          <p:cNvSpPr>
            <a:spLocks noGrp="1"/>
          </p:cNvSpPr>
          <p:nvPr>
            <p:ph type="title"/>
          </p:nvPr>
        </p:nvSpPr>
        <p:spPr>
          <a:xfrm>
            <a:off x="5622061" y="762538"/>
            <a:ext cx="5649349" cy="3199862"/>
          </a:xfrm>
        </p:spPr>
        <p:txBody>
          <a:bodyPr vert="horz" lIns="91440" tIns="45720" rIns="91440" bIns="45720" rtlCol="0" anchor="b">
            <a:normAutofit/>
          </a:bodyPr>
          <a:lstStyle/>
          <a:p>
            <a:r>
              <a:rPr lang="en-US" sz="6600" b="1" kern="1200">
                <a:solidFill>
                  <a:srgbClr val="FFFFFF"/>
                </a:solidFill>
                <a:latin typeface="+mj-lt"/>
                <a:ea typeface="+mj-ea"/>
                <a:cs typeface="+mj-cs"/>
              </a:rPr>
              <a:t>Ενότητα 2η</a:t>
            </a:r>
          </a:p>
        </p:txBody>
      </p:sp>
      <p:sp>
        <p:nvSpPr>
          <p:cNvPr id="3" name="Θέση περιεχομένου 2">
            <a:extLst>
              <a:ext uri="{FF2B5EF4-FFF2-40B4-BE49-F238E27FC236}">
                <a16:creationId xmlns:a16="http://schemas.microsoft.com/office/drawing/2014/main" id="{9D0573A4-55AD-E1A6-CD18-5E5E1E555A56}"/>
              </a:ext>
            </a:extLst>
          </p:cNvPr>
          <p:cNvSpPr>
            <a:spLocks noGrp="1"/>
          </p:cNvSpPr>
          <p:nvPr>
            <p:ph idx="1"/>
          </p:nvPr>
        </p:nvSpPr>
        <p:spPr>
          <a:xfrm>
            <a:off x="5622061" y="4312561"/>
            <a:ext cx="5649349" cy="1687815"/>
          </a:xfrm>
        </p:spPr>
        <p:txBody>
          <a:bodyPr vert="horz" lIns="91440" tIns="45720" rIns="91440" bIns="45720" rtlCol="0" anchor="t">
            <a:normAutofit/>
          </a:bodyPr>
          <a:lstStyle/>
          <a:p>
            <a:pPr marL="0" indent="0">
              <a:buNone/>
            </a:pPr>
            <a:r>
              <a:rPr lang="en-US" sz="2400" kern="1200">
                <a:solidFill>
                  <a:srgbClr val="FFFFFF"/>
                </a:solidFill>
                <a:latin typeface="+mn-lt"/>
                <a:ea typeface="+mn-ea"/>
                <a:cs typeface="+mn-cs"/>
              </a:rPr>
              <a:t>Η πρακτική και πολιτική διάσταση της φιλοσοφίας</a:t>
            </a:r>
          </a:p>
        </p:txBody>
      </p:sp>
      <p:sp>
        <p:nvSpPr>
          <p:cNvPr id="250" name="sketch line">
            <a:extLst>
              <a:ext uri="{FF2B5EF4-FFF2-40B4-BE49-F238E27FC236}">
                <a16:creationId xmlns:a16="http://schemas.microsoft.com/office/drawing/2014/main" id="{63DAB858-5A0C-4AFF-AAC6-705EDF8DB7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17682" y="4043302"/>
            <a:ext cx="5303520" cy="18288"/>
          </a:xfrm>
          <a:custGeom>
            <a:avLst/>
            <a:gdLst>
              <a:gd name="connsiteX0" fmla="*/ 0 w 5303520"/>
              <a:gd name="connsiteY0" fmla="*/ 0 h 18288"/>
              <a:gd name="connsiteX1" fmla="*/ 556870 w 5303520"/>
              <a:gd name="connsiteY1" fmla="*/ 0 h 18288"/>
              <a:gd name="connsiteX2" fmla="*/ 1272845 w 5303520"/>
              <a:gd name="connsiteY2" fmla="*/ 0 h 18288"/>
              <a:gd name="connsiteX3" fmla="*/ 1882750 w 5303520"/>
              <a:gd name="connsiteY3" fmla="*/ 0 h 18288"/>
              <a:gd name="connsiteX4" fmla="*/ 2439619 w 5303520"/>
              <a:gd name="connsiteY4" fmla="*/ 0 h 18288"/>
              <a:gd name="connsiteX5" fmla="*/ 3155594 w 5303520"/>
              <a:gd name="connsiteY5" fmla="*/ 0 h 18288"/>
              <a:gd name="connsiteX6" fmla="*/ 3818534 w 5303520"/>
              <a:gd name="connsiteY6" fmla="*/ 0 h 18288"/>
              <a:gd name="connsiteX7" fmla="*/ 4481474 w 5303520"/>
              <a:gd name="connsiteY7" fmla="*/ 0 h 18288"/>
              <a:gd name="connsiteX8" fmla="*/ 5303520 w 5303520"/>
              <a:gd name="connsiteY8" fmla="*/ 0 h 18288"/>
              <a:gd name="connsiteX9" fmla="*/ 5303520 w 5303520"/>
              <a:gd name="connsiteY9" fmla="*/ 18288 h 18288"/>
              <a:gd name="connsiteX10" fmla="*/ 4746650 w 5303520"/>
              <a:gd name="connsiteY10" fmla="*/ 18288 h 18288"/>
              <a:gd name="connsiteX11" fmla="*/ 4242816 w 5303520"/>
              <a:gd name="connsiteY11" fmla="*/ 18288 h 18288"/>
              <a:gd name="connsiteX12" fmla="*/ 3526841 w 5303520"/>
              <a:gd name="connsiteY12" fmla="*/ 18288 h 18288"/>
              <a:gd name="connsiteX13" fmla="*/ 2969971 w 5303520"/>
              <a:gd name="connsiteY13" fmla="*/ 18288 h 18288"/>
              <a:gd name="connsiteX14" fmla="*/ 2253996 w 5303520"/>
              <a:gd name="connsiteY14" fmla="*/ 18288 h 18288"/>
              <a:gd name="connsiteX15" fmla="*/ 1484986 w 5303520"/>
              <a:gd name="connsiteY15" fmla="*/ 18288 h 18288"/>
              <a:gd name="connsiteX16" fmla="*/ 875081 w 5303520"/>
              <a:gd name="connsiteY16" fmla="*/ 18288 h 18288"/>
              <a:gd name="connsiteX17" fmla="*/ 0 w 5303520"/>
              <a:gd name="connsiteY17" fmla="*/ 18288 h 18288"/>
              <a:gd name="connsiteX18" fmla="*/ 0 w 530352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303520" h="18288" fill="none" extrusionOk="0">
                <a:moveTo>
                  <a:pt x="0" y="0"/>
                </a:moveTo>
                <a:cubicBezTo>
                  <a:pt x="191807" y="-19560"/>
                  <a:pt x="373092" y="14032"/>
                  <a:pt x="556870" y="0"/>
                </a:cubicBezTo>
                <a:cubicBezTo>
                  <a:pt x="740648" y="-14032"/>
                  <a:pt x="1109645" y="5886"/>
                  <a:pt x="1272845" y="0"/>
                </a:cubicBezTo>
                <a:cubicBezTo>
                  <a:pt x="1436045" y="-5886"/>
                  <a:pt x="1723352" y="-21940"/>
                  <a:pt x="1882750" y="0"/>
                </a:cubicBezTo>
                <a:cubicBezTo>
                  <a:pt x="2042148" y="21940"/>
                  <a:pt x="2308812" y="-23394"/>
                  <a:pt x="2439619" y="0"/>
                </a:cubicBezTo>
                <a:cubicBezTo>
                  <a:pt x="2570426" y="23394"/>
                  <a:pt x="2936980" y="-3315"/>
                  <a:pt x="3155594" y="0"/>
                </a:cubicBezTo>
                <a:cubicBezTo>
                  <a:pt x="3374208" y="3315"/>
                  <a:pt x="3528026" y="24519"/>
                  <a:pt x="3818534" y="0"/>
                </a:cubicBezTo>
                <a:cubicBezTo>
                  <a:pt x="4109042" y="-24519"/>
                  <a:pt x="4161759" y="-18720"/>
                  <a:pt x="4481474" y="0"/>
                </a:cubicBezTo>
                <a:cubicBezTo>
                  <a:pt x="4801189" y="18720"/>
                  <a:pt x="5011126" y="27308"/>
                  <a:pt x="5303520" y="0"/>
                </a:cubicBezTo>
                <a:cubicBezTo>
                  <a:pt x="5304050" y="6954"/>
                  <a:pt x="5304254" y="12839"/>
                  <a:pt x="5303520" y="18288"/>
                </a:cubicBezTo>
                <a:cubicBezTo>
                  <a:pt x="5132450" y="501"/>
                  <a:pt x="4953391" y="18714"/>
                  <a:pt x="4746650" y="18288"/>
                </a:cubicBezTo>
                <a:cubicBezTo>
                  <a:pt x="4539909" y="17863"/>
                  <a:pt x="4361261" y="7168"/>
                  <a:pt x="4242816" y="18288"/>
                </a:cubicBezTo>
                <a:cubicBezTo>
                  <a:pt x="4124371" y="29408"/>
                  <a:pt x="3754907" y="21026"/>
                  <a:pt x="3526841" y="18288"/>
                </a:cubicBezTo>
                <a:cubicBezTo>
                  <a:pt x="3298775" y="15550"/>
                  <a:pt x="3164473" y="3913"/>
                  <a:pt x="2969971" y="18288"/>
                </a:cubicBezTo>
                <a:cubicBezTo>
                  <a:pt x="2775469" y="32664"/>
                  <a:pt x="2608536" y="2050"/>
                  <a:pt x="2253996" y="18288"/>
                </a:cubicBezTo>
                <a:cubicBezTo>
                  <a:pt x="1899456" y="34526"/>
                  <a:pt x="1752044" y="28789"/>
                  <a:pt x="1484986" y="18288"/>
                </a:cubicBezTo>
                <a:cubicBezTo>
                  <a:pt x="1217928" y="7788"/>
                  <a:pt x="1060609" y="-4784"/>
                  <a:pt x="875081" y="18288"/>
                </a:cubicBezTo>
                <a:cubicBezTo>
                  <a:pt x="689553" y="41360"/>
                  <a:pt x="188846" y="25228"/>
                  <a:pt x="0" y="18288"/>
                </a:cubicBezTo>
                <a:cubicBezTo>
                  <a:pt x="-570" y="9279"/>
                  <a:pt x="132" y="5100"/>
                  <a:pt x="0" y="0"/>
                </a:cubicBezTo>
                <a:close/>
              </a:path>
              <a:path w="5303520" h="18288" stroke="0" extrusionOk="0">
                <a:moveTo>
                  <a:pt x="0" y="0"/>
                </a:moveTo>
                <a:cubicBezTo>
                  <a:pt x="181149" y="2038"/>
                  <a:pt x="442175" y="-27591"/>
                  <a:pt x="609905" y="0"/>
                </a:cubicBezTo>
                <a:cubicBezTo>
                  <a:pt x="777636" y="27591"/>
                  <a:pt x="947554" y="-24271"/>
                  <a:pt x="1113739" y="0"/>
                </a:cubicBezTo>
                <a:cubicBezTo>
                  <a:pt x="1279924" y="24271"/>
                  <a:pt x="1721318" y="-30891"/>
                  <a:pt x="1882750" y="0"/>
                </a:cubicBezTo>
                <a:cubicBezTo>
                  <a:pt x="2044182" y="30891"/>
                  <a:pt x="2270822" y="-14002"/>
                  <a:pt x="2492654" y="0"/>
                </a:cubicBezTo>
                <a:cubicBezTo>
                  <a:pt x="2714486" y="14002"/>
                  <a:pt x="2822632" y="27292"/>
                  <a:pt x="3102559" y="0"/>
                </a:cubicBezTo>
                <a:cubicBezTo>
                  <a:pt x="3382487" y="-27292"/>
                  <a:pt x="3489743" y="-31235"/>
                  <a:pt x="3871570" y="0"/>
                </a:cubicBezTo>
                <a:cubicBezTo>
                  <a:pt x="4253397" y="31235"/>
                  <a:pt x="4301475" y="22800"/>
                  <a:pt x="4428439" y="0"/>
                </a:cubicBezTo>
                <a:cubicBezTo>
                  <a:pt x="4555403" y="-22800"/>
                  <a:pt x="5018410" y="43534"/>
                  <a:pt x="5303520" y="0"/>
                </a:cubicBezTo>
                <a:cubicBezTo>
                  <a:pt x="5302837" y="5414"/>
                  <a:pt x="5302800" y="12510"/>
                  <a:pt x="5303520" y="18288"/>
                </a:cubicBezTo>
                <a:cubicBezTo>
                  <a:pt x="5082751" y="18456"/>
                  <a:pt x="4993374" y="24100"/>
                  <a:pt x="4746650" y="18288"/>
                </a:cubicBezTo>
                <a:cubicBezTo>
                  <a:pt x="4499926" y="12477"/>
                  <a:pt x="4368648" y="-7187"/>
                  <a:pt x="4083710" y="18288"/>
                </a:cubicBezTo>
                <a:cubicBezTo>
                  <a:pt x="3798772" y="43763"/>
                  <a:pt x="3729434" y="5501"/>
                  <a:pt x="3473806" y="18288"/>
                </a:cubicBezTo>
                <a:cubicBezTo>
                  <a:pt x="3218178" y="31075"/>
                  <a:pt x="3056855" y="30003"/>
                  <a:pt x="2704795" y="18288"/>
                </a:cubicBezTo>
                <a:cubicBezTo>
                  <a:pt x="2352735" y="6573"/>
                  <a:pt x="2319447" y="29257"/>
                  <a:pt x="1935785" y="18288"/>
                </a:cubicBezTo>
                <a:cubicBezTo>
                  <a:pt x="1552123" y="7320"/>
                  <a:pt x="1532619" y="-467"/>
                  <a:pt x="1378915" y="18288"/>
                </a:cubicBezTo>
                <a:cubicBezTo>
                  <a:pt x="1225211" y="37043"/>
                  <a:pt x="1038692" y="34308"/>
                  <a:pt x="715975" y="18288"/>
                </a:cubicBezTo>
                <a:cubicBezTo>
                  <a:pt x="393258" y="2268"/>
                  <a:pt x="303768" y="26944"/>
                  <a:pt x="0" y="18288"/>
                </a:cubicBezTo>
                <a:cubicBezTo>
                  <a:pt x="-306" y="11061"/>
                  <a:pt x="-655" y="7751"/>
                  <a:pt x="0" y="0"/>
                </a:cubicBezTo>
                <a:close/>
              </a:path>
            </a:pathLst>
          </a:custGeom>
          <a:solidFill>
            <a:srgbClr val="FFFFFF"/>
          </a:solidFill>
          <a:ln w="41275" cap="rnd">
            <a:solidFill>
              <a:srgbClr val="FFFFFF"/>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45881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0016C8F3-6BC0-03F4-893F-21B856AB934D}"/>
              </a:ext>
            </a:extLst>
          </p:cNvPr>
          <p:cNvSpPr>
            <a:spLocks noGrp="1"/>
          </p:cNvSpPr>
          <p:nvPr>
            <p:ph idx="1"/>
          </p:nvPr>
        </p:nvSpPr>
        <p:spPr>
          <a:xfrm>
            <a:off x="1703125" y="95340"/>
            <a:ext cx="9801488" cy="6539477"/>
          </a:xfrm>
        </p:spPr>
        <p:txBody>
          <a:bodyPr>
            <a:normAutofit/>
          </a:bodyPr>
          <a:lstStyle/>
          <a:p>
            <a:pPr marL="0" indent="0">
              <a:buNone/>
            </a:pPr>
            <a:r>
              <a:rPr lang="el-GR" sz="2400" dirty="0">
                <a:solidFill>
                  <a:srgbClr val="FF0000"/>
                </a:solidFill>
                <a:latin typeface="Palatino Linotype" panose="02040502050505030304" pitchFamily="18" charset="0"/>
              </a:rPr>
              <a:t>εἰ μέλλομεν ὀρθῶς πολιτεύσεσθαι καὶ τὸν ἑαυτῶν βίον διάξειν ὠφελίμως:</a:t>
            </a:r>
          </a:p>
          <a:p>
            <a:pPr marL="0" indent="0">
              <a:buNone/>
            </a:pPr>
            <a:r>
              <a:rPr lang="el-GR" sz="2400" dirty="0">
                <a:solidFill>
                  <a:schemeClr val="tx1"/>
                </a:solidFill>
                <a:latin typeface="Palatino Linotype" panose="02040502050505030304" pitchFamily="18" charset="0"/>
              </a:rPr>
              <a:t>	Ο</a:t>
            </a:r>
            <a:r>
              <a:rPr lang="el-GR" sz="2400" dirty="0">
                <a:solidFill>
                  <a:srgbClr val="FF0000"/>
                </a:solidFill>
                <a:latin typeface="Palatino Linotype" panose="02040502050505030304" pitchFamily="18" charset="0"/>
              </a:rPr>
              <a:t> </a:t>
            </a:r>
            <a:r>
              <a:rPr lang="el-GR" sz="2400" dirty="0">
                <a:solidFill>
                  <a:schemeClr val="tx1">
                    <a:lumMod val="95000"/>
                    <a:lumOff val="5000"/>
                  </a:schemeClr>
                </a:solidFill>
                <a:latin typeface="Palatino Linotype" panose="02040502050505030304" pitchFamily="18" charset="0"/>
              </a:rPr>
              <a:t>Αριστοτέλης προτρέπει τόσο τον Θεμίσωνα όσο και τους νέους που βρίσκονται στην ηλικία του, να φιλοσοφήσουν. Πρόθεσή του είναι από τη μια να δώσει πρακτική διάσταση στον ανθρώπινο βίο (δημόσιο και ιδιωτικό) και από την άλλη να συνδέσει την πολιτική με τις ηθικές αρετές και τη φρόνηση. </a:t>
            </a:r>
          </a:p>
          <a:p>
            <a:pPr marL="0" indent="0">
              <a:buNone/>
            </a:pPr>
            <a:r>
              <a:rPr lang="el-GR" sz="2400" b="1" dirty="0">
                <a:solidFill>
                  <a:schemeClr val="tx1">
                    <a:lumMod val="95000"/>
                    <a:lumOff val="5000"/>
                  </a:schemeClr>
                </a:solidFill>
                <a:highlight>
                  <a:srgbClr val="C0C0C0"/>
                </a:highlight>
                <a:latin typeface="Palatino Linotype" panose="02040502050505030304" pitchFamily="18" charset="0"/>
              </a:rPr>
              <a:t>Πολιτεύομαι</a:t>
            </a:r>
            <a:r>
              <a:rPr lang="el-GR" sz="2400" dirty="0">
                <a:solidFill>
                  <a:schemeClr val="tx1">
                    <a:lumMod val="95000"/>
                    <a:lumOff val="5000"/>
                  </a:schemeClr>
                </a:solidFill>
                <a:highlight>
                  <a:srgbClr val="C0C0C0"/>
                </a:highlight>
                <a:latin typeface="Palatino Linotype" panose="02040502050505030304" pitchFamily="18" charset="0"/>
              </a:rPr>
              <a:t>=δηλώνεται ο τρόπος με τον οποίο ο ελεύθερος πολίτης εντάσσεται στη δημόσια ζωή, η σχέση του με την κοινωνία στην οποία ζει.</a:t>
            </a:r>
          </a:p>
          <a:p>
            <a:pPr marL="0" indent="0">
              <a:buNone/>
            </a:pPr>
            <a:r>
              <a:rPr lang="el-GR" sz="2400" b="1" dirty="0">
                <a:solidFill>
                  <a:schemeClr val="tx1">
                    <a:lumMod val="95000"/>
                    <a:lumOff val="5000"/>
                  </a:schemeClr>
                </a:solidFill>
                <a:highlight>
                  <a:srgbClr val="C0C0C0"/>
                </a:highlight>
                <a:latin typeface="Palatino Linotype" panose="02040502050505030304" pitchFamily="18" charset="0"/>
              </a:rPr>
              <a:t>Βίος</a:t>
            </a:r>
            <a:r>
              <a:rPr lang="el-GR" sz="2400" dirty="0">
                <a:solidFill>
                  <a:schemeClr val="tx1">
                    <a:lumMod val="95000"/>
                    <a:lumOff val="5000"/>
                  </a:schemeClr>
                </a:solidFill>
                <a:highlight>
                  <a:srgbClr val="C0C0C0"/>
                </a:highlight>
                <a:latin typeface="Palatino Linotype" panose="02040502050505030304" pitchFamily="18" charset="0"/>
              </a:rPr>
              <a:t>=δεν σημαίνει πάντα ζωή. Συχνά δηλώνει τον τρόπο ζωής, πώς ο άνθρωπος βιώνει τη ζωή. Ενώ η ζωή αποτελεί για τον άνθρωπο ένα υπαρκτό δεδομένο, ο βίος υπόκειται σε διερώτηση, διαμόρφωση και επιλογή. Η ζωή είναι μία, αλλά οι επιλέξιμοι βίοι πολλοί. Έτσι, ο ανθρώπινος βίος, ατομικός και συλλογικός, γίνεται αντικείμενο φιλοσοφικής μελέτης. Και η φιλοσοφία ορίζεται ως τέχνη του βίου.</a:t>
            </a:r>
            <a:endParaRPr lang="el-GR" sz="2400" dirty="0">
              <a:solidFill>
                <a:schemeClr val="tx1"/>
              </a:solidFill>
              <a:highlight>
                <a:srgbClr val="C0C0C0"/>
              </a:highlight>
              <a:latin typeface="Palatino Linotype" panose="02040502050505030304" pitchFamily="18" charset="0"/>
            </a:endParaRPr>
          </a:p>
        </p:txBody>
      </p:sp>
    </p:spTree>
    <p:extLst>
      <p:ext uri="{BB962C8B-B14F-4D97-AF65-F5344CB8AC3E}">
        <p14:creationId xmlns:p14="http://schemas.microsoft.com/office/powerpoint/2010/main" val="42031482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3C0EAFBC-2089-4662-F7E2-167A55182175}"/>
              </a:ext>
            </a:extLst>
          </p:cNvPr>
          <p:cNvSpPr>
            <a:spLocks noGrp="1"/>
          </p:cNvSpPr>
          <p:nvPr>
            <p:ph idx="1"/>
          </p:nvPr>
        </p:nvSpPr>
        <p:spPr>
          <a:xfrm>
            <a:off x="1323208" y="429030"/>
            <a:ext cx="9719148" cy="5993437"/>
          </a:xfrm>
        </p:spPr>
        <p:txBody>
          <a:bodyPr>
            <a:normAutofit/>
          </a:bodyPr>
          <a:lstStyle/>
          <a:p>
            <a:pPr marL="0" indent="0">
              <a:buNone/>
            </a:pPr>
            <a:r>
              <a:rPr lang="el-GR" sz="2400" dirty="0">
                <a:solidFill>
                  <a:srgbClr val="FF0000"/>
                </a:solidFill>
                <a:latin typeface="Palatino Linotype" panose="02040502050505030304" pitchFamily="18" charset="0"/>
              </a:rPr>
              <a:t>Συλλογισμός 1</a:t>
            </a:r>
            <a:r>
              <a:rPr lang="el-GR" sz="2400" baseline="30000" dirty="0">
                <a:solidFill>
                  <a:srgbClr val="FF0000"/>
                </a:solidFill>
                <a:latin typeface="Palatino Linotype" panose="02040502050505030304" pitchFamily="18" charset="0"/>
              </a:rPr>
              <a:t>ης</a:t>
            </a:r>
            <a:r>
              <a:rPr lang="el-GR" sz="2400" dirty="0">
                <a:solidFill>
                  <a:srgbClr val="FF0000"/>
                </a:solidFill>
                <a:latin typeface="Palatino Linotype" panose="02040502050505030304" pitchFamily="18" charset="0"/>
              </a:rPr>
              <a:t> παραγράφου (επαγωγικός)</a:t>
            </a:r>
          </a:p>
          <a:p>
            <a:pPr marL="0" indent="0">
              <a:buNone/>
            </a:pPr>
            <a:endParaRPr lang="el-GR" sz="2400" b="1" dirty="0">
              <a:latin typeface="Palatino Linotype" panose="02040502050505030304" pitchFamily="18" charset="0"/>
            </a:endParaRPr>
          </a:p>
          <a:p>
            <a:pPr marL="0" indent="0">
              <a:buNone/>
            </a:pPr>
            <a:endParaRPr lang="el-GR" sz="2400" b="1" dirty="0">
              <a:latin typeface="Palatino Linotype" panose="02040502050505030304" pitchFamily="18" charset="0"/>
            </a:endParaRPr>
          </a:p>
          <a:p>
            <a:pPr marL="0" indent="0">
              <a:buNone/>
            </a:pPr>
            <a:endParaRPr lang="el-GR" sz="2400" b="1" dirty="0">
              <a:latin typeface="Palatino Linotype" panose="02040502050505030304" pitchFamily="18" charset="0"/>
            </a:endParaRPr>
          </a:p>
          <a:p>
            <a:pPr marL="0" indent="0">
              <a:buNone/>
            </a:pPr>
            <a:endParaRPr lang="el-GR" sz="2400" dirty="0">
              <a:latin typeface="Palatino Linotype" panose="02040502050505030304" pitchFamily="18" charset="0"/>
            </a:endParaRPr>
          </a:p>
          <a:p>
            <a:pPr marL="0" indent="0">
              <a:buNone/>
            </a:pPr>
            <a:endParaRPr lang="el-GR" sz="2400" b="1" dirty="0">
              <a:latin typeface="Palatino Linotype" panose="02040502050505030304" pitchFamily="18" charset="0"/>
            </a:endParaRPr>
          </a:p>
          <a:p>
            <a:pPr marL="0" indent="0">
              <a:buNone/>
            </a:pPr>
            <a:endParaRPr lang="el-GR" sz="2400" dirty="0">
              <a:latin typeface="Palatino Linotype" panose="02040502050505030304" pitchFamily="18" charset="0"/>
            </a:endParaRPr>
          </a:p>
        </p:txBody>
      </p:sp>
      <p:sp>
        <p:nvSpPr>
          <p:cNvPr id="2" name="Φυσαλίδα ομιλίας: Ορθογώνιο με στρογγυλεμένες γωνίες 1">
            <a:extLst>
              <a:ext uri="{FF2B5EF4-FFF2-40B4-BE49-F238E27FC236}">
                <a16:creationId xmlns:a16="http://schemas.microsoft.com/office/drawing/2014/main" id="{0078E282-9AE4-151C-752B-A4F5680165DD}"/>
              </a:ext>
            </a:extLst>
          </p:cNvPr>
          <p:cNvSpPr/>
          <p:nvPr/>
        </p:nvSpPr>
        <p:spPr>
          <a:xfrm>
            <a:off x="1495109" y="953403"/>
            <a:ext cx="2721532" cy="1079079"/>
          </a:xfrm>
          <a:prstGeom prst="wedgeRoundRect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indent="0">
              <a:buNone/>
            </a:pPr>
            <a:r>
              <a:rPr lang="el-GR" sz="1800" dirty="0">
                <a:latin typeface="Palatino Linotype" panose="02040502050505030304" pitchFamily="18" charset="0"/>
              </a:rPr>
              <a:t>Το σώμα μας και όσα έχουν σχέση με αυτό είναι όργανα.</a:t>
            </a:r>
          </a:p>
        </p:txBody>
      </p:sp>
      <p:sp>
        <p:nvSpPr>
          <p:cNvPr id="4" name="Φυσαλίδα ομιλίας: Ορθογώνιο με στρογγυλεμένες γωνίες 3">
            <a:extLst>
              <a:ext uri="{FF2B5EF4-FFF2-40B4-BE49-F238E27FC236}">
                <a16:creationId xmlns:a16="http://schemas.microsoft.com/office/drawing/2014/main" id="{2E77A198-794F-264D-3616-A77B2681D92E}"/>
              </a:ext>
            </a:extLst>
          </p:cNvPr>
          <p:cNvSpPr/>
          <p:nvPr/>
        </p:nvSpPr>
        <p:spPr>
          <a:xfrm>
            <a:off x="4216641" y="1856970"/>
            <a:ext cx="3973956" cy="1399769"/>
          </a:xfrm>
          <a:prstGeom prst="wedgeRoundRect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indent="0">
              <a:buNone/>
            </a:pPr>
            <a:r>
              <a:rPr lang="el-GR" sz="1800" dirty="0">
                <a:latin typeface="Palatino Linotype" panose="02040502050505030304" pitchFamily="18" charset="0"/>
              </a:rPr>
              <a:t>Η χρήση αυτών των οργάνων μπορεί να καταστεί επικίνδυνη, αν δε γίνει με τον κατάλληλο τρόπο.</a:t>
            </a:r>
          </a:p>
        </p:txBody>
      </p:sp>
      <p:sp>
        <p:nvSpPr>
          <p:cNvPr id="5" name="Φυσαλίδα ομιλίας: Ορθογώνιο με στρογγυλεμένες γωνίες 4">
            <a:extLst>
              <a:ext uri="{FF2B5EF4-FFF2-40B4-BE49-F238E27FC236}">
                <a16:creationId xmlns:a16="http://schemas.microsoft.com/office/drawing/2014/main" id="{6DD9A8FB-8014-667E-1907-FFEBC858DAC6}"/>
              </a:ext>
            </a:extLst>
          </p:cNvPr>
          <p:cNvSpPr/>
          <p:nvPr/>
        </p:nvSpPr>
        <p:spPr>
          <a:xfrm>
            <a:off x="8190597" y="3157062"/>
            <a:ext cx="3434811" cy="1518380"/>
          </a:xfrm>
          <a:prstGeom prst="wedgeRoundRect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indent="0">
              <a:buNone/>
            </a:pPr>
            <a:r>
              <a:rPr lang="el-GR" sz="1800">
                <a:latin typeface="Palatino Linotype" panose="02040502050505030304" pitchFamily="18" charset="0"/>
              </a:rPr>
              <a:t>Η φιλοσοφία είναι η μόνη γνώση που μπορεί να εξασφαλίσει τον ορθό και ωφέλιμο τρόπο χρήσης των διάφορων οργάνων.</a:t>
            </a:r>
            <a:endParaRPr lang="el-GR" sz="1800" dirty="0">
              <a:latin typeface="Palatino Linotype" panose="02040502050505030304" pitchFamily="18" charset="0"/>
            </a:endParaRPr>
          </a:p>
        </p:txBody>
      </p:sp>
      <p:sp>
        <p:nvSpPr>
          <p:cNvPr id="6" name="Ορθογώνιο: Στρογγύλεμα γωνιών 5">
            <a:extLst>
              <a:ext uri="{FF2B5EF4-FFF2-40B4-BE49-F238E27FC236}">
                <a16:creationId xmlns:a16="http://schemas.microsoft.com/office/drawing/2014/main" id="{6A760B50-3CA7-7C0F-720C-58D7D854E8A1}"/>
              </a:ext>
            </a:extLst>
          </p:cNvPr>
          <p:cNvSpPr/>
          <p:nvPr/>
        </p:nvSpPr>
        <p:spPr>
          <a:xfrm>
            <a:off x="3551317" y="4618310"/>
            <a:ext cx="4177638" cy="1612117"/>
          </a:xfrm>
          <a:prstGeom prst="roundRect">
            <a:avLst>
              <a:gd name="adj" fmla="val 12952"/>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indent="0">
              <a:buNone/>
            </a:pPr>
            <a:r>
              <a:rPr lang="el-GR" sz="1800" dirty="0">
                <a:latin typeface="Palatino Linotype" panose="02040502050505030304" pitchFamily="18" charset="0"/>
              </a:rPr>
              <a:t>Άρα, πρέπει να φιλοσοφούμε, γιατί μόνο η φιλοσοφία μάς παρέχει τη δυνατότητα να ζήσουμε με τρόπο ηθικό στη δημόσια ζωή μας και επωφελή στην ιδιωτική. </a:t>
            </a:r>
          </a:p>
        </p:txBody>
      </p:sp>
      <p:sp>
        <p:nvSpPr>
          <p:cNvPr id="7" name="Βέλος: Δεξιό 6">
            <a:extLst>
              <a:ext uri="{FF2B5EF4-FFF2-40B4-BE49-F238E27FC236}">
                <a16:creationId xmlns:a16="http://schemas.microsoft.com/office/drawing/2014/main" id="{5024BBB1-D2FE-3358-E6D2-301ACBA13FC3}"/>
              </a:ext>
            </a:extLst>
          </p:cNvPr>
          <p:cNvSpPr/>
          <p:nvPr/>
        </p:nvSpPr>
        <p:spPr>
          <a:xfrm>
            <a:off x="1495109" y="5087704"/>
            <a:ext cx="1538446" cy="637047"/>
          </a:xfrm>
          <a:prstGeom prst="rightArrow">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4686987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713293C-299E-68F8-D352-393D773B298B}"/>
              </a:ext>
            </a:extLst>
          </p:cNvPr>
          <p:cNvSpPr>
            <a:spLocks noGrp="1"/>
          </p:cNvSpPr>
          <p:nvPr>
            <p:ph idx="1"/>
          </p:nvPr>
        </p:nvSpPr>
        <p:spPr>
          <a:xfrm>
            <a:off x="1066078" y="178576"/>
            <a:ext cx="10517766" cy="6500848"/>
          </a:xfrm>
        </p:spPr>
        <p:txBody>
          <a:bodyPr>
            <a:normAutofit/>
          </a:bodyPr>
          <a:lstStyle/>
          <a:p>
            <a:pPr marL="0" indent="0">
              <a:buNone/>
            </a:pPr>
            <a:r>
              <a:rPr lang="el-GR" sz="3200" dirty="0">
                <a:solidFill>
                  <a:srgbClr val="FF0000"/>
                </a:solidFill>
                <a:latin typeface="Palatino Linotype" panose="02040502050505030304" pitchFamily="18" charset="0"/>
              </a:rPr>
              <a:t>Ἔτι τοίνυν ἄλλαι μέν εἰσιν αἱ ποιοῦσαι ἕκαστον τῶν ἐν τῷ βίῳ πλεονεκτημάτων ἐπιστῆμαι, ἄλλαι δὲ αἱ χρώμεναι ταύταις, καὶ ἄλλαι μὲν αἱ ὑπηρετοῦσαι, ἕτεραι δὲ αἱ ἐπιτάττουσαι, ἐν αἷς ἐστιν ὡς ἂν ἡγεμονικωτέραις ὑπαρχούσαις τὸ κυρίως ὂν ἀγαθόν.</a:t>
            </a:r>
          </a:p>
          <a:p>
            <a:pPr marL="0" indent="0">
              <a:buNone/>
            </a:pPr>
            <a:r>
              <a:rPr lang="el-GR" sz="2400" b="1" dirty="0">
                <a:solidFill>
                  <a:schemeClr val="tx1"/>
                </a:solidFill>
                <a:highlight>
                  <a:srgbClr val="C0C0C0"/>
                </a:highlight>
                <a:latin typeface="Palatino Linotype" panose="02040502050505030304" pitchFamily="18" charset="0"/>
              </a:rPr>
              <a:t>αἱ ἐπιστῆμαι (αἱ )ποιοῦσαι ἕκαστον τῶν ἐν τῷ βίῳ πλεονεκτημάτων</a:t>
            </a:r>
            <a:r>
              <a:rPr lang="el-GR" sz="2400" dirty="0">
                <a:solidFill>
                  <a:schemeClr val="tx1"/>
                </a:solidFill>
                <a:highlight>
                  <a:srgbClr val="C0C0C0"/>
                </a:highlight>
                <a:latin typeface="Palatino Linotype" panose="02040502050505030304" pitchFamily="18" charset="0"/>
              </a:rPr>
              <a:t>= οι γνώσεις που δημιουργούν το κάθε πλεονέκτημα στη ζωή μας</a:t>
            </a:r>
          </a:p>
          <a:p>
            <a:pPr marL="0" indent="0">
              <a:buNone/>
            </a:pPr>
            <a:r>
              <a:rPr lang="el-GR" sz="2400" b="1" dirty="0">
                <a:solidFill>
                  <a:schemeClr val="tx1"/>
                </a:solidFill>
                <a:highlight>
                  <a:srgbClr val="C0C0C0"/>
                </a:highlight>
                <a:latin typeface="Palatino Linotype" panose="02040502050505030304" pitchFamily="18" charset="0"/>
              </a:rPr>
              <a:t>αἱ χρώμεναι ταύταις</a:t>
            </a:r>
            <a:r>
              <a:rPr lang="el-GR" sz="2400" dirty="0">
                <a:solidFill>
                  <a:schemeClr val="tx1"/>
                </a:solidFill>
                <a:highlight>
                  <a:srgbClr val="C0C0C0"/>
                </a:highlight>
                <a:latin typeface="Palatino Linotype" panose="02040502050505030304" pitchFamily="18" charset="0"/>
              </a:rPr>
              <a:t>= εκείνες που μας δείχνουν τον τρόπο χρήσης τους, εκείνες που εξασφαλίζουν την καλή χρήση αυτών</a:t>
            </a:r>
          </a:p>
          <a:p>
            <a:pPr marL="0" indent="0">
              <a:buNone/>
            </a:pPr>
            <a:r>
              <a:rPr lang="el-GR" sz="2400" b="1" dirty="0">
                <a:solidFill>
                  <a:schemeClr val="tx1"/>
                </a:solidFill>
                <a:highlight>
                  <a:srgbClr val="C0C0C0"/>
                </a:highlight>
                <a:latin typeface="Palatino Linotype" panose="02040502050505030304" pitchFamily="18" charset="0"/>
              </a:rPr>
              <a:t>αἱ ὑπηρετοῦσαι</a:t>
            </a:r>
            <a:r>
              <a:rPr lang="el-GR" sz="2400" dirty="0">
                <a:solidFill>
                  <a:schemeClr val="tx1"/>
                </a:solidFill>
                <a:highlight>
                  <a:srgbClr val="C0C0C0"/>
                </a:highlight>
                <a:latin typeface="Palatino Linotype" panose="02040502050505030304" pitchFamily="18" charset="0"/>
              </a:rPr>
              <a:t>&lt;ὑπηρετῶ τινι=φροντίζω, περιποιούμαι, υπηρετώ κάποιον</a:t>
            </a:r>
          </a:p>
          <a:p>
            <a:pPr marL="0" indent="0">
              <a:buNone/>
            </a:pPr>
            <a:r>
              <a:rPr lang="el-GR" sz="2400" b="1" dirty="0">
                <a:solidFill>
                  <a:schemeClr val="tx1"/>
                </a:solidFill>
                <a:highlight>
                  <a:srgbClr val="C0C0C0"/>
                </a:highlight>
                <a:latin typeface="Palatino Linotype" panose="02040502050505030304" pitchFamily="18" charset="0"/>
              </a:rPr>
              <a:t>αἱ ἐπιτάττουσαι</a:t>
            </a:r>
            <a:r>
              <a:rPr lang="el-GR" sz="2400" dirty="0">
                <a:solidFill>
                  <a:schemeClr val="tx1"/>
                </a:solidFill>
                <a:highlight>
                  <a:srgbClr val="C0C0C0"/>
                </a:highlight>
                <a:latin typeface="Palatino Linotype" panose="02040502050505030304" pitchFamily="18" charset="0"/>
              </a:rPr>
              <a:t>&lt;ἐπιτάσσω= δίνω εντολές, καθοδηγώ, κατευθύνω</a:t>
            </a:r>
          </a:p>
          <a:p>
            <a:pPr marL="0" indent="0">
              <a:buNone/>
            </a:pPr>
            <a:r>
              <a:rPr lang="el-GR" sz="2400" b="1" dirty="0">
                <a:solidFill>
                  <a:schemeClr val="tx1"/>
                </a:solidFill>
                <a:highlight>
                  <a:srgbClr val="C0C0C0"/>
                </a:highlight>
                <a:latin typeface="Palatino Linotype" panose="02040502050505030304" pitchFamily="18" charset="0"/>
              </a:rPr>
              <a:t>ὡς ἂν ἡγεμονικωτέραις ὑπαρχούσαις</a:t>
            </a:r>
            <a:r>
              <a:rPr lang="el-GR" sz="2400" dirty="0">
                <a:solidFill>
                  <a:schemeClr val="tx1"/>
                </a:solidFill>
                <a:highlight>
                  <a:srgbClr val="C0C0C0"/>
                </a:highlight>
                <a:latin typeface="Palatino Linotype" panose="02040502050505030304" pitchFamily="18" charset="0"/>
              </a:rPr>
              <a:t>=επειδή είναι στον μεγαλύτερο βαθμό καθοδηγητικές, αρχηγικές</a:t>
            </a:r>
          </a:p>
        </p:txBody>
      </p:sp>
    </p:spTree>
    <p:extLst>
      <p:ext uri="{BB962C8B-B14F-4D97-AF65-F5344CB8AC3E}">
        <p14:creationId xmlns:p14="http://schemas.microsoft.com/office/powerpoint/2010/main" val="11366899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41044F1-68BB-94F1-C67A-73E7B5F104CE}"/>
              </a:ext>
            </a:extLst>
          </p:cNvPr>
          <p:cNvSpPr>
            <a:spLocks noGrp="1"/>
          </p:cNvSpPr>
          <p:nvPr>
            <p:ph idx="1"/>
          </p:nvPr>
        </p:nvSpPr>
        <p:spPr>
          <a:xfrm>
            <a:off x="1620785" y="312023"/>
            <a:ext cx="9883827" cy="6374798"/>
          </a:xfrm>
        </p:spPr>
        <p:txBody>
          <a:bodyPr>
            <a:normAutofit/>
          </a:bodyPr>
          <a:lstStyle/>
          <a:p>
            <a:pPr marL="0" indent="0">
              <a:buNone/>
            </a:pPr>
            <a:r>
              <a:rPr lang="el-GR" sz="2400" b="1" dirty="0">
                <a:latin typeface="Palatino Linotype" panose="02040502050505030304" pitchFamily="18" charset="0"/>
              </a:rPr>
              <a:t>Μετάφραση</a:t>
            </a:r>
          </a:p>
          <a:p>
            <a:pPr marL="0" indent="0">
              <a:buNone/>
            </a:pPr>
            <a:r>
              <a:rPr lang="el-GR" sz="2400" dirty="0">
                <a:latin typeface="Palatino Linotype" panose="02040502050505030304" pitchFamily="18" charset="0"/>
              </a:rPr>
              <a:t>Ακόμα, υπάρχουν κάποιες επιστήμες που κάνουν τα καθημερινά ζητήματα να λειτουργούν με πλεονεκτικό για εμάς τρόπο, άλλες που δείχνουν τον τρόπο χρήσης τους, άλλες πάλι που δείχνουν τον τρόπο με τον οποίο πρέπει να τις υπηρετούμε, και άλλες πιο σημαντικές, από τις οποίες οι σημαντικότερες είναι εκείνες που μας δείχνουν το κυρίως αγαθό.</a:t>
            </a:r>
          </a:p>
          <a:p>
            <a:pPr marL="0" indent="0">
              <a:buNone/>
            </a:pPr>
            <a:endParaRPr lang="el-GR" sz="2400" strike="sngStrike" dirty="0">
              <a:latin typeface="Palatino Linotype" panose="02040502050505030304" pitchFamily="18" charset="0"/>
            </a:endParaRPr>
          </a:p>
          <a:p>
            <a:pPr marL="0" indent="0">
              <a:buNone/>
            </a:pPr>
            <a:r>
              <a:rPr lang="el-GR" sz="2400" dirty="0">
                <a:latin typeface="Palatino Linotype" panose="02040502050505030304" pitchFamily="18" charset="0"/>
              </a:rPr>
              <a:t>Στη δεύτερη παράγραφο ο Αριστοτέλης εισάγει με το (</a:t>
            </a:r>
            <a:r>
              <a:rPr lang="el-GR" sz="2400" dirty="0">
                <a:solidFill>
                  <a:srgbClr val="FF0000"/>
                </a:solidFill>
                <a:latin typeface="Palatino Linotype" panose="02040502050505030304" pitchFamily="18" charset="0"/>
              </a:rPr>
              <a:t>Ἔτι</a:t>
            </a:r>
            <a:r>
              <a:rPr lang="el-GR" sz="2400" dirty="0">
                <a:latin typeface="Palatino Linotype" panose="02040502050505030304" pitchFamily="18" charset="0"/>
              </a:rPr>
              <a:t>) ένα πρόσθετο επιχείρημα αναφέροντας τα διάφορα είδη γνώσεων και τον σκοπό που υπηρετούν.</a:t>
            </a:r>
          </a:p>
          <a:p>
            <a:pPr marL="0" indent="0">
              <a:buNone/>
            </a:pPr>
            <a:r>
              <a:rPr lang="el-GR" sz="2400" b="1" dirty="0">
                <a:highlight>
                  <a:srgbClr val="C0C0C0"/>
                </a:highlight>
                <a:latin typeface="Palatino Linotype" panose="02040502050505030304" pitchFamily="18" charset="0"/>
              </a:rPr>
              <a:t>Επιστήμη</a:t>
            </a:r>
            <a:r>
              <a:rPr lang="el-GR" sz="2400" dirty="0">
                <a:highlight>
                  <a:srgbClr val="C0C0C0"/>
                </a:highlight>
                <a:latin typeface="Palatino Linotype" panose="02040502050505030304" pitchFamily="18" charset="0"/>
              </a:rPr>
              <a:t> είναι η ακριβής γνώση και, σύμφωνα με τον Αριστοτέλη, συνδέεται άμεσα με τη λογική λειτουργία του ανθρώπου. Η επιστήμη υπερβαίνει την απλή εμπειρική μάθηση αλλά και τη γνώση μιας τέχνη. Αποτελεί σύνολο τεκμηριωμένων γνώσεων σε συγκεκριμένο και διακριτό τομέα του επιστητού.</a:t>
            </a:r>
          </a:p>
        </p:txBody>
      </p:sp>
    </p:spTree>
    <p:extLst>
      <p:ext uri="{BB962C8B-B14F-4D97-AF65-F5344CB8AC3E}">
        <p14:creationId xmlns:p14="http://schemas.microsoft.com/office/powerpoint/2010/main" val="37518180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3ECBE1F1-D69B-4AFA-ABD5-8E41720EF6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Εικόνα 3" descr="Ανάγνωση κινούμενων σχεδίων μέλισσα">
            <a:extLst>
              <a:ext uri="{FF2B5EF4-FFF2-40B4-BE49-F238E27FC236}">
                <a16:creationId xmlns:a16="http://schemas.microsoft.com/office/drawing/2014/main" id="{62FBAA15-37AC-0AEC-9233-15DF3B3E4836}"/>
              </a:ext>
            </a:extLst>
          </p:cNvPr>
          <p:cNvPicPr>
            <a:picLocks noChangeAspect="1"/>
          </p:cNvPicPr>
          <p:nvPr/>
        </p:nvPicPr>
        <p:blipFill>
          <a:blip r:embed="rId2"/>
          <a:srcRect t="4613"/>
          <a:stretch/>
        </p:blipFill>
        <p:spPr>
          <a:xfrm>
            <a:off x="-1" y="-2"/>
            <a:ext cx="5410198" cy="6858002"/>
          </a:xfrm>
          <a:prstGeom prst="rect">
            <a:avLst/>
          </a:prstGeom>
        </p:spPr>
      </p:pic>
      <p:sp useBgFill="1">
        <p:nvSpPr>
          <p:cNvPr id="11" name="Rectangle 10">
            <a:extLst>
              <a:ext uri="{FF2B5EF4-FFF2-40B4-BE49-F238E27FC236}">
                <a16:creationId xmlns:a16="http://schemas.microsoft.com/office/drawing/2014/main" id="{603A6265-E10C-4B85-9C20-E75FCAF9CC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0197" y="-1"/>
            <a:ext cx="6781802" cy="2286000"/>
          </a:xfrm>
          <a:prstGeom prst="rect">
            <a:avLst/>
          </a:prstGeom>
          <a:ln>
            <a:noFill/>
          </a:ln>
          <a:effectLst>
            <a:outerShdw blurRad="355600" dist="152400" sx="95000" sy="95000" algn="t" rotWithShape="0">
              <a:srgbClr val="000000">
                <a:alpha val="2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230D2C8A-1AE5-212B-2453-CD5F416A624F}"/>
              </a:ext>
            </a:extLst>
          </p:cNvPr>
          <p:cNvSpPr>
            <a:spLocks noGrp="1"/>
          </p:cNvSpPr>
          <p:nvPr>
            <p:ph idx="1"/>
          </p:nvPr>
        </p:nvSpPr>
        <p:spPr>
          <a:xfrm>
            <a:off x="6115316" y="242888"/>
            <a:ext cx="5371833" cy="6305549"/>
          </a:xfrm>
        </p:spPr>
        <p:txBody>
          <a:bodyPr anchor="ctr">
            <a:noAutofit/>
          </a:bodyPr>
          <a:lstStyle/>
          <a:p>
            <a:pPr marL="0" indent="0">
              <a:buNone/>
            </a:pPr>
            <a:r>
              <a:rPr lang="el-GR" sz="2400" dirty="0">
                <a:latin typeface="Palatino Linotype" panose="02040502050505030304" pitchFamily="18" charset="0"/>
              </a:rPr>
              <a:t>Τα είδη των γνώσεων (ἐπιστημῶν)</a:t>
            </a:r>
          </a:p>
          <a:p>
            <a:pPr marL="457200" indent="-457200">
              <a:buFont typeface="+mj-lt"/>
              <a:buAutoNum type="arabicPeriod"/>
            </a:pPr>
            <a:r>
              <a:rPr lang="el-GR" sz="2400" dirty="0">
                <a:latin typeface="Palatino Linotype" panose="02040502050505030304" pitchFamily="18" charset="0"/>
              </a:rPr>
              <a:t> Αυτές που δημιουργούν το κάθε πλεονέκτημα στη ζωή μας (που προσφέρουν όσα είναι ωφέλημα στη ζωή μας) αἱ ποιοῦσαι ἕκαστον τῶν ἐν τῷ βίῳ πλεονεκτημάτων ἐπιστῆμαι</a:t>
            </a:r>
          </a:p>
          <a:p>
            <a:pPr marL="457200" indent="-457200">
              <a:buFont typeface="+mj-lt"/>
              <a:buAutoNum type="arabicPeriod"/>
            </a:pPr>
            <a:r>
              <a:rPr lang="el-GR" sz="2400" dirty="0">
                <a:latin typeface="Palatino Linotype" panose="02040502050505030304" pitchFamily="18" charset="0"/>
              </a:rPr>
              <a:t>Αυτές που μας δείχνουν τον τρόπο χρήσης των ωφέλιμων γνώσεων αἱ χρώμεναι ταύταις</a:t>
            </a:r>
          </a:p>
          <a:p>
            <a:pPr marL="457200" indent="-457200">
              <a:buFont typeface="+mj-lt"/>
              <a:buAutoNum type="arabicPeriod"/>
            </a:pPr>
            <a:r>
              <a:rPr lang="el-GR" sz="2400" dirty="0">
                <a:latin typeface="Palatino Linotype" panose="02040502050505030304" pitchFamily="18" charset="0"/>
              </a:rPr>
              <a:t>Αυτές που είναι οι βοηθητικές, που υπηρετούν αἱ ὑπηρετοῦσαι</a:t>
            </a:r>
          </a:p>
          <a:p>
            <a:pPr marL="457200" indent="-457200">
              <a:buFont typeface="+mj-lt"/>
              <a:buAutoNum type="arabicPeriod"/>
            </a:pPr>
            <a:r>
              <a:rPr lang="el-GR" sz="2400" dirty="0">
                <a:latin typeface="Palatino Linotype" panose="02040502050505030304" pitchFamily="18" charset="0"/>
              </a:rPr>
              <a:t> αυτές που είναι καθοδηγητικές και ηγεμονικότερες (μεταξύ των οποίων βρίσκεται το κατεξοχήν αγαθό) αἱ ἐπιτάττουσαι- ἡγεμονικωτέραις</a:t>
            </a:r>
          </a:p>
        </p:txBody>
      </p:sp>
    </p:spTree>
    <p:extLst>
      <p:ext uri="{BB962C8B-B14F-4D97-AF65-F5344CB8AC3E}">
        <p14:creationId xmlns:p14="http://schemas.microsoft.com/office/powerpoint/2010/main" val="34257453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50F84CB-7B1C-C0CB-1EE3-267F4F256465}"/>
              </a:ext>
            </a:extLst>
          </p:cNvPr>
          <p:cNvSpPr>
            <a:spLocks noGrp="1"/>
          </p:cNvSpPr>
          <p:nvPr>
            <p:ph idx="1"/>
          </p:nvPr>
        </p:nvSpPr>
        <p:spPr>
          <a:xfrm>
            <a:off x="1183086" y="138677"/>
            <a:ext cx="10321526" cy="6266457"/>
          </a:xfrm>
        </p:spPr>
        <p:txBody>
          <a:bodyPr>
            <a:normAutofit/>
          </a:bodyPr>
          <a:lstStyle/>
          <a:p>
            <a:pPr marL="0" indent="0">
              <a:buNone/>
            </a:pPr>
            <a:r>
              <a:rPr lang="el-GR" sz="2400" dirty="0">
                <a:latin typeface="Palatino Linotype" panose="02040502050505030304" pitchFamily="18" charset="0"/>
              </a:rPr>
              <a:t>Όλες αυτές οι επιστήμες/γνώσεις:</a:t>
            </a:r>
          </a:p>
          <a:p>
            <a:pPr marL="457200" indent="-457200">
              <a:buFont typeface="+mj-lt"/>
              <a:buAutoNum type="arabicPeriod"/>
            </a:pPr>
            <a:r>
              <a:rPr lang="el-GR" sz="2400" dirty="0">
                <a:latin typeface="Palatino Linotype" panose="02040502050505030304" pitchFamily="18" charset="0"/>
              </a:rPr>
              <a:t>Στοχεύουν στη βελτίωση των όρων της ζωής του ανθρώπου</a:t>
            </a:r>
          </a:p>
          <a:p>
            <a:pPr marL="457200" indent="-457200">
              <a:buFont typeface="+mj-lt"/>
              <a:buAutoNum type="arabicPeriod"/>
            </a:pPr>
            <a:r>
              <a:rPr lang="el-GR" sz="2400" dirty="0">
                <a:latin typeface="Palatino Linotype" panose="02040502050505030304" pitchFamily="18" charset="0"/>
              </a:rPr>
              <a:t>Ασκούν πολλαπλό ρόλο, επιδρά η μία στην άλλη, αλληλοσυμπληρώνονται και εξασφαλίζουν στον άνθρωπο τα αναγκαία μέσα για τη ζωή, θεωρητικά και πρακτικά, καθοδηγώντας τον στην πορεία προς το </a:t>
            </a:r>
            <a:r>
              <a:rPr lang="el-GR" sz="2400" dirty="0">
                <a:solidFill>
                  <a:srgbClr val="FF0000"/>
                </a:solidFill>
                <a:latin typeface="Palatino Linotype" panose="02040502050505030304" pitchFamily="18" charset="0"/>
              </a:rPr>
              <a:t>κυρίως ἀγαθόν </a:t>
            </a:r>
            <a:r>
              <a:rPr lang="el-GR" sz="2400" dirty="0">
                <a:latin typeface="Palatino Linotype" panose="02040502050505030304" pitchFamily="18" charset="0"/>
              </a:rPr>
              <a:t>και </a:t>
            </a:r>
            <a:r>
              <a:rPr lang="el-GR" sz="2400" dirty="0">
                <a:solidFill>
                  <a:srgbClr val="FF0000"/>
                </a:solidFill>
                <a:latin typeface="Palatino Linotype" panose="02040502050505030304" pitchFamily="18" charset="0"/>
              </a:rPr>
              <a:t>το ὅλον ἀγαθόν</a:t>
            </a:r>
          </a:p>
          <a:p>
            <a:pPr marL="0" indent="0">
              <a:buNone/>
            </a:pPr>
            <a:r>
              <a:rPr lang="el-GR" sz="2400" dirty="0">
                <a:solidFill>
                  <a:schemeClr val="tx1"/>
                </a:solidFill>
                <a:latin typeface="Palatino Linotype" panose="02040502050505030304" pitchFamily="18" charset="0"/>
              </a:rPr>
              <a:t>Τα πεδία των γνώσεων που αναφέρονται εδώ έχουν σχέση με τη διαίρεση των επιστημών σε: </a:t>
            </a:r>
            <a:r>
              <a:rPr lang="el-GR" sz="2400" b="1" dirty="0">
                <a:solidFill>
                  <a:schemeClr val="tx1"/>
                </a:solidFill>
                <a:latin typeface="Palatino Linotype" panose="02040502050505030304" pitchFamily="18" charset="0"/>
              </a:rPr>
              <a:t>ποιητικές</a:t>
            </a:r>
            <a:r>
              <a:rPr lang="el-GR" sz="2400" dirty="0">
                <a:solidFill>
                  <a:schemeClr val="tx1"/>
                </a:solidFill>
                <a:latin typeface="Palatino Linotype" panose="02040502050505030304" pitchFamily="18" charset="0"/>
              </a:rPr>
              <a:t>, </a:t>
            </a:r>
            <a:r>
              <a:rPr lang="el-GR" sz="2400" b="1" dirty="0">
                <a:solidFill>
                  <a:schemeClr val="tx1"/>
                </a:solidFill>
                <a:latin typeface="Palatino Linotype" panose="02040502050505030304" pitchFamily="18" charset="0"/>
              </a:rPr>
              <a:t>πρακτικές</a:t>
            </a:r>
            <a:r>
              <a:rPr lang="el-GR" sz="2400" dirty="0">
                <a:solidFill>
                  <a:schemeClr val="tx1"/>
                </a:solidFill>
                <a:latin typeface="Palatino Linotype" panose="02040502050505030304" pitchFamily="18" charset="0"/>
              </a:rPr>
              <a:t>, </a:t>
            </a:r>
            <a:r>
              <a:rPr lang="el-GR" sz="2400" b="1" dirty="0">
                <a:solidFill>
                  <a:schemeClr val="tx1"/>
                </a:solidFill>
                <a:latin typeface="Palatino Linotype" panose="02040502050505030304" pitchFamily="18" charset="0"/>
              </a:rPr>
              <a:t>θεωρητικές</a:t>
            </a:r>
            <a:r>
              <a:rPr lang="el-GR" sz="2400" dirty="0">
                <a:solidFill>
                  <a:schemeClr val="tx1"/>
                </a:solidFill>
                <a:latin typeface="Palatino Linotype" panose="02040502050505030304" pitchFamily="18" charset="0"/>
              </a:rPr>
              <a:t>, καθεμία από αυτές επιτελεί έναν ξεχωριστό ρόλο.</a:t>
            </a:r>
          </a:p>
          <a:p>
            <a:pPr marL="0" indent="0">
              <a:buNone/>
            </a:pPr>
            <a:r>
              <a:rPr lang="el-GR" sz="2400" dirty="0">
                <a:solidFill>
                  <a:schemeClr val="tx1"/>
                </a:solidFill>
                <a:latin typeface="Palatino Linotype" panose="02040502050505030304" pitchFamily="18" charset="0"/>
              </a:rPr>
              <a:t>Επίσης, η τριμερής διαίρεσή τους συνδέεται με την τριμερή διαίρεση της ψυχής από τον Αριστοτέλη:  </a:t>
            </a:r>
          </a:p>
          <a:p>
            <a:pPr marL="457200" indent="-457200">
              <a:buFont typeface="+mj-lt"/>
              <a:buAutoNum type="arabicPeriod"/>
            </a:pPr>
            <a:r>
              <a:rPr lang="el-GR" sz="2400" dirty="0">
                <a:solidFill>
                  <a:schemeClr val="tx1"/>
                </a:solidFill>
                <a:latin typeface="Palatino Linotype" panose="02040502050505030304" pitchFamily="18" charset="0"/>
              </a:rPr>
              <a:t>Καθαρά ἂλογον μέρος</a:t>
            </a:r>
          </a:p>
          <a:p>
            <a:pPr marL="457200" indent="-457200">
              <a:buFont typeface="+mj-lt"/>
              <a:buAutoNum type="arabicPeriod"/>
            </a:pPr>
            <a:r>
              <a:rPr lang="el-GR" sz="2400" dirty="0">
                <a:solidFill>
                  <a:schemeClr val="tx1"/>
                </a:solidFill>
                <a:latin typeface="Palatino Linotype" panose="02040502050505030304" pitchFamily="18" charset="0"/>
              </a:rPr>
              <a:t>Καθαρά λόγον ἒχον μέρος</a:t>
            </a:r>
          </a:p>
          <a:p>
            <a:pPr marL="457200" indent="-457200">
              <a:buFont typeface="+mj-lt"/>
              <a:buAutoNum type="arabicPeriod"/>
            </a:pPr>
            <a:r>
              <a:rPr lang="el-GR" sz="2400" dirty="0">
                <a:solidFill>
                  <a:schemeClr val="tx1"/>
                </a:solidFill>
                <a:latin typeface="Palatino Linotype" panose="02040502050505030304" pitchFamily="18" charset="0"/>
              </a:rPr>
              <a:t>Μέρος που μετέχει και του αλόγου και του λόγου έχοντος μέρους της ψυχής</a:t>
            </a:r>
          </a:p>
          <a:p>
            <a:pPr marL="457200" indent="-457200">
              <a:buFont typeface="+mj-lt"/>
              <a:buAutoNum type="arabicPeriod"/>
            </a:pPr>
            <a:endParaRPr lang="el-GR" sz="2400" dirty="0">
              <a:solidFill>
                <a:srgbClr val="FF0000"/>
              </a:solidFill>
              <a:latin typeface="Palatino Linotype" panose="02040502050505030304" pitchFamily="18" charset="0"/>
            </a:endParaRPr>
          </a:p>
          <a:p>
            <a:pPr marL="457200" indent="-457200">
              <a:buFont typeface="+mj-lt"/>
              <a:buAutoNum type="arabicPeriod"/>
            </a:pPr>
            <a:endParaRPr lang="el-GR" sz="2400" dirty="0">
              <a:solidFill>
                <a:srgbClr val="FF0000"/>
              </a:solidFill>
              <a:latin typeface="Palatino Linotype" panose="02040502050505030304" pitchFamily="18" charset="0"/>
            </a:endParaRPr>
          </a:p>
        </p:txBody>
      </p:sp>
    </p:spTree>
    <p:extLst>
      <p:ext uri="{BB962C8B-B14F-4D97-AF65-F5344CB8AC3E}">
        <p14:creationId xmlns:p14="http://schemas.microsoft.com/office/powerpoint/2010/main" val="10581659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AF44AA6-CFB7-A08A-473B-7587DFB3EE64}"/>
              </a:ext>
            </a:extLst>
          </p:cNvPr>
          <p:cNvSpPr>
            <a:spLocks noGrp="1"/>
          </p:cNvSpPr>
          <p:nvPr>
            <p:ph idx="1"/>
          </p:nvPr>
        </p:nvSpPr>
        <p:spPr>
          <a:xfrm>
            <a:off x="697718" y="108341"/>
            <a:ext cx="11163479" cy="6370465"/>
          </a:xfrm>
        </p:spPr>
        <p:txBody>
          <a:bodyPr>
            <a:normAutofit lnSpcReduction="10000"/>
          </a:bodyPr>
          <a:lstStyle/>
          <a:p>
            <a:pPr marL="0" indent="0">
              <a:buNone/>
            </a:pPr>
            <a:r>
              <a:rPr lang="el-GR" sz="2800" dirty="0">
                <a:solidFill>
                  <a:srgbClr val="FF0000"/>
                </a:solidFill>
                <a:latin typeface="Palatino Linotype" panose="02040502050505030304" pitchFamily="18" charset="0"/>
              </a:rPr>
              <a:t>Εἰ τοίνυν μόνη ἡ τοῦ κρίνειν ἔχουσα τὴν ὀρθότητα καὶ ἡ τῷ λόγῳ χρωμένη καὶ ἡ τὸ ὅλον ἀγαθὸν θεωροῦσα, ἥτις ἐστὶ φιλοσοφία, χρῆσθαι πᾶσι καὶ ἐπιτάττειν κατὰ φύσιν δύναται, φιλοσοφητέον ἐκ παντὸς τρόπου, ὡς μόνης φιλοσοφίας τὴν ὀρθὴν κρίσιν καὶ τὴν ἀναμάρτητον ἐπιτακτικὴν φρόνησιν ἐν ἑαυτῇ περιεχούσης.</a:t>
            </a:r>
          </a:p>
          <a:p>
            <a:pPr marL="0" indent="0">
              <a:buNone/>
            </a:pPr>
            <a:r>
              <a:rPr lang="el-GR" sz="2400" b="1" dirty="0">
                <a:solidFill>
                  <a:schemeClr val="tx1"/>
                </a:solidFill>
                <a:highlight>
                  <a:srgbClr val="C0C0C0"/>
                </a:highlight>
                <a:latin typeface="Palatino Linotype" panose="02040502050505030304" pitchFamily="18" charset="0"/>
              </a:rPr>
              <a:t>ἡ ἔχουσα τὴν ὀρθότητα τοῦ κρίνειν</a:t>
            </a:r>
            <a:r>
              <a:rPr lang="el-GR" sz="2400" dirty="0">
                <a:solidFill>
                  <a:schemeClr val="tx1"/>
                </a:solidFill>
                <a:highlight>
                  <a:srgbClr val="C0C0C0"/>
                </a:highlight>
                <a:latin typeface="Palatino Linotype" panose="02040502050505030304" pitchFamily="18" charset="0"/>
              </a:rPr>
              <a:t>= που έχει την ικανότητα του κρίνειν</a:t>
            </a:r>
          </a:p>
          <a:p>
            <a:pPr marL="0" indent="0">
              <a:buNone/>
            </a:pPr>
            <a:r>
              <a:rPr lang="el-GR" sz="2400" b="1" dirty="0">
                <a:solidFill>
                  <a:schemeClr val="tx1"/>
                </a:solidFill>
                <a:highlight>
                  <a:srgbClr val="C0C0C0"/>
                </a:highlight>
                <a:latin typeface="Palatino Linotype" panose="02040502050505030304" pitchFamily="18" charset="0"/>
              </a:rPr>
              <a:t>ἡ θεωροῦσα&lt;θεωρέω-ῶ</a:t>
            </a:r>
            <a:r>
              <a:rPr lang="el-GR" sz="2400" dirty="0">
                <a:solidFill>
                  <a:schemeClr val="tx1"/>
                </a:solidFill>
                <a:highlight>
                  <a:srgbClr val="C0C0C0"/>
                </a:highlight>
                <a:latin typeface="Palatino Linotype" panose="02040502050505030304" pitchFamily="18" charset="0"/>
              </a:rPr>
              <a:t>=παρατηρώ, εξετάζω</a:t>
            </a:r>
          </a:p>
          <a:p>
            <a:pPr marL="0" indent="0">
              <a:buNone/>
            </a:pPr>
            <a:r>
              <a:rPr lang="el-GR" sz="2400" b="1" dirty="0">
                <a:solidFill>
                  <a:schemeClr val="tx1"/>
                </a:solidFill>
                <a:highlight>
                  <a:srgbClr val="C0C0C0"/>
                </a:highlight>
                <a:latin typeface="Palatino Linotype" panose="02040502050505030304" pitchFamily="18" charset="0"/>
              </a:rPr>
              <a:t>ἡ θεωροῦσα τὸ ὅλον ἀγαθὸν </a:t>
            </a:r>
            <a:r>
              <a:rPr lang="el-GR" sz="2400" dirty="0">
                <a:solidFill>
                  <a:schemeClr val="tx1"/>
                </a:solidFill>
                <a:highlight>
                  <a:srgbClr val="C0C0C0"/>
                </a:highlight>
                <a:latin typeface="Palatino Linotype" panose="02040502050505030304" pitchFamily="18" charset="0"/>
              </a:rPr>
              <a:t>=η οποία έχει την ικανότητα της συνολικής θεώρησης του αγαθού</a:t>
            </a:r>
          </a:p>
          <a:p>
            <a:pPr marL="0" indent="0">
              <a:buNone/>
            </a:pPr>
            <a:r>
              <a:rPr lang="el-GR" sz="2400" b="1" dirty="0">
                <a:solidFill>
                  <a:schemeClr val="tx1"/>
                </a:solidFill>
                <a:highlight>
                  <a:srgbClr val="C0C0C0"/>
                </a:highlight>
                <a:latin typeface="Palatino Linotype" panose="02040502050505030304" pitchFamily="18" charset="0"/>
              </a:rPr>
              <a:t>ὡς μόνης φιλοσοφίας περιεχούσης ἐν ἑαυτῇ τὴν ὀρθὴν κρίσιν καὶ τὴν ἀναμάρτητον ἐπιτακτικὴν φρόνησιν</a:t>
            </a:r>
            <a:r>
              <a:rPr lang="el-GR" sz="2400" dirty="0">
                <a:solidFill>
                  <a:schemeClr val="tx1"/>
                </a:solidFill>
                <a:highlight>
                  <a:srgbClr val="C0C0C0"/>
                </a:highlight>
                <a:latin typeface="Palatino Linotype" panose="02040502050505030304" pitchFamily="18" charset="0"/>
              </a:rPr>
              <a:t>=επειδή μόνο η φιλοσοφία περιέχει μέσα της την ορθή κρίση και τη φρόνηση</a:t>
            </a:r>
          </a:p>
          <a:p>
            <a:pPr marL="0" indent="0">
              <a:buNone/>
            </a:pPr>
            <a:r>
              <a:rPr lang="el-GR" sz="2400" b="1" dirty="0">
                <a:solidFill>
                  <a:schemeClr val="tx1"/>
                </a:solidFill>
                <a:highlight>
                  <a:srgbClr val="C0C0C0"/>
                </a:highlight>
                <a:latin typeface="Palatino Linotype" panose="02040502050505030304" pitchFamily="18" charset="0"/>
              </a:rPr>
              <a:t>τὴν ἀναμάρτητον</a:t>
            </a:r>
            <a:r>
              <a:rPr lang="el-GR" sz="2400" dirty="0">
                <a:solidFill>
                  <a:schemeClr val="tx1"/>
                </a:solidFill>
                <a:highlight>
                  <a:srgbClr val="C0C0C0"/>
                </a:highlight>
                <a:latin typeface="Palatino Linotype" panose="02040502050505030304" pitchFamily="18" charset="0"/>
              </a:rPr>
              <a:t>=που δεν κάνει σφάλματα, λάθη</a:t>
            </a:r>
          </a:p>
          <a:p>
            <a:pPr marL="0" indent="0">
              <a:buNone/>
            </a:pPr>
            <a:r>
              <a:rPr lang="el-GR" sz="2400" b="1" dirty="0">
                <a:solidFill>
                  <a:schemeClr val="tx1"/>
                </a:solidFill>
                <a:highlight>
                  <a:srgbClr val="C0C0C0"/>
                </a:highlight>
                <a:latin typeface="Palatino Linotype" panose="02040502050505030304" pitchFamily="18" charset="0"/>
              </a:rPr>
              <a:t>ἐπιτακτικὴν</a:t>
            </a:r>
            <a:r>
              <a:rPr lang="el-GR" sz="2400" dirty="0">
                <a:solidFill>
                  <a:schemeClr val="tx1"/>
                </a:solidFill>
                <a:highlight>
                  <a:srgbClr val="C0C0C0"/>
                </a:highlight>
                <a:latin typeface="Palatino Linotype" panose="02040502050505030304" pitchFamily="18" charset="0"/>
              </a:rPr>
              <a:t>&lt;ἐπιτάσσω=που ασκεί εξουσία , καθοδηγεί, κατευθύνει</a:t>
            </a:r>
          </a:p>
          <a:p>
            <a:pPr marL="0" indent="0">
              <a:buNone/>
            </a:pPr>
            <a:r>
              <a:rPr lang="el-GR" sz="2400" b="1" dirty="0">
                <a:solidFill>
                  <a:schemeClr val="tx1"/>
                </a:solidFill>
                <a:highlight>
                  <a:srgbClr val="C0C0C0"/>
                </a:highlight>
                <a:latin typeface="Palatino Linotype" panose="02040502050505030304" pitchFamily="18" charset="0"/>
              </a:rPr>
              <a:t>τὴν ἀναμάρτητον ἐπιτακτικὴν</a:t>
            </a:r>
            <a:r>
              <a:rPr lang="el-GR" sz="2400" dirty="0">
                <a:solidFill>
                  <a:schemeClr val="tx1"/>
                </a:solidFill>
                <a:highlight>
                  <a:srgbClr val="C0C0C0"/>
                </a:highlight>
                <a:latin typeface="Palatino Linotype" panose="02040502050505030304" pitchFamily="18" charset="0"/>
              </a:rPr>
              <a:t>=που κατευθύνει αλάνθαστα τις πράξεις μας</a:t>
            </a:r>
          </a:p>
          <a:p>
            <a:pPr marL="0" indent="0">
              <a:buNone/>
            </a:pPr>
            <a:endParaRPr lang="el-GR" sz="2400" dirty="0">
              <a:solidFill>
                <a:srgbClr val="FF0000"/>
              </a:solidFill>
              <a:latin typeface="Palatino Linotype" panose="02040502050505030304" pitchFamily="18" charset="0"/>
            </a:endParaRPr>
          </a:p>
          <a:p>
            <a:pPr marL="0" indent="0">
              <a:buNone/>
            </a:pPr>
            <a:endParaRPr lang="el-GR" sz="2400" dirty="0">
              <a:solidFill>
                <a:schemeClr val="tx1"/>
              </a:solidFill>
              <a:latin typeface="Palatino Linotype" panose="02040502050505030304" pitchFamily="18" charset="0"/>
            </a:endParaRPr>
          </a:p>
        </p:txBody>
      </p:sp>
    </p:spTree>
    <p:extLst>
      <p:ext uri="{BB962C8B-B14F-4D97-AF65-F5344CB8AC3E}">
        <p14:creationId xmlns:p14="http://schemas.microsoft.com/office/powerpoint/2010/main" val="18058663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4DBC632-15E1-6F32-89E9-C62207C1A7B0}"/>
              </a:ext>
            </a:extLst>
          </p:cNvPr>
          <p:cNvSpPr>
            <a:spLocks noGrp="1"/>
          </p:cNvSpPr>
          <p:nvPr>
            <p:ph idx="1"/>
          </p:nvPr>
        </p:nvSpPr>
        <p:spPr>
          <a:xfrm>
            <a:off x="1473441" y="411697"/>
            <a:ext cx="10031171" cy="5793754"/>
          </a:xfrm>
        </p:spPr>
        <p:txBody>
          <a:bodyPr>
            <a:normAutofit/>
          </a:bodyPr>
          <a:lstStyle/>
          <a:p>
            <a:pPr marL="0" indent="0">
              <a:buNone/>
            </a:pPr>
            <a:r>
              <a:rPr lang="el-GR" sz="2400" b="1" dirty="0">
                <a:latin typeface="Palatino Linotype" panose="02040502050505030304" pitchFamily="18" charset="0"/>
              </a:rPr>
              <a:t>Μετάφραση</a:t>
            </a:r>
          </a:p>
          <a:p>
            <a:pPr marL="0" indent="0">
              <a:buNone/>
            </a:pPr>
            <a:r>
              <a:rPr lang="el-GR" sz="2400" dirty="0">
                <a:latin typeface="Palatino Linotype" panose="02040502050505030304" pitchFamily="18" charset="0"/>
              </a:rPr>
              <a:t>Εάν λοιπόν η επιστήμη που μπορεί από μόνη της να κρίνει ορθά και χρησιμοποιεί τον λόγο και θεωρεί ολόκληρο το αγαθό - αυτή είναι η φιλοσοφία- μπορεί να χρησιμοποιεί όλες τις άλλες και να τις κυβερνά σύμφωνα με τη φύση τους, τότε πρέπει να φιλοσοφούμε με κάθε τρόπο, διότι η φιλοσοφία, κατά τη γνώμη μας, εμπεριέχει την ορθή κρίση και τη φρόνηση που κατευθύνει αλάνθαστα τις πράξεις μας. </a:t>
            </a:r>
            <a:endParaRPr lang="en-GB" sz="2400" dirty="0">
              <a:latin typeface="Palatino Linotype" panose="02040502050505030304" pitchFamily="18" charset="0"/>
            </a:endParaRPr>
          </a:p>
          <a:p>
            <a:pPr marL="0" indent="0">
              <a:buNone/>
            </a:pPr>
            <a:endParaRPr lang="en-GB" sz="2400" dirty="0">
              <a:latin typeface="Palatino Linotype" panose="02040502050505030304" pitchFamily="18" charset="0"/>
            </a:endParaRPr>
          </a:p>
          <a:p>
            <a:pPr marL="0" indent="0">
              <a:buNone/>
            </a:pPr>
            <a:r>
              <a:rPr lang="el-GR" sz="3600" dirty="0">
                <a:latin typeface="Palatino Linotype" panose="02040502050505030304" pitchFamily="18" charset="0"/>
              </a:rPr>
              <a:t>Στην παράγραφο αυτή παρατηρούμε έναν υποθετικό συλλογισμό με τον οποίο ο Αριστοτέλης περιγράφει τα χαρακτηριστικά της φιλοσοφικής γνώσης.</a:t>
            </a:r>
          </a:p>
        </p:txBody>
      </p:sp>
    </p:spTree>
    <p:extLst>
      <p:ext uri="{BB962C8B-B14F-4D97-AF65-F5344CB8AC3E}">
        <p14:creationId xmlns:p14="http://schemas.microsoft.com/office/powerpoint/2010/main" val="35887386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a:extLst>
              <a:ext uri="{FF2B5EF4-FFF2-40B4-BE49-F238E27FC236}">
                <a16:creationId xmlns:a16="http://schemas.microsoft.com/office/drawing/2014/main" id="{81849F4E-FB82-B416-F572-5A6942383291}"/>
              </a:ext>
            </a:extLst>
          </p:cNvPr>
          <p:cNvGraphicFramePr>
            <a:graphicFrameLocks noGrp="1"/>
          </p:cNvGraphicFramePr>
          <p:nvPr>
            <p:ph idx="1"/>
            <p:extLst>
              <p:ext uri="{D42A27DB-BD31-4B8C-83A1-F6EECF244321}">
                <p14:modId xmlns:p14="http://schemas.microsoft.com/office/powerpoint/2010/main" val="785974427"/>
              </p:ext>
            </p:extLst>
          </p:nvPr>
        </p:nvGraphicFramePr>
        <p:xfrm>
          <a:off x="719386" y="346692"/>
          <a:ext cx="10634414" cy="61191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538206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4CC9F8A3-F1E6-3C00-4DB9-764B5F8F4D3D}"/>
              </a:ext>
            </a:extLst>
          </p:cNvPr>
          <p:cNvSpPr>
            <a:spLocks noGrp="1"/>
          </p:cNvSpPr>
          <p:nvPr>
            <p:ph idx="1"/>
          </p:nvPr>
        </p:nvSpPr>
        <p:spPr>
          <a:xfrm>
            <a:off x="847898" y="453044"/>
            <a:ext cx="10505902" cy="5723919"/>
          </a:xfrm>
        </p:spPr>
        <p:txBody>
          <a:bodyPr>
            <a:normAutofit/>
          </a:bodyPr>
          <a:lstStyle/>
          <a:p>
            <a:pPr marL="0" indent="0">
              <a:buNone/>
            </a:pPr>
            <a:r>
              <a:rPr lang="el-GR" sz="2400" dirty="0">
                <a:latin typeface="Palatino Linotype" panose="02040502050505030304" pitchFamily="18" charset="0"/>
              </a:rPr>
              <a:t>Με αυτά τα χαρακτηριστικά η φιλοσοφία είναι σε θέση να διαχειρισθεί, να αξιοποιήσει και να καθοδηγήσει όλες τις επιμέρους γνώσεις για την επίτευξη του βασικού στόχου και του τελικού σκοπού, που είναι το «</a:t>
            </a:r>
            <a:r>
              <a:rPr lang="el-GR" sz="2400" b="1" dirty="0">
                <a:solidFill>
                  <a:srgbClr val="FF0000"/>
                </a:solidFill>
                <a:latin typeface="Palatino Linotype" panose="02040502050505030304" pitchFamily="18" charset="0"/>
              </a:rPr>
              <a:t>κυρίως ἀγαθόν</a:t>
            </a:r>
            <a:r>
              <a:rPr lang="el-GR" sz="2400" dirty="0">
                <a:latin typeface="Palatino Linotype" panose="02040502050505030304" pitchFamily="18" charset="0"/>
              </a:rPr>
              <a:t>» και το «</a:t>
            </a:r>
            <a:r>
              <a:rPr lang="el-GR" sz="2400" b="1" dirty="0">
                <a:solidFill>
                  <a:srgbClr val="FF0000"/>
                </a:solidFill>
                <a:latin typeface="Palatino Linotype" panose="02040502050505030304" pitchFamily="18" charset="0"/>
              </a:rPr>
              <a:t>ὅλον ἀγαθόν</a:t>
            </a:r>
            <a:r>
              <a:rPr lang="el-GR" sz="2400" dirty="0">
                <a:latin typeface="Palatino Linotype" panose="02040502050505030304" pitchFamily="18" charset="0"/>
              </a:rPr>
              <a:t>». Είναι φανερό ότι ο Αριστοτέλης δείχνει εμπιστοσύνη στην ανθρώπινη λογική και αναγνωρίζει τον ηγεμονικό ρόλο που ασκεί ο λόγος στην ψυχή και τη ζωή του ανθρώπου.</a:t>
            </a:r>
          </a:p>
          <a:p>
            <a:pPr marL="0" indent="0">
              <a:buNone/>
            </a:pPr>
            <a:endParaRPr lang="el-GR" sz="2400" dirty="0">
              <a:latin typeface="Palatino Linotype" panose="02040502050505030304" pitchFamily="18" charset="0"/>
            </a:endParaRPr>
          </a:p>
          <a:p>
            <a:pPr marL="0" indent="0">
              <a:buNone/>
            </a:pPr>
            <a:r>
              <a:rPr lang="el-GR" sz="2400" b="1" dirty="0">
                <a:solidFill>
                  <a:srgbClr val="FF0000"/>
                </a:solidFill>
                <a:latin typeface="Palatino Linotype" panose="02040502050505030304" pitchFamily="18" charset="0"/>
              </a:rPr>
              <a:t>κυρίως ἀγαθόν</a:t>
            </a:r>
            <a:r>
              <a:rPr lang="el-GR" sz="2400" b="1" dirty="0">
                <a:latin typeface="Palatino Linotype" panose="02040502050505030304" pitchFamily="18" charset="0"/>
              </a:rPr>
              <a:t>: </a:t>
            </a:r>
            <a:r>
              <a:rPr lang="el-GR" sz="2400" dirty="0">
                <a:latin typeface="Palatino Linotype" panose="02040502050505030304" pitchFamily="18" charset="0"/>
              </a:rPr>
              <a:t>ο Αριστοτέλης ορίζει το </a:t>
            </a:r>
            <a:r>
              <a:rPr lang="el-GR" sz="2400" b="1" dirty="0">
                <a:solidFill>
                  <a:srgbClr val="FF0000"/>
                </a:solidFill>
                <a:latin typeface="Palatino Linotype" panose="02040502050505030304" pitchFamily="18" charset="0"/>
              </a:rPr>
              <a:t>ἀγαθόν </a:t>
            </a:r>
            <a:r>
              <a:rPr lang="el-GR" sz="2400" dirty="0">
                <a:latin typeface="Palatino Linotype" panose="02040502050505030304" pitchFamily="18" charset="0"/>
              </a:rPr>
              <a:t>ως το τέλος, τον σκοπό μιας σειράς ανθρώπινων πράξεων…Κυριολεκτικό και ολικό </a:t>
            </a:r>
            <a:r>
              <a:rPr lang="el-GR" sz="2400" b="1" dirty="0">
                <a:latin typeface="Palatino Linotype" panose="02040502050505030304" pitchFamily="18" charset="0"/>
              </a:rPr>
              <a:t>ἀγαθόν </a:t>
            </a:r>
            <a:r>
              <a:rPr lang="el-GR" sz="2400" dirty="0">
                <a:latin typeface="Palatino Linotype" panose="02040502050505030304" pitchFamily="18" charset="0"/>
              </a:rPr>
              <a:t>εκείνο που δεν αποτελεί μέσο για την επίτευξη ενός επόμενου σκοπού, αλλά είναι ο απώτερος σκοπός και η τελική κατάληξη του ανθρώπινου βίου. Κατά τον Αριστοτέλη το κατεξοχήν </a:t>
            </a:r>
            <a:r>
              <a:rPr lang="el-GR" sz="2400" b="1" dirty="0">
                <a:latin typeface="Palatino Linotype" panose="02040502050505030304" pitchFamily="18" charset="0"/>
              </a:rPr>
              <a:t>ἀγαθόν είναι η ευδαιμονία: ζωή σπουδαία.</a:t>
            </a:r>
            <a:endParaRPr lang="el-GR" sz="2400" dirty="0">
              <a:latin typeface="Palatino Linotype" panose="02040502050505030304" pitchFamily="18" charset="0"/>
            </a:endParaRPr>
          </a:p>
        </p:txBody>
      </p:sp>
    </p:spTree>
    <p:extLst>
      <p:ext uri="{BB962C8B-B14F-4D97-AF65-F5344CB8AC3E}">
        <p14:creationId xmlns:p14="http://schemas.microsoft.com/office/powerpoint/2010/main" val="3493904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19941E8-A2A7-230C-C4F0-EFCC6CFD2944}"/>
              </a:ext>
            </a:extLst>
          </p:cNvPr>
          <p:cNvSpPr>
            <a:spLocks noGrp="1"/>
          </p:cNvSpPr>
          <p:nvPr>
            <p:ph idx="1"/>
          </p:nvPr>
        </p:nvSpPr>
        <p:spPr>
          <a:xfrm>
            <a:off x="1469107" y="611044"/>
            <a:ext cx="10035505" cy="6210119"/>
          </a:xfrm>
        </p:spPr>
        <p:txBody>
          <a:bodyPr>
            <a:normAutofit lnSpcReduction="10000"/>
          </a:bodyPr>
          <a:lstStyle/>
          <a:p>
            <a:pPr marL="0" indent="0">
              <a:buNone/>
            </a:pPr>
            <a:r>
              <a:rPr lang="el-GR" sz="3200" dirty="0">
                <a:solidFill>
                  <a:srgbClr val="FF0000"/>
                </a:solidFill>
                <a:latin typeface="Palatino Linotype" panose="02040502050505030304" pitchFamily="18" charset="0"/>
              </a:rPr>
              <a:t>Τὰ ὑποκείμενα πρὸς τὸν βίον ἡμῖν, οἷον τὸ σῶμα καὶ τὰ περὶ τὸ σῶμα, καθάπερ ὄργανά τινα ὑπόκειται, τούτων δ’ ἐπικίνδυνός ἐστιν ἡ χρῆσις, καὶ πλέον θάτερον ἀπεργάζεται τοῖς μὴ δεόντως αὐτοῖς χρωμένοις.</a:t>
            </a:r>
          </a:p>
          <a:p>
            <a:pPr marL="0" indent="0">
              <a:buNone/>
            </a:pPr>
            <a:endParaRPr lang="el-GR" sz="1600" dirty="0">
              <a:solidFill>
                <a:srgbClr val="FF0000"/>
              </a:solidFill>
              <a:latin typeface="Palatino Linotype" panose="02040502050505030304" pitchFamily="18" charset="0"/>
            </a:endParaRPr>
          </a:p>
          <a:p>
            <a:pPr marL="0" indent="0">
              <a:buNone/>
            </a:pPr>
            <a:r>
              <a:rPr lang="el-GR" sz="2000" b="1" dirty="0">
                <a:highlight>
                  <a:srgbClr val="C0C0C0"/>
                </a:highlight>
                <a:latin typeface="Palatino Linotype" panose="02040502050505030304" pitchFamily="18" charset="0"/>
              </a:rPr>
              <a:t>Τὰ ὑποκείμενα</a:t>
            </a:r>
            <a:r>
              <a:rPr lang="el-GR" sz="2000" dirty="0">
                <a:highlight>
                  <a:srgbClr val="C0C0C0"/>
                </a:highlight>
                <a:latin typeface="Palatino Linotype" panose="02040502050505030304" pitchFamily="18" charset="0"/>
              </a:rPr>
              <a:t>&lt; ὑποτίθεμαι=αυτά που βρίσκονται κάτω από εμάς, αυτά που   					      βρίσκονται στη διάθεσή μας</a:t>
            </a:r>
          </a:p>
          <a:p>
            <a:pPr marL="0" indent="0">
              <a:buNone/>
            </a:pPr>
            <a:r>
              <a:rPr lang="el-GR" sz="2000" b="1" dirty="0" err="1">
                <a:highlight>
                  <a:srgbClr val="C0C0C0"/>
                </a:highlight>
                <a:latin typeface="Palatino Linotype" panose="02040502050505030304" pitchFamily="18" charset="0"/>
              </a:rPr>
              <a:t>καθάπερ</a:t>
            </a:r>
            <a:r>
              <a:rPr lang="el-GR" sz="2000" dirty="0">
                <a:highlight>
                  <a:srgbClr val="C0C0C0"/>
                </a:highlight>
                <a:latin typeface="Palatino Linotype" panose="02040502050505030304" pitchFamily="18" charset="0"/>
              </a:rPr>
              <a:t>= ακριβώς όπως</a:t>
            </a:r>
          </a:p>
          <a:p>
            <a:pPr marL="0" indent="0">
              <a:buNone/>
            </a:pPr>
            <a:r>
              <a:rPr lang="el-GR" sz="2000" b="1" dirty="0" err="1">
                <a:highlight>
                  <a:srgbClr val="C0C0C0"/>
                </a:highlight>
                <a:latin typeface="Palatino Linotype" panose="02040502050505030304" pitchFamily="18" charset="0"/>
              </a:rPr>
              <a:t>Θάτερον</a:t>
            </a:r>
            <a:r>
              <a:rPr lang="el-GR" sz="2000" b="1" dirty="0">
                <a:highlight>
                  <a:srgbClr val="C0C0C0"/>
                </a:highlight>
                <a:latin typeface="Palatino Linotype" panose="02040502050505030304" pitchFamily="18" charset="0"/>
              </a:rPr>
              <a:t> </a:t>
            </a:r>
            <a:r>
              <a:rPr lang="el-GR" sz="2000" b="1" dirty="0" err="1">
                <a:highlight>
                  <a:srgbClr val="C0C0C0"/>
                </a:highlight>
                <a:latin typeface="Palatino Linotype" panose="02040502050505030304" pitchFamily="18" charset="0"/>
              </a:rPr>
              <a:t>ἀπεργάζεται</a:t>
            </a:r>
            <a:r>
              <a:rPr lang="el-GR" sz="2000" dirty="0">
                <a:highlight>
                  <a:srgbClr val="C0C0C0"/>
                </a:highlight>
                <a:latin typeface="Palatino Linotype" panose="02040502050505030304" pitchFamily="18" charset="0"/>
              </a:rPr>
              <a:t>= φέρνει το αντίθετο αποτέλεσμα</a:t>
            </a:r>
          </a:p>
          <a:p>
            <a:pPr marL="0" indent="0">
              <a:buNone/>
            </a:pPr>
            <a:r>
              <a:rPr lang="el-GR" sz="2000" b="1" dirty="0" err="1">
                <a:highlight>
                  <a:srgbClr val="C0C0C0"/>
                </a:highlight>
                <a:latin typeface="Palatino Linotype" panose="02040502050505030304" pitchFamily="18" charset="0"/>
              </a:rPr>
              <a:t>Θάτερον</a:t>
            </a:r>
            <a:r>
              <a:rPr lang="el-GR" sz="2000" dirty="0">
                <a:highlight>
                  <a:srgbClr val="C0C0C0"/>
                </a:highlight>
                <a:latin typeface="Palatino Linotype" panose="02040502050505030304" pitchFamily="18" charset="0"/>
              </a:rPr>
              <a:t>&lt;τό </a:t>
            </a:r>
            <a:r>
              <a:rPr lang="el-GR" sz="2000" dirty="0" err="1">
                <a:highlight>
                  <a:srgbClr val="C0C0C0"/>
                </a:highlight>
                <a:latin typeface="Palatino Linotype" panose="02040502050505030304" pitchFamily="18" charset="0"/>
              </a:rPr>
              <a:t>ἓτερον</a:t>
            </a:r>
            <a:r>
              <a:rPr lang="el-GR" sz="2000" dirty="0">
                <a:highlight>
                  <a:srgbClr val="C0C0C0"/>
                </a:highlight>
                <a:latin typeface="Palatino Linotype" panose="02040502050505030304" pitchFamily="18" charset="0"/>
              </a:rPr>
              <a:t>= το άλλο (από τα δύο)</a:t>
            </a:r>
          </a:p>
          <a:p>
            <a:pPr marL="0" indent="0">
              <a:buNone/>
            </a:pPr>
            <a:r>
              <a:rPr lang="el-GR" sz="2000" b="1" dirty="0">
                <a:highlight>
                  <a:srgbClr val="C0C0C0"/>
                </a:highlight>
                <a:latin typeface="Palatino Linotype" panose="02040502050505030304" pitchFamily="18" charset="0"/>
              </a:rPr>
              <a:t>Μη δεόντως</a:t>
            </a:r>
            <a:r>
              <a:rPr lang="el-GR" sz="2000" dirty="0">
                <a:highlight>
                  <a:srgbClr val="C0C0C0"/>
                </a:highlight>
                <a:latin typeface="Palatino Linotype" panose="02040502050505030304" pitchFamily="18" charset="0"/>
              </a:rPr>
              <a:t>= όπως πρέπει, σωστά</a:t>
            </a:r>
          </a:p>
          <a:p>
            <a:pPr marL="0" indent="0">
              <a:buNone/>
            </a:pPr>
            <a:r>
              <a:rPr lang="el-GR" sz="2400" b="1" dirty="0">
                <a:solidFill>
                  <a:schemeClr val="tx1"/>
                </a:solidFill>
                <a:latin typeface="Palatino Linotype" panose="02040502050505030304" pitchFamily="18" charset="0"/>
              </a:rPr>
              <a:t>Μετάφραση: </a:t>
            </a:r>
            <a:r>
              <a:rPr lang="el-GR" sz="2400" dirty="0">
                <a:latin typeface="Palatino Linotype" panose="02040502050505030304" pitchFamily="18" charset="0"/>
              </a:rPr>
              <a:t>Τα πράγματα που μας ανήκουν κατά τη διάρκεια της ζωής μας, όπως το σώμα και τα σχετικά με το σώμα, μας δόθηκαν ακριβώς όπως τα όργανα. Η χρήση τους, ωστόσο, σε κάποιους μπορεί να καταστεί επικίνδυνη, σε αυτούς που τα χρησιμοποιούν με τρόπο εσφαλμένο.</a:t>
            </a:r>
            <a:endParaRPr lang="el-GR" sz="2400" b="1" dirty="0">
              <a:solidFill>
                <a:schemeClr val="tx1"/>
              </a:solidFill>
              <a:latin typeface="Palatino Linotype" panose="02040502050505030304" pitchFamily="18" charset="0"/>
            </a:endParaRPr>
          </a:p>
        </p:txBody>
      </p:sp>
    </p:spTree>
    <p:extLst>
      <p:ext uri="{BB962C8B-B14F-4D97-AF65-F5344CB8AC3E}">
        <p14:creationId xmlns:p14="http://schemas.microsoft.com/office/powerpoint/2010/main" val="19915799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3207350A-2E29-2897-7494-5355A2CD1CFD}"/>
              </a:ext>
            </a:extLst>
          </p:cNvPr>
          <p:cNvSpPr>
            <a:spLocks noGrp="1"/>
          </p:cNvSpPr>
          <p:nvPr>
            <p:ph idx="1"/>
          </p:nvPr>
        </p:nvSpPr>
        <p:spPr>
          <a:xfrm>
            <a:off x="923066" y="1161418"/>
            <a:ext cx="10430733" cy="4329137"/>
          </a:xfrm>
        </p:spPr>
        <p:txBody>
          <a:bodyPr>
            <a:normAutofit/>
          </a:bodyPr>
          <a:lstStyle/>
          <a:p>
            <a:pPr marL="0" indent="0">
              <a:buNone/>
            </a:pPr>
            <a:r>
              <a:rPr lang="el-GR" dirty="0">
                <a:latin typeface="Palatino Linotype" panose="02040502050505030304" pitchFamily="18" charset="0"/>
              </a:rPr>
              <a:t>	Ο υποθετικός επαγωγικός συλλογισμός κατέχει σημαντική θέση στην παράγραφο. Για δεύτερη φορά ο Αριστοτέλης προτρέπει τους ανθρώπους να φιλοσοφούν </a:t>
            </a:r>
            <a:r>
              <a:rPr lang="el-GR" dirty="0">
                <a:solidFill>
                  <a:srgbClr val="FF0000"/>
                </a:solidFill>
                <a:latin typeface="Palatino Linotype" panose="02040502050505030304" pitchFamily="18" charset="0"/>
              </a:rPr>
              <a:t>φιλοσοφητέον</a:t>
            </a:r>
            <a:r>
              <a:rPr lang="el-GR" dirty="0">
                <a:latin typeface="Palatino Linotype" panose="02040502050505030304" pitchFamily="18" charset="0"/>
              </a:rPr>
              <a:t> και, μάλιστα, </a:t>
            </a:r>
            <a:r>
              <a:rPr lang="el-GR" dirty="0">
                <a:solidFill>
                  <a:srgbClr val="FF0000"/>
                </a:solidFill>
                <a:latin typeface="Palatino Linotype" panose="02040502050505030304" pitchFamily="18" charset="0"/>
              </a:rPr>
              <a:t>ἐκ παντός τρόπου</a:t>
            </a:r>
            <a:r>
              <a:rPr lang="el-GR" dirty="0">
                <a:latin typeface="Palatino Linotype" panose="02040502050505030304" pitchFamily="18" charset="0"/>
              </a:rPr>
              <a:t>.</a:t>
            </a:r>
          </a:p>
          <a:p>
            <a:pPr marL="0" indent="0">
              <a:buNone/>
            </a:pPr>
            <a:endParaRPr lang="el-GR" dirty="0">
              <a:latin typeface="Palatino Linotype" panose="02040502050505030304" pitchFamily="18" charset="0"/>
            </a:endParaRPr>
          </a:p>
          <a:p>
            <a:pPr marL="0" indent="0">
              <a:buNone/>
            </a:pPr>
            <a:r>
              <a:rPr lang="el-GR" dirty="0">
                <a:latin typeface="Palatino Linotype" panose="02040502050505030304" pitchFamily="18" charset="0"/>
              </a:rPr>
              <a:t>	Επίσης, επιβεβαιώνεται ο τελεολογικός χαρακτήρας της φιλοσοφίας, καθώς κάθε γνώση παρουσιάζεται να έχει από τη φύση της κάποιο  τέλος, δλδ. έναν σκοπό με βάση τον οποίο σχηματίζεται η ιεραρχική πυραμίδα, στην αρχή της οποίας βρίσκεται η φιλοσοφία.</a:t>
            </a:r>
          </a:p>
        </p:txBody>
      </p:sp>
    </p:spTree>
    <p:extLst>
      <p:ext uri="{BB962C8B-B14F-4D97-AF65-F5344CB8AC3E}">
        <p14:creationId xmlns:p14="http://schemas.microsoft.com/office/powerpoint/2010/main" val="25522945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Θέση περιεχομένου 4">
            <a:extLst>
              <a:ext uri="{FF2B5EF4-FFF2-40B4-BE49-F238E27FC236}">
                <a16:creationId xmlns:a16="http://schemas.microsoft.com/office/drawing/2014/main" id="{7D9694C6-C7FB-A507-4061-25E4D9FC97D0}"/>
              </a:ext>
            </a:extLst>
          </p:cNvPr>
          <p:cNvGraphicFramePr>
            <a:graphicFrameLocks noGrp="1"/>
          </p:cNvGraphicFramePr>
          <p:nvPr>
            <p:ph idx="1"/>
            <p:extLst>
              <p:ext uri="{D42A27DB-BD31-4B8C-83A1-F6EECF244321}">
                <p14:modId xmlns:p14="http://schemas.microsoft.com/office/powerpoint/2010/main" val="2742025312"/>
              </p:ext>
            </p:extLst>
          </p:nvPr>
        </p:nvGraphicFramePr>
        <p:xfrm>
          <a:off x="576375" y="355360"/>
          <a:ext cx="10777425" cy="58216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Βέλος: Δεξιό 5">
            <a:extLst>
              <a:ext uri="{FF2B5EF4-FFF2-40B4-BE49-F238E27FC236}">
                <a16:creationId xmlns:a16="http://schemas.microsoft.com/office/drawing/2014/main" id="{6B785196-8C04-1D71-BA58-A426A4397760}"/>
              </a:ext>
            </a:extLst>
          </p:cNvPr>
          <p:cNvSpPr/>
          <p:nvPr/>
        </p:nvSpPr>
        <p:spPr>
          <a:xfrm>
            <a:off x="7414874" y="2327170"/>
            <a:ext cx="1300095" cy="78439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dirty="0"/>
          </a:p>
        </p:txBody>
      </p:sp>
      <p:pic>
        <p:nvPicPr>
          <p:cNvPr id="8" name="Εικόνα 7" descr="Μου αρέσει η Μέλισσα">
            <a:extLst>
              <a:ext uri="{FF2B5EF4-FFF2-40B4-BE49-F238E27FC236}">
                <a16:creationId xmlns:a16="http://schemas.microsoft.com/office/drawing/2014/main" id="{314E8A71-EFF7-5DB6-B104-DCA2BFEB0282}"/>
              </a:ext>
            </a:extLst>
          </p:cNvPr>
          <p:cNvPicPr>
            <a:picLocks noChangeAspect="1"/>
          </p:cNvPicPr>
          <p:nvPr/>
        </p:nvPicPr>
        <p:blipFill>
          <a:blip r:embed="rId7"/>
          <a:stretch>
            <a:fillRect/>
          </a:stretch>
        </p:blipFill>
        <p:spPr>
          <a:xfrm>
            <a:off x="8714969" y="3826295"/>
            <a:ext cx="2591839" cy="2212901"/>
          </a:xfrm>
          <a:prstGeom prst="rect">
            <a:avLst/>
          </a:prstGeom>
        </p:spPr>
      </p:pic>
    </p:spTree>
    <p:extLst>
      <p:ext uri="{BB962C8B-B14F-4D97-AF65-F5344CB8AC3E}">
        <p14:creationId xmlns:p14="http://schemas.microsoft.com/office/powerpoint/2010/main" val="24397010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9897329-870A-5A30-4F34-041C026AC43E}"/>
              </a:ext>
            </a:extLst>
          </p:cNvPr>
          <p:cNvSpPr>
            <a:spLocks noGrp="1"/>
          </p:cNvSpPr>
          <p:nvPr>
            <p:ph idx="1"/>
          </p:nvPr>
        </p:nvSpPr>
        <p:spPr>
          <a:xfrm>
            <a:off x="719386" y="398696"/>
            <a:ext cx="10634414" cy="5911097"/>
          </a:xfrm>
        </p:spPr>
        <p:txBody>
          <a:bodyPr>
            <a:normAutofit/>
          </a:bodyPr>
          <a:lstStyle/>
          <a:p>
            <a:pPr marL="0" indent="0">
              <a:buNone/>
            </a:pPr>
            <a:r>
              <a:rPr lang="el-GR" dirty="0">
                <a:latin typeface="Palatino Linotype" panose="02040502050505030304" pitchFamily="18" charset="0"/>
              </a:rPr>
              <a:t>	</a:t>
            </a:r>
            <a:r>
              <a:rPr lang="el-GR" sz="2400" dirty="0">
                <a:latin typeface="Palatino Linotype" panose="02040502050505030304" pitchFamily="18" charset="0"/>
              </a:rPr>
              <a:t>Στο κείμενο δίνεται ιδιαίτερη έμφαση στον ορθό λόγο , στην ορθή κρίση και τη λογική ικανότητα, ιδιότητες που αποδίδονται στην ανώτερη γνώση , που είναι η φιλοσοφία. Το στοιχείο της λογικής ικανότητας είναι το βασικό στοιχείο που δικαιολογεί τον καθοδηγητικό/ηγεμονικό ρόλο της φιλοσοφίας έναντι των άλλων τεχνών και επιστημών.</a:t>
            </a:r>
          </a:p>
          <a:p>
            <a:pPr marL="0" indent="0">
              <a:buNone/>
            </a:pPr>
            <a:r>
              <a:rPr lang="el-GR" sz="2400" dirty="0">
                <a:latin typeface="Palatino Linotype" panose="02040502050505030304" pitchFamily="18" charset="0"/>
              </a:rPr>
              <a:t>	Η έμφαση αυτή στον ορθό λόγο ανταποκρίνεται στον ρόλο που αναγνώριζαν οι αρχαίοι Έλληνες στην ορθοκρισία. Η ορθή κρίση δίνει στον άνθρωπο τη δυνατότητα να διακρίνει το ορθό από το λανθασμένο, το ωφέλιμο από το βλαβερό, το καλό από το κακό, και να παίρνει σωστές αποφάσεις τόσο στην προσωπική του ζωή ως άτομο όσο και ως πολίτης στο δημόσιο βίο. Ο ορθός λόγος, που συνδυάζεται με την ελεύθερη προαίρεση, αποτελεί χρήσιμο σύμβουλο για τον άνθρωπο στις αποφάσεις της ζωής του.</a:t>
            </a:r>
          </a:p>
          <a:p>
            <a:pPr marL="0" indent="0">
              <a:buNone/>
            </a:pPr>
            <a:r>
              <a:rPr lang="el-GR" sz="2400" dirty="0">
                <a:latin typeface="Palatino Linotype" panose="02040502050505030304" pitchFamily="18" charset="0"/>
              </a:rPr>
              <a:t>	Με τον όρο «ορθό λόγο» ο Αριστοτέλης εννοεί την πνευματική δραστηριότητα που δίνει τις κατευθυντήριες γραμμές για τις ανθρώπινες πράξεις. Δεν εννοεί έναν κανόνα αλλά μια δραστηριότητα του νου</a:t>
            </a:r>
          </a:p>
          <a:p>
            <a:pPr marL="0" indent="0">
              <a:buNone/>
            </a:pPr>
            <a:endParaRPr lang="el-GR" sz="2400" dirty="0">
              <a:latin typeface="Palatino Linotype" panose="02040502050505030304" pitchFamily="18" charset="0"/>
            </a:endParaRPr>
          </a:p>
        </p:txBody>
      </p:sp>
    </p:spTree>
    <p:extLst>
      <p:ext uri="{BB962C8B-B14F-4D97-AF65-F5344CB8AC3E}">
        <p14:creationId xmlns:p14="http://schemas.microsoft.com/office/powerpoint/2010/main" val="9642031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614A770-79D4-9BCA-90FA-C7E88F111606}"/>
              </a:ext>
            </a:extLst>
          </p:cNvPr>
          <p:cNvSpPr>
            <a:spLocks noGrp="1"/>
          </p:cNvSpPr>
          <p:nvPr>
            <p:ph idx="1"/>
          </p:nvPr>
        </p:nvSpPr>
        <p:spPr>
          <a:xfrm>
            <a:off x="595227" y="675106"/>
            <a:ext cx="10551622" cy="5507788"/>
          </a:xfrm>
        </p:spPr>
        <p:txBody>
          <a:bodyPr/>
          <a:lstStyle/>
          <a:p>
            <a:pPr marL="0" indent="0" algn="ctr">
              <a:buNone/>
            </a:pPr>
            <a:r>
              <a:rPr lang="el-GR" b="1" dirty="0">
                <a:solidFill>
                  <a:srgbClr val="FF0000"/>
                </a:solidFill>
                <a:latin typeface="Palatino Linotype" panose="02040502050505030304" pitchFamily="18" charset="0"/>
              </a:rPr>
              <a:t>Η τελεολογική διάσταση της φιλοσοφίας του Αριστοτέλη</a:t>
            </a:r>
          </a:p>
          <a:p>
            <a:pPr marL="0" indent="0">
              <a:buNone/>
            </a:pPr>
            <a:r>
              <a:rPr lang="el-GR" sz="2400" dirty="0">
                <a:latin typeface="Palatino Linotype" panose="02040502050505030304" pitchFamily="18" charset="0"/>
              </a:rPr>
              <a:t>	Πρόκειται για τη φιλοσοφική αντίληψη ότι σε κάθε ον ή γεγονός υπάρχει ένας σκοπός (=τέλος) που τείνει να πραγματοποιηθεί, να φθάσει στην ολοκλήρωσή του. Ο Αριστοτέλης το ονομάζει «αγαθό» ή «βέλτιστο», εννοώντας ότι « τέλος» δεν είναι η οποιαδήποτε κατάληξη μιας μεταβολής, αλλά η επίτευξη ενός προϋπάρχοντος στόχου, το έσχατο σημείο μιας διαδικασίας.</a:t>
            </a:r>
          </a:p>
          <a:p>
            <a:pPr marL="0" indent="0">
              <a:buNone/>
            </a:pPr>
            <a:r>
              <a:rPr lang="el-GR" sz="2400" dirty="0">
                <a:latin typeface="Palatino Linotype" panose="02040502050505030304" pitchFamily="18" charset="0"/>
              </a:rPr>
              <a:t>	Η ουσία αυτής της αντίληψης εκφράζεται με τη φράση του Αριστοτέλη ότι  «η φύση τίποτα δεν κάνει μάταια, χωρίς λόγο, άσκοπα». Η φύση των όντων καθορίζεται από το «τέλος». Το «τέλος» είναι εκείνο που δίνει σε κάθε ον τη μορφή του, την πληρότητά του, το είδος του. Γι’ αυτό το «τέλος» είναι το «βέλτιστο». Αυτό σημαίνει ότι, όταν ένα ον φθάσει στην πληρότητά του, τότε πραγματώνει τη φύση του. Το νόημα και ο χαρακτήρας κάθε πράγματος στον κόσμο πρέπει να αναζητηθεί στον σκοπό της ύπαρξής του. </a:t>
            </a:r>
          </a:p>
        </p:txBody>
      </p:sp>
    </p:spTree>
    <p:extLst>
      <p:ext uri="{BB962C8B-B14F-4D97-AF65-F5344CB8AC3E}">
        <p14:creationId xmlns:p14="http://schemas.microsoft.com/office/powerpoint/2010/main" val="28764016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0771ED15-E374-9ABC-58B5-63A824318401}"/>
              </a:ext>
            </a:extLst>
          </p:cNvPr>
          <p:cNvSpPr>
            <a:spLocks noGrp="1"/>
          </p:cNvSpPr>
          <p:nvPr>
            <p:ph idx="1"/>
          </p:nvPr>
        </p:nvSpPr>
        <p:spPr>
          <a:xfrm>
            <a:off x="424698" y="221016"/>
            <a:ext cx="10929102" cy="5955947"/>
          </a:xfrm>
        </p:spPr>
        <p:txBody>
          <a:bodyPr>
            <a:normAutofit lnSpcReduction="10000"/>
          </a:bodyPr>
          <a:lstStyle/>
          <a:p>
            <a:pPr marL="0" indent="0" algn="ctr">
              <a:buNone/>
            </a:pPr>
            <a:r>
              <a:rPr lang="el-GR" b="1" dirty="0">
                <a:solidFill>
                  <a:srgbClr val="FF0000"/>
                </a:solidFill>
                <a:latin typeface="Palatino Linotype" panose="02040502050505030304" pitchFamily="18" charset="0"/>
              </a:rPr>
              <a:t>Η τελεολογική διάσταση στο συγκεκριμένο κείμενο</a:t>
            </a:r>
          </a:p>
          <a:p>
            <a:pPr marL="0" indent="0">
              <a:buNone/>
            </a:pPr>
            <a:endParaRPr lang="el-GR" sz="2400" dirty="0">
              <a:latin typeface="Palatino Linotype" panose="02040502050505030304" pitchFamily="18" charset="0"/>
            </a:endParaRPr>
          </a:p>
          <a:p>
            <a:pPr marL="0" indent="0">
              <a:buNone/>
            </a:pPr>
            <a:endParaRPr lang="el-GR" sz="2400" dirty="0">
              <a:latin typeface="Palatino Linotype" panose="02040502050505030304" pitchFamily="18" charset="0"/>
            </a:endParaRPr>
          </a:p>
          <a:p>
            <a:pPr marL="0" indent="0">
              <a:buNone/>
            </a:pPr>
            <a:endParaRPr lang="el-GR" sz="2400" dirty="0">
              <a:latin typeface="Palatino Linotype" panose="02040502050505030304" pitchFamily="18" charset="0"/>
            </a:endParaRPr>
          </a:p>
          <a:p>
            <a:pPr marL="0" indent="0">
              <a:buNone/>
            </a:pPr>
            <a:endParaRPr lang="el-GR" sz="2400" dirty="0">
              <a:latin typeface="Palatino Linotype" panose="02040502050505030304" pitchFamily="18" charset="0"/>
            </a:endParaRPr>
          </a:p>
          <a:p>
            <a:pPr marL="0" indent="0">
              <a:buNone/>
            </a:pPr>
            <a:endParaRPr lang="el-GR" sz="2400" dirty="0">
              <a:latin typeface="Palatino Linotype" panose="02040502050505030304" pitchFamily="18" charset="0"/>
            </a:endParaRPr>
          </a:p>
          <a:p>
            <a:pPr marL="0" indent="0">
              <a:buNone/>
            </a:pPr>
            <a:r>
              <a:rPr lang="el-GR" sz="2400" dirty="0">
                <a:latin typeface="Palatino Linotype" panose="02040502050505030304" pitchFamily="18" charset="0"/>
              </a:rPr>
              <a:t>Ο άνθρωπος διαθέτει εκ φύσεως «κάποια εργαλεία» με σκοπό να αντιμετωπίσει με αυτά τις ανάγκες της ζωής. Άρα, η φύση προίκισε τον άνθρωπο με ορισμένα χαρακτηριστικά για κάποιο συγκεκριμένο σκοπό (τέλος). Στον βαθμό που ο άνθρωπος δε μεταχειρίζεται σωστά αυτά τα όργανα, δεν επιτελεί τον ορισμένο από τη φύση σκοπό της ζωής του. Αυτό μοιραία δημιουργεί κινδύνους γι’ αυτόν και για τους γύρω του, γιατί δεν είναι δυνατό ο άνθρωπος να ολοκληρωθεί, να φθάσει στην βέλτιστη φύση του. Γι’ αυτό είναι απαραίτητα η απόκτηση της κατάλληλης γνώσης με τον φιλοσοφικό στοχασμό, ώστε να καθοδηγηθεί ορθά προς την πραγματοποίηση του ρόλου του όντος.</a:t>
            </a:r>
          </a:p>
          <a:p>
            <a:pPr marL="0" indent="0">
              <a:buNone/>
            </a:pPr>
            <a:endParaRPr lang="el-GR" dirty="0">
              <a:solidFill>
                <a:srgbClr val="FF0000"/>
              </a:solidFill>
              <a:latin typeface="Palatino Linotype" panose="02040502050505030304" pitchFamily="18" charset="0"/>
            </a:endParaRPr>
          </a:p>
        </p:txBody>
      </p:sp>
      <p:sp>
        <p:nvSpPr>
          <p:cNvPr id="4" name="Ορθογώνιο: Στρογγύλεμα γωνιών 3">
            <a:extLst>
              <a:ext uri="{FF2B5EF4-FFF2-40B4-BE49-F238E27FC236}">
                <a16:creationId xmlns:a16="http://schemas.microsoft.com/office/drawing/2014/main" id="{F74392DC-7466-5323-9851-AD60164B3129}"/>
              </a:ext>
            </a:extLst>
          </p:cNvPr>
          <p:cNvSpPr/>
          <p:nvPr/>
        </p:nvSpPr>
        <p:spPr>
          <a:xfrm>
            <a:off x="424699" y="681037"/>
            <a:ext cx="10769118" cy="1906152"/>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indent="0">
              <a:buNone/>
            </a:pPr>
            <a:r>
              <a:rPr lang="el-GR" sz="2400" b="1" dirty="0">
                <a:ln w="22225">
                  <a:solidFill>
                    <a:schemeClr val="accent2"/>
                  </a:solidFill>
                  <a:prstDash val="solid"/>
                </a:ln>
                <a:solidFill>
                  <a:schemeClr val="accent2">
                    <a:lumMod val="40000"/>
                    <a:lumOff val="60000"/>
                  </a:schemeClr>
                </a:solidFill>
                <a:latin typeface="Palatino Linotype" panose="02040502050505030304" pitchFamily="18" charset="0"/>
              </a:rPr>
              <a:t>Τὰ ὑποκείμενα πρὸς τὸν βίον ἡμῖν, οἷον τὸ σῶμα καὶ τὰ περὶ τὸ σῶμα, καθάπερ ὄργανά τινα ὑπόκειται, τούτων δ’ ἐπικίνδυνός ἐστιν ἡ χρῆσις, καὶ πλέον θάτερον ἀπεργάζεται τοῖς μὴ δεόντως αὐτοῖς χρωμένοις.</a:t>
            </a:r>
          </a:p>
        </p:txBody>
      </p:sp>
    </p:spTree>
    <p:extLst>
      <p:ext uri="{BB962C8B-B14F-4D97-AF65-F5344CB8AC3E}">
        <p14:creationId xmlns:p14="http://schemas.microsoft.com/office/powerpoint/2010/main" val="10147696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10F0E2D-A93D-F88A-9D15-10612C28C911}"/>
              </a:ext>
            </a:extLst>
          </p:cNvPr>
          <p:cNvSpPr>
            <a:spLocks noGrp="1"/>
          </p:cNvSpPr>
          <p:nvPr>
            <p:ph idx="1"/>
          </p:nvPr>
        </p:nvSpPr>
        <p:spPr>
          <a:xfrm>
            <a:off x="563374" y="307689"/>
            <a:ext cx="10790426" cy="5869274"/>
          </a:xfrm>
        </p:spPr>
        <p:txBody>
          <a:bodyPr/>
          <a:lstStyle/>
          <a:p>
            <a:pPr marL="0" indent="0">
              <a:buNone/>
            </a:pPr>
            <a:endParaRPr lang="el-GR" sz="2400" dirty="0">
              <a:latin typeface="Palatino Linotype" panose="02040502050505030304" pitchFamily="18" charset="0"/>
            </a:endParaRPr>
          </a:p>
          <a:p>
            <a:pPr marL="0" indent="0">
              <a:buNone/>
            </a:pPr>
            <a:endParaRPr lang="el-GR" sz="2400" dirty="0">
              <a:latin typeface="Palatino Linotype" panose="02040502050505030304" pitchFamily="18" charset="0"/>
            </a:endParaRPr>
          </a:p>
          <a:p>
            <a:pPr marL="0" indent="0">
              <a:buNone/>
            </a:pPr>
            <a:endParaRPr lang="el-GR" sz="2400" dirty="0">
              <a:latin typeface="Palatino Linotype" panose="02040502050505030304" pitchFamily="18" charset="0"/>
            </a:endParaRPr>
          </a:p>
          <a:p>
            <a:pPr marL="0" indent="0">
              <a:buNone/>
            </a:pPr>
            <a:endParaRPr lang="el-GR" sz="2400" dirty="0">
              <a:latin typeface="Palatino Linotype" panose="02040502050505030304" pitchFamily="18" charset="0"/>
            </a:endParaRPr>
          </a:p>
          <a:p>
            <a:pPr marL="0" indent="0">
              <a:buNone/>
            </a:pPr>
            <a:r>
              <a:rPr lang="el-GR" sz="2400" dirty="0">
                <a:latin typeface="Palatino Linotype" panose="02040502050505030304" pitchFamily="18" charset="0"/>
              </a:rPr>
              <a:t>Ο Αριστοτέλης θέτει δύο σκοπούς που πρέπει να χρησιμοποιήσει ο άνθρωπος: πρέπει να γίνει σωστός πολίτης στον δημόσιο βίο και να ζήσει ωφέλιμα στον ιδιωτικό του βίο. Η απομάκρυνσή του από τους συγκεκριμένους στόχους δε θα του επιτρέψει να φθάσει στην ολοκλήρωσή του. Στο απόσπασμα αυτό διακρίνεται η τελεολογική σκέψη του φιλοσόφου, καθώς η φιλοσοφία, με τον έλεγχο που ασκεί πάνω στα όργανα του ανθρώπου, θα διασφαλίσει τον σκοπό της ζωής του, δλδ. το να ζει ορθά ως πολίτης και ωφέλιμα στον ιδιωτικό του βίο. </a:t>
            </a:r>
          </a:p>
        </p:txBody>
      </p:sp>
      <p:sp>
        <p:nvSpPr>
          <p:cNvPr id="4" name="Ορθογώνιο: Στρογγύλεμα γωνιών 3">
            <a:extLst>
              <a:ext uri="{FF2B5EF4-FFF2-40B4-BE49-F238E27FC236}">
                <a16:creationId xmlns:a16="http://schemas.microsoft.com/office/drawing/2014/main" id="{AA1835C4-F2F8-F2CB-03C4-1EEA4AFCB749}"/>
              </a:ext>
            </a:extLst>
          </p:cNvPr>
          <p:cNvSpPr/>
          <p:nvPr/>
        </p:nvSpPr>
        <p:spPr>
          <a:xfrm>
            <a:off x="1447438" y="446366"/>
            <a:ext cx="7995584" cy="1243757"/>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indent="0">
              <a:buNone/>
            </a:pPr>
            <a:r>
              <a:rPr lang="el-GR" sz="2400" b="1" dirty="0">
                <a:ln w="22225">
                  <a:solidFill>
                    <a:schemeClr val="accent2"/>
                  </a:solidFill>
                  <a:prstDash val="solid"/>
                </a:ln>
                <a:solidFill>
                  <a:schemeClr val="accent2">
                    <a:lumMod val="40000"/>
                    <a:lumOff val="60000"/>
                  </a:schemeClr>
                </a:solidFill>
                <a:latin typeface="Palatino Linotype" panose="02040502050505030304" pitchFamily="18" charset="0"/>
              </a:rPr>
              <a:t>Φιλοσοφητέον ἄρα ἡμῖν, εἰ μέλλομεν ὀρθῶς πολιτεύσεσθαι καὶ τὸν ἑαυτῶν βίον διάξειν ὠφελίμως.</a:t>
            </a:r>
          </a:p>
        </p:txBody>
      </p:sp>
    </p:spTree>
    <p:extLst>
      <p:ext uri="{BB962C8B-B14F-4D97-AF65-F5344CB8AC3E}">
        <p14:creationId xmlns:p14="http://schemas.microsoft.com/office/powerpoint/2010/main" val="16932641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5486035E-0498-E89D-87B5-F2EA50F81A9C}"/>
              </a:ext>
            </a:extLst>
          </p:cNvPr>
          <p:cNvSpPr>
            <a:spLocks noGrp="1"/>
          </p:cNvSpPr>
          <p:nvPr>
            <p:ph idx="1"/>
          </p:nvPr>
        </p:nvSpPr>
        <p:spPr>
          <a:xfrm>
            <a:off x="723719" y="407363"/>
            <a:ext cx="10630081" cy="5769600"/>
          </a:xfrm>
        </p:spPr>
        <p:txBody>
          <a:bodyPr>
            <a:normAutofit/>
          </a:bodyPr>
          <a:lstStyle/>
          <a:p>
            <a:pPr marL="0" indent="0">
              <a:buNone/>
            </a:pPr>
            <a:endParaRPr lang="el-GR" sz="2800" dirty="0">
              <a:solidFill>
                <a:srgbClr val="FF0000"/>
              </a:solidFill>
              <a:latin typeface="Palatino Linotype" panose="02040502050505030304" pitchFamily="18" charset="0"/>
            </a:endParaRPr>
          </a:p>
          <a:p>
            <a:pPr marL="0" indent="0">
              <a:buNone/>
            </a:pPr>
            <a:endParaRPr lang="el-GR" sz="2400" dirty="0">
              <a:latin typeface="Palatino Linotype" panose="02040502050505030304" pitchFamily="18" charset="0"/>
            </a:endParaRPr>
          </a:p>
          <a:p>
            <a:pPr marL="0" indent="0">
              <a:buNone/>
            </a:pPr>
            <a:endParaRPr lang="el-GR" sz="2400" dirty="0">
              <a:latin typeface="Palatino Linotype" panose="02040502050505030304" pitchFamily="18" charset="0"/>
            </a:endParaRPr>
          </a:p>
          <a:p>
            <a:pPr marL="0" indent="0">
              <a:buNone/>
            </a:pPr>
            <a:endParaRPr lang="el-GR" sz="2400" dirty="0">
              <a:latin typeface="Palatino Linotype" panose="02040502050505030304" pitchFamily="18" charset="0"/>
            </a:endParaRPr>
          </a:p>
          <a:p>
            <a:pPr marL="0" indent="0">
              <a:buNone/>
            </a:pPr>
            <a:endParaRPr lang="el-GR" sz="2400" dirty="0">
              <a:latin typeface="Palatino Linotype" panose="02040502050505030304" pitchFamily="18" charset="0"/>
            </a:endParaRPr>
          </a:p>
          <a:p>
            <a:pPr marL="0" indent="0">
              <a:buNone/>
            </a:pPr>
            <a:r>
              <a:rPr lang="el-GR" sz="2400" dirty="0">
                <a:latin typeface="Palatino Linotype" panose="02040502050505030304" pitchFamily="18" charset="0"/>
              </a:rPr>
              <a:t>Στο συγκεκριμένο χωρίο γίνεται αναφορά στον σκοπό (τέλος) της κάθε επιμέρους γνώσης. Άλλες προσφέρουν όσα είναι ωφέλιμα, άλλες εξασφαλίζουν την καλή χρήση αυτών, άλλες βοηθούν, άλλες καθοδηγούν. Όλες, επομένως, με τα στοιχεία που έχουν, υπηρετούν κάποιον συγκεκριμένο σκοπό προς την πραγματοποίηση του οποίου τείνουν και εξαιτίας του οποίου δικαιολογούν την ύπαρξή τους. Ο ανώτερος σκοπός, στον οποίο συγκλίνουν όλοι οι επιμέρους σκοποί, υπηρετείται από την ανώτερη όλων των γνώσεων, τη φιλοσοφία, η οποία είναι προικισμένη με τη συνολική θεώρηση του αγαθού και καθοδηγεί όλες τις άλλες. Και ο ανώτερος σκοπός της είναι το κυρίως αγαθό.</a:t>
            </a:r>
          </a:p>
        </p:txBody>
      </p:sp>
      <p:sp>
        <p:nvSpPr>
          <p:cNvPr id="4" name="Ορθογώνιο: Στρογγύλεμα γωνιών 3">
            <a:extLst>
              <a:ext uri="{FF2B5EF4-FFF2-40B4-BE49-F238E27FC236}">
                <a16:creationId xmlns:a16="http://schemas.microsoft.com/office/drawing/2014/main" id="{5A19B529-0E25-E72E-C5D5-64BF7A775402}"/>
              </a:ext>
            </a:extLst>
          </p:cNvPr>
          <p:cNvSpPr/>
          <p:nvPr/>
        </p:nvSpPr>
        <p:spPr>
          <a:xfrm>
            <a:off x="1421436" y="407363"/>
            <a:ext cx="8459284" cy="234667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indent="0">
              <a:buNone/>
            </a:pPr>
            <a:r>
              <a:rPr lang="el-GR" sz="2400" b="1" dirty="0">
                <a:ln w="22225">
                  <a:solidFill>
                    <a:schemeClr val="accent2"/>
                  </a:solidFill>
                  <a:prstDash val="solid"/>
                </a:ln>
                <a:solidFill>
                  <a:schemeClr val="accent2">
                    <a:lumMod val="40000"/>
                    <a:lumOff val="60000"/>
                  </a:schemeClr>
                </a:solidFill>
                <a:latin typeface="Palatino Linotype" panose="02040502050505030304" pitchFamily="18" charset="0"/>
              </a:rPr>
              <a:t>Ἔτι τοίνυν ἄλλαι μέν εἰσιν αἱ ποιοῦσαι ἕκαστον τῶν ἐν τῷ βίῳ πλεονεκτημάτων ἐπιστῆμαι, ἄλλαι δὲ αἱ χρώμεναι ταύταις, καὶ ἄλλαι μὲν αἱ ὑπηρετοῦσαι, ἕτεραι δὲ αἱ ἐπιτάττουσαι, ἐν αἷς ἐστιν ὡς ἂν ἡγεμονικωτέραις ὑπαρχούσαις τὸ κυρίως ὂν ἀγαθόν.</a:t>
            </a:r>
          </a:p>
        </p:txBody>
      </p:sp>
    </p:spTree>
    <p:extLst>
      <p:ext uri="{BB962C8B-B14F-4D97-AF65-F5344CB8AC3E}">
        <p14:creationId xmlns:p14="http://schemas.microsoft.com/office/powerpoint/2010/main" val="2500117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0C9ED14D-7328-5534-4120-0800CC9E090E}"/>
              </a:ext>
            </a:extLst>
          </p:cNvPr>
          <p:cNvSpPr>
            <a:spLocks noGrp="1"/>
          </p:cNvSpPr>
          <p:nvPr>
            <p:ph idx="1"/>
          </p:nvPr>
        </p:nvSpPr>
        <p:spPr>
          <a:xfrm>
            <a:off x="1620785" y="580709"/>
            <a:ext cx="9883827" cy="4125634"/>
          </a:xfrm>
        </p:spPr>
        <p:txBody>
          <a:bodyPr>
            <a:normAutofit/>
          </a:bodyPr>
          <a:lstStyle/>
          <a:p>
            <a:pPr marL="0" indent="0">
              <a:buNone/>
            </a:pPr>
            <a:r>
              <a:rPr lang="el-GR" sz="2400" dirty="0">
                <a:latin typeface="Palatino Linotype" panose="02040502050505030304" pitchFamily="18" charset="0"/>
              </a:rPr>
              <a:t>	Αυτά που έχει στη διάθεσή του ο άνθρωπος για τη ζωή του, όπως για παράδειγμα το σώμα και τα σχετικά με αυτό (μέλη, αισθήσεις, δραστηριότητες), τα διαθέτει ως εργαλεία (μέσα, όργανα) για όλες τις δράσεις του.</a:t>
            </a:r>
          </a:p>
          <a:p>
            <a:pPr marL="0" indent="0">
              <a:buNone/>
            </a:pPr>
            <a:r>
              <a:rPr lang="el-GR" sz="2400" dirty="0">
                <a:latin typeface="Palatino Linotype" panose="02040502050505030304" pitchFamily="18" charset="0"/>
              </a:rPr>
              <a:t>	Η χρήση, όμως, αυτών των εργαλείων εγκυμονεί κινδύνους και μπορεί να οδηγήσει στο αντίθετο αποτέλεσμα, όταν ο άνθρωπος, από έλλειψη ολοκληρωμένης και τεκμηριωμένης γνώσης, δεν τα χρησιμοποιεί με τον κατάλληλο τρόπο, δλδ με σύνεση και σωφροσύνη, βλάπτοντας τόσο το κοινωνικό σύνολο όσο και τον εαυτό του</a:t>
            </a:r>
          </a:p>
        </p:txBody>
      </p:sp>
      <p:pic>
        <p:nvPicPr>
          <p:cNvPr id="4" name="Γραφικό 3" descr="Σκίτσο με συμπαγές γέμισμα">
            <a:extLst>
              <a:ext uri="{FF2B5EF4-FFF2-40B4-BE49-F238E27FC236}">
                <a16:creationId xmlns:a16="http://schemas.microsoft.com/office/drawing/2014/main" id="{380908A4-622D-7F29-9B1B-CBE7D0439B9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400174" y="4567237"/>
            <a:ext cx="1814513" cy="2071688"/>
          </a:xfrm>
          <a:prstGeom prst="rect">
            <a:avLst/>
          </a:prstGeom>
        </p:spPr>
      </p:pic>
    </p:spTree>
    <p:extLst>
      <p:ext uri="{BB962C8B-B14F-4D97-AF65-F5344CB8AC3E}">
        <p14:creationId xmlns:p14="http://schemas.microsoft.com/office/powerpoint/2010/main" val="1295785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2614DF6-1840-F580-92D8-68EDDDBC6E84}"/>
              </a:ext>
            </a:extLst>
          </p:cNvPr>
          <p:cNvSpPr>
            <a:spLocks noGrp="1"/>
          </p:cNvSpPr>
          <p:nvPr>
            <p:ph idx="1"/>
          </p:nvPr>
        </p:nvSpPr>
        <p:spPr>
          <a:xfrm>
            <a:off x="1768129" y="468033"/>
            <a:ext cx="9736483" cy="6088777"/>
          </a:xfrm>
        </p:spPr>
        <p:txBody>
          <a:bodyPr>
            <a:normAutofit/>
          </a:bodyPr>
          <a:lstStyle/>
          <a:p>
            <a:pPr marL="0" indent="0">
              <a:buNone/>
            </a:pPr>
            <a:r>
              <a:rPr lang="el-GR" sz="3200" dirty="0">
                <a:solidFill>
                  <a:srgbClr val="FF0000"/>
                </a:solidFill>
                <a:latin typeface="Palatino Linotype" panose="02040502050505030304" pitchFamily="18" charset="0"/>
              </a:rPr>
              <a:t>Δεῖ τοίνυν ὀρέγεσθαι τῆς ἐπιστήμης κτᾶσθαί τε αὐτὴν καὶ χρῆσθαι αὐτῇ προσηκόντως, δι’ ἧς πάντα ταῦτα εὖ θησόμεθα.</a:t>
            </a:r>
          </a:p>
          <a:p>
            <a:pPr marL="0" indent="0">
              <a:buNone/>
            </a:pPr>
            <a:r>
              <a:rPr lang="el-GR" sz="2000" b="1" dirty="0">
                <a:solidFill>
                  <a:schemeClr val="tx1"/>
                </a:solidFill>
                <a:highlight>
                  <a:srgbClr val="C0C0C0"/>
                </a:highlight>
                <a:latin typeface="Palatino Linotype" panose="02040502050505030304" pitchFamily="18" charset="0"/>
              </a:rPr>
              <a:t>ὀρέγεσθαι</a:t>
            </a:r>
            <a:r>
              <a:rPr lang="el-GR" sz="2000" dirty="0">
                <a:solidFill>
                  <a:schemeClr val="tx1"/>
                </a:solidFill>
                <a:highlight>
                  <a:srgbClr val="C0C0C0"/>
                </a:highlight>
                <a:latin typeface="Palatino Linotype" panose="02040502050505030304" pitchFamily="18" charset="0"/>
              </a:rPr>
              <a:t>&lt;ὀρέγομαί τινος=επιθυμώ κάτι πάρα πολύ, επιδιώκω</a:t>
            </a:r>
          </a:p>
          <a:p>
            <a:pPr marL="0" indent="0">
              <a:buNone/>
            </a:pPr>
            <a:r>
              <a:rPr lang="el-GR" sz="2000" b="1" dirty="0">
                <a:solidFill>
                  <a:schemeClr val="tx1"/>
                </a:solidFill>
                <a:highlight>
                  <a:srgbClr val="C0C0C0"/>
                </a:highlight>
                <a:latin typeface="Palatino Linotype" panose="02040502050505030304" pitchFamily="18" charset="0"/>
              </a:rPr>
              <a:t>προσηκόντως</a:t>
            </a:r>
            <a:r>
              <a:rPr lang="el-GR" sz="2000" dirty="0">
                <a:solidFill>
                  <a:schemeClr val="tx1"/>
                </a:solidFill>
                <a:highlight>
                  <a:srgbClr val="C0C0C0"/>
                </a:highlight>
                <a:latin typeface="Palatino Linotype" panose="02040502050505030304" pitchFamily="18" charset="0"/>
              </a:rPr>
              <a:t>=με τον κατάλληλο τρόπο</a:t>
            </a:r>
          </a:p>
          <a:p>
            <a:pPr marL="0" indent="0">
              <a:buNone/>
            </a:pPr>
            <a:r>
              <a:rPr lang="el-GR" sz="2000" b="1" dirty="0">
                <a:solidFill>
                  <a:schemeClr val="tx1"/>
                </a:solidFill>
                <a:highlight>
                  <a:srgbClr val="C0C0C0"/>
                </a:highlight>
                <a:latin typeface="Palatino Linotype" panose="02040502050505030304" pitchFamily="18" charset="0"/>
              </a:rPr>
              <a:t>εὖ θησόμεθα</a:t>
            </a:r>
            <a:r>
              <a:rPr lang="el-GR" sz="2000" dirty="0">
                <a:solidFill>
                  <a:schemeClr val="tx1"/>
                </a:solidFill>
                <a:highlight>
                  <a:srgbClr val="C0C0C0"/>
                </a:highlight>
                <a:latin typeface="Palatino Linotype" panose="02040502050505030304" pitchFamily="18" charset="0"/>
              </a:rPr>
              <a:t>&lt; εὖ τίθεμαί τι=χρησιμοποιώ κάτι με κατάλληλο  τρόπο</a:t>
            </a:r>
          </a:p>
          <a:p>
            <a:pPr marL="0" indent="0">
              <a:buNone/>
            </a:pPr>
            <a:r>
              <a:rPr lang="el-GR" sz="2000" b="1" dirty="0">
                <a:solidFill>
                  <a:schemeClr val="tx1"/>
                </a:solidFill>
                <a:latin typeface="Palatino Linotype" panose="02040502050505030304" pitchFamily="18" charset="0"/>
              </a:rPr>
              <a:t>Μετάφραση</a:t>
            </a:r>
          </a:p>
          <a:p>
            <a:pPr marL="0" indent="0">
              <a:buNone/>
            </a:pPr>
            <a:r>
              <a:rPr lang="el-GR" sz="2400" dirty="0">
                <a:latin typeface="Palatino Linotype" panose="02040502050505030304" pitchFamily="18" charset="0"/>
              </a:rPr>
              <a:t>Πρέπει, λοιπόν, να επιθυμούμε να αποκτήσουμε την επιστήμη αυτή, και να την χρησιμοποιούμε σωστά, με την οποία να μπορούμε να χρησιμοποιούμε όλα αυτά (τα εργαλεία) με σωστό (κατάλληλο) τρόπο.</a:t>
            </a:r>
            <a:endParaRPr lang="el-GR" sz="2400" b="1" dirty="0">
              <a:solidFill>
                <a:schemeClr val="tx1"/>
              </a:solidFill>
              <a:latin typeface="Palatino Linotype" panose="02040502050505030304" pitchFamily="18" charset="0"/>
            </a:endParaRPr>
          </a:p>
        </p:txBody>
      </p:sp>
    </p:spTree>
    <p:extLst>
      <p:ext uri="{BB962C8B-B14F-4D97-AF65-F5344CB8AC3E}">
        <p14:creationId xmlns:p14="http://schemas.microsoft.com/office/powerpoint/2010/main" val="498915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 name="Rectangle 47">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Freeform: Shape 49">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Rectangle 51">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8" name="Isosceles Triangle 57">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Isosceles Triangle 59">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3" name="Θέση περιεχομένου 2">
            <a:extLst>
              <a:ext uri="{FF2B5EF4-FFF2-40B4-BE49-F238E27FC236}">
                <a16:creationId xmlns:a16="http://schemas.microsoft.com/office/drawing/2014/main" id="{5C4068AF-1159-963E-DBA4-74E818A9BE52}"/>
              </a:ext>
            </a:extLst>
          </p:cNvPr>
          <p:cNvGraphicFramePr>
            <a:graphicFrameLocks noGrp="1"/>
          </p:cNvGraphicFramePr>
          <p:nvPr>
            <p:ph idx="1"/>
            <p:extLst>
              <p:ext uri="{D42A27DB-BD31-4B8C-83A1-F6EECF244321}">
                <p14:modId xmlns:p14="http://schemas.microsoft.com/office/powerpoint/2010/main" val="2372048612"/>
              </p:ext>
            </p:extLst>
          </p:nvPr>
        </p:nvGraphicFramePr>
        <p:xfrm>
          <a:off x="1553127" y="321038"/>
          <a:ext cx="10420746" cy="65369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70226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Ορθογώνιο: Στρογγύλεμα γωνιών 1">
            <a:extLst>
              <a:ext uri="{FF2B5EF4-FFF2-40B4-BE49-F238E27FC236}">
                <a16:creationId xmlns:a16="http://schemas.microsoft.com/office/drawing/2014/main" id="{61D68E46-560C-EA02-D7F5-A891ECC577A3}"/>
              </a:ext>
            </a:extLst>
          </p:cNvPr>
          <p:cNvSpPr/>
          <p:nvPr/>
        </p:nvSpPr>
        <p:spPr>
          <a:xfrm>
            <a:off x="1408436" y="892732"/>
            <a:ext cx="9460356" cy="4624004"/>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2000" b="1" dirty="0">
                <a:solidFill>
                  <a:schemeClr val="tx1"/>
                </a:solidFill>
                <a:latin typeface="Palatino Linotype" panose="02040502050505030304" pitchFamily="18" charset="0"/>
              </a:rPr>
              <a:t>καὶ χρῆσθαι αὐτῇ προσηκόντως</a:t>
            </a:r>
            <a:r>
              <a:rPr lang="en-GB" sz="2000" dirty="0">
                <a:solidFill>
                  <a:schemeClr val="bg2"/>
                </a:solidFill>
                <a:latin typeface="Palatino Linotype" panose="02040502050505030304" pitchFamily="18" charset="0"/>
              </a:rPr>
              <a:t>, </a:t>
            </a:r>
            <a:r>
              <a:rPr lang="el-GR" sz="2000" dirty="0">
                <a:solidFill>
                  <a:schemeClr val="bg2"/>
                </a:solidFill>
                <a:latin typeface="Palatino Linotype" panose="02040502050505030304" pitchFamily="18" charset="0"/>
              </a:rPr>
              <a:t>δλδ πέρα από την επιθυμία και την απόκτηση της γνώσης, πρέπει και να τη χρησιμοποιεί με τον κατάλληλο τρόπο, ώστε να είναι αποτελεσματική και χρήσιμη γι’ αυτόν. Ούτε η απλή επιθυμία της γνώσης ούτε και η απόκτησή της είναι αρκετή, αν ταυτόχρονα δεν είναι αποτελεσματική, αν ο άνθρωπος δεν την χρησιμοποιήσει με τον ορθό τρόπο. Η γνώση του ορθού από κάποιον δεν εξασφαλίζει με βεβαιότητα και τη θέληση ή τη δυνατότητά του να το πράξει. Υπάρχουν άνθρωποι οι οποίοι παρασυρμένοι από το πάθος διαπράττουν συνειδητά το κακό.</a:t>
            </a:r>
            <a:endParaRPr lang="el-GR" sz="2000" dirty="0">
              <a:solidFill>
                <a:schemeClr val="bg2"/>
              </a:solidFill>
            </a:endParaRPr>
          </a:p>
        </p:txBody>
      </p:sp>
    </p:spTree>
    <p:extLst>
      <p:ext uri="{BB962C8B-B14F-4D97-AF65-F5344CB8AC3E}">
        <p14:creationId xmlns:p14="http://schemas.microsoft.com/office/powerpoint/2010/main" val="1437447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D1663E3-C423-9002-F38D-281960BE299C}"/>
              </a:ext>
            </a:extLst>
          </p:cNvPr>
          <p:cNvSpPr>
            <a:spLocks noGrp="1"/>
          </p:cNvSpPr>
          <p:nvPr>
            <p:ph idx="1"/>
          </p:nvPr>
        </p:nvSpPr>
        <p:spPr>
          <a:xfrm>
            <a:off x="1850468" y="524372"/>
            <a:ext cx="9654144" cy="5798422"/>
          </a:xfrm>
        </p:spPr>
        <p:txBody>
          <a:bodyPr>
            <a:normAutofit/>
          </a:bodyPr>
          <a:lstStyle/>
          <a:p>
            <a:pPr marL="0" indent="0">
              <a:buNone/>
            </a:pPr>
            <a:r>
              <a:rPr lang="el-GR" sz="3200" dirty="0">
                <a:solidFill>
                  <a:srgbClr val="FF0000"/>
                </a:solidFill>
                <a:latin typeface="Palatino Linotype" panose="02040502050505030304" pitchFamily="18" charset="0"/>
              </a:rPr>
              <a:t>Φιλοσοφητέον ἄρα ἡμῖν, εἰ μέλλομεν ὀρθῶς πολιτεύσεσθαι καὶ τὸν ἑαυτῶν βίον διάξειν ὠφελίμως.</a:t>
            </a:r>
          </a:p>
          <a:p>
            <a:pPr marL="0" indent="0">
              <a:buNone/>
            </a:pPr>
            <a:r>
              <a:rPr lang="el-GR" sz="2000" dirty="0">
                <a:solidFill>
                  <a:schemeClr val="tx1"/>
                </a:solidFill>
                <a:highlight>
                  <a:srgbClr val="C0C0C0"/>
                </a:highlight>
                <a:latin typeface="Palatino Linotype" panose="02040502050505030304" pitchFamily="18" charset="0"/>
              </a:rPr>
              <a:t>Φιλοσοφητέον ἡμῖν= δεῖ φιλοσοφεῖν ἡμῖν = πρέπει να φιλοσοφούμε</a:t>
            </a:r>
          </a:p>
          <a:p>
            <a:pPr marL="0" indent="0">
              <a:buNone/>
            </a:pPr>
            <a:r>
              <a:rPr lang="el-GR" sz="2000" dirty="0">
                <a:solidFill>
                  <a:schemeClr val="tx1"/>
                </a:solidFill>
                <a:highlight>
                  <a:srgbClr val="C0C0C0"/>
                </a:highlight>
                <a:latin typeface="Palatino Linotype" panose="02040502050505030304" pitchFamily="18" charset="0"/>
              </a:rPr>
              <a:t>Μέλλω + τελ. Απαρ.= πρόκειται, σκοπεύω να, προτίθεμαι, θέλω να…</a:t>
            </a:r>
          </a:p>
          <a:p>
            <a:pPr marL="0" indent="0">
              <a:buNone/>
            </a:pPr>
            <a:r>
              <a:rPr lang="el-GR" sz="2000" dirty="0">
                <a:solidFill>
                  <a:schemeClr val="tx1"/>
                </a:solidFill>
                <a:highlight>
                  <a:srgbClr val="C0C0C0"/>
                </a:highlight>
                <a:latin typeface="Palatino Linotype" panose="02040502050505030304" pitchFamily="18" charset="0"/>
              </a:rPr>
              <a:t>Πολιτεύομαι= ασχολούμαι με την πολιτική με σωστό τρόπο, είμαι σωστός 				     πολίτης</a:t>
            </a:r>
          </a:p>
          <a:p>
            <a:pPr marL="0" indent="0">
              <a:buNone/>
            </a:pPr>
            <a:r>
              <a:rPr lang="el-GR" sz="2000" dirty="0">
                <a:solidFill>
                  <a:schemeClr val="tx1"/>
                </a:solidFill>
                <a:highlight>
                  <a:srgbClr val="C0C0C0"/>
                </a:highlight>
                <a:latin typeface="Palatino Linotype" panose="02040502050505030304" pitchFamily="18" charset="0"/>
              </a:rPr>
              <a:t>Διάξειν βίον= διάγω βίον= ζω τη ζωή μου</a:t>
            </a:r>
          </a:p>
          <a:p>
            <a:pPr marL="0" indent="0">
              <a:buNone/>
            </a:pPr>
            <a:r>
              <a:rPr lang="el-GR" sz="2400" b="1" dirty="0">
                <a:solidFill>
                  <a:schemeClr val="tx1"/>
                </a:solidFill>
                <a:latin typeface="Palatino Linotype" panose="02040502050505030304" pitchFamily="18" charset="0"/>
              </a:rPr>
              <a:t>Μετάφραση</a:t>
            </a:r>
          </a:p>
          <a:p>
            <a:pPr marL="0" indent="0">
              <a:buNone/>
            </a:pPr>
            <a:r>
              <a:rPr lang="el-GR" sz="2400" dirty="0">
                <a:latin typeface="Palatino Linotype" panose="02040502050505030304" pitchFamily="18" charset="0"/>
              </a:rPr>
              <a:t>Άρα, πρέπει να φιλοσοφούμε, εάν θέλουμε να είμαστε καλοί πολίτες και να ζήσουμε ωφέλιμα.</a:t>
            </a:r>
            <a:endParaRPr lang="el-GR" sz="2400" dirty="0">
              <a:solidFill>
                <a:schemeClr val="tx1"/>
              </a:solidFill>
              <a:latin typeface="Palatino Linotype" panose="02040502050505030304" pitchFamily="18" charset="0"/>
            </a:endParaRPr>
          </a:p>
        </p:txBody>
      </p:sp>
    </p:spTree>
    <p:extLst>
      <p:ext uri="{BB962C8B-B14F-4D97-AF65-F5344CB8AC3E}">
        <p14:creationId xmlns:p14="http://schemas.microsoft.com/office/powerpoint/2010/main" val="615580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BD2D999-599E-94E0-9F63-0B07552AF788}"/>
              </a:ext>
            </a:extLst>
          </p:cNvPr>
          <p:cNvSpPr>
            <a:spLocks noGrp="1"/>
          </p:cNvSpPr>
          <p:nvPr>
            <p:ph idx="1"/>
          </p:nvPr>
        </p:nvSpPr>
        <p:spPr>
          <a:xfrm>
            <a:off x="1594783" y="520038"/>
            <a:ext cx="9909829" cy="6123446"/>
          </a:xfrm>
        </p:spPr>
        <p:txBody>
          <a:bodyPr>
            <a:normAutofit/>
          </a:bodyPr>
          <a:lstStyle/>
          <a:p>
            <a:pPr marL="0" indent="0">
              <a:buNone/>
            </a:pPr>
            <a:r>
              <a:rPr lang="el-GR" sz="2400" dirty="0">
                <a:latin typeface="Palatino Linotype" panose="02040502050505030304" pitchFamily="18" charset="0"/>
              </a:rPr>
              <a:t>Ο Αριστοτέλης ολοκληρώνει τον συλλογισμό του με το δεοντολογικού χαρακτήρα επίθετο </a:t>
            </a:r>
            <a:r>
              <a:rPr lang="el-GR" sz="2400" dirty="0">
                <a:solidFill>
                  <a:srgbClr val="FF0000"/>
                </a:solidFill>
                <a:latin typeface="Palatino Linotype" panose="02040502050505030304" pitchFamily="18" charset="0"/>
              </a:rPr>
              <a:t>φιλοσοφητέον </a:t>
            </a:r>
            <a:r>
              <a:rPr lang="el-GR" sz="2400" dirty="0">
                <a:solidFill>
                  <a:schemeClr val="tx1"/>
                </a:solidFill>
                <a:latin typeface="Palatino Linotype" panose="02040502050505030304" pitchFamily="18" charset="0"/>
              </a:rPr>
              <a:t>ακολουθώντας την εξής αποδεικτική πορεία:</a:t>
            </a:r>
          </a:p>
          <a:p>
            <a:pPr>
              <a:buFont typeface="Wingdings" panose="05000000000000000000" pitchFamily="2" charset="2"/>
              <a:buChar char="Ø"/>
            </a:pPr>
            <a:r>
              <a:rPr lang="el-GR" sz="2400" dirty="0">
                <a:solidFill>
                  <a:schemeClr val="tx1"/>
                </a:solidFill>
                <a:latin typeface="Palatino Linotype" panose="02040502050505030304" pitchFamily="18" charset="0"/>
              </a:rPr>
              <a:t> το σώμα και τα σχετικά με αυτό (μέλη, αισθήσεις, δραστηριότητες), που είναι εργαλεία για τον άνθρωπο, γίνονται επικίνδυνα και μπορεί να φέρουν το αντίθετο αποτέλεσμα σ’ εκείνους που δεν τα χρησιμοποιούν σωστά.</a:t>
            </a:r>
          </a:p>
          <a:p>
            <a:pPr>
              <a:buFont typeface="Wingdings" panose="05000000000000000000" pitchFamily="2" charset="2"/>
              <a:buChar char="Ø"/>
            </a:pPr>
            <a:r>
              <a:rPr lang="el-GR" sz="2400" dirty="0">
                <a:solidFill>
                  <a:schemeClr val="tx1"/>
                </a:solidFill>
                <a:latin typeface="Palatino Linotype" panose="02040502050505030304" pitchFamily="18" charset="0"/>
              </a:rPr>
              <a:t> για να αποφευχθεί η μη σωστή χρήση τους και να γίνει κατάλληλη χρήση και αξιοποίηση όλων αυτών των εργαλείων, είναι απαραίτητη η απόκτηση ολοκληρωμένης και τεκμηριωμένης γνώσης (</a:t>
            </a:r>
            <a:r>
              <a:rPr lang="el-GR" sz="2400" dirty="0">
                <a:solidFill>
                  <a:srgbClr val="FF0000"/>
                </a:solidFill>
                <a:latin typeface="Palatino Linotype" panose="02040502050505030304" pitchFamily="18" charset="0"/>
              </a:rPr>
              <a:t>ἐπιστήμης</a:t>
            </a:r>
            <a:r>
              <a:rPr lang="el-GR" sz="2400" dirty="0">
                <a:solidFill>
                  <a:schemeClr val="tx1"/>
                </a:solidFill>
                <a:latin typeface="Palatino Linotype" panose="02040502050505030304" pitchFamily="18" charset="0"/>
              </a:rPr>
              <a:t>).</a:t>
            </a:r>
          </a:p>
          <a:p>
            <a:pPr>
              <a:buFont typeface="Wingdings" panose="05000000000000000000" pitchFamily="2" charset="2"/>
              <a:buChar char="Ø"/>
            </a:pPr>
            <a:r>
              <a:rPr lang="el-GR" sz="2400" dirty="0">
                <a:solidFill>
                  <a:schemeClr val="tx1"/>
                </a:solidFill>
                <a:latin typeface="Palatino Linotype" panose="02040502050505030304" pitchFamily="18" charset="0"/>
              </a:rPr>
              <a:t> επομένως, αν θέλουμε να αποκτήσουμε την τεκμηριωμένη γνώση (</a:t>
            </a:r>
            <a:r>
              <a:rPr lang="el-GR" sz="2400" dirty="0">
                <a:solidFill>
                  <a:srgbClr val="FF0000"/>
                </a:solidFill>
                <a:latin typeface="Palatino Linotype" panose="02040502050505030304" pitchFamily="18" charset="0"/>
              </a:rPr>
              <a:t>ἐπιστήμην</a:t>
            </a:r>
            <a:r>
              <a:rPr lang="el-GR" sz="2400" dirty="0">
                <a:solidFill>
                  <a:schemeClr val="tx1"/>
                </a:solidFill>
                <a:latin typeface="Palatino Linotype" panose="02040502050505030304" pitchFamily="18" charset="0"/>
              </a:rPr>
              <a:t>) που θα αποτρέψει πιθανούς κινδύνους, και να ζήσουμε με ορθό τρόπο στη δημόσια ζωή μας (</a:t>
            </a:r>
            <a:r>
              <a:rPr lang="el-GR" sz="2400" dirty="0">
                <a:solidFill>
                  <a:srgbClr val="FF0000"/>
                </a:solidFill>
                <a:latin typeface="Palatino Linotype" panose="02040502050505030304" pitchFamily="18" charset="0"/>
              </a:rPr>
              <a:t>ὀρθῶς πολιτεύσεσθαι</a:t>
            </a:r>
            <a:r>
              <a:rPr lang="el-GR" sz="2400" dirty="0">
                <a:solidFill>
                  <a:schemeClr val="tx1"/>
                </a:solidFill>
                <a:latin typeface="Palatino Linotype" panose="02040502050505030304" pitchFamily="18" charset="0"/>
              </a:rPr>
              <a:t>) και επωφελή στην ιδιωτική (</a:t>
            </a:r>
            <a:r>
              <a:rPr lang="el-GR" sz="2400" dirty="0">
                <a:solidFill>
                  <a:srgbClr val="FF0000"/>
                </a:solidFill>
                <a:latin typeface="Palatino Linotype" panose="02040502050505030304" pitchFamily="18" charset="0"/>
              </a:rPr>
              <a:t>ἑαυτῶν βίον διάξειν ὠφελίμως</a:t>
            </a:r>
            <a:r>
              <a:rPr lang="el-GR" sz="2400" dirty="0">
                <a:solidFill>
                  <a:schemeClr val="tx1"/>
                </a:solidFill>
                <a:latin typeface="Palatino Linotype" panose="02040502050505030304" pitchFamily="18" charset="0"/>
              </a:rPr>
              <a:t>), πρέπει να φιλοσοφούμε, να ακολουθούμε δλδ έναν τρόπο φιλοσοφικής συμπεριφοράς.</a:t>
            </a:r>
          </a:p>
        </p:txBody>
      </p:sp>
    </p:spTree>
    <p:extLst>
      <p:ext uri="{BB962C8B-B14F-4D97-AF65-F5344CB8AC3E}">
        <p14:creationId xmlns:p14="http://schemas.microsoft.com/office/powerpoint/2010/main" val="493169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2EBB461-0486-C0A5-6104-2A40397C9879}"/>
              </a:ext>
            </a:extLst>
          </p:cNvPr>
          <p:cNvSpPr>
            <a:spLocks noGrp="1"/>
          </p:cNvSpPr>
          <p:nvPr>
            <p:ph idx="1"/>
          </p:nvPr>
        </p:nvSpPr>
        <p:spPr>
          <a:xfrm>
            <a:off x="1672789" y="806059"/>
            <a:ext cx="9831823" cy="5105163"/>
          </a:xfrm>
        </p:spPr>
        <p:txBody>
          <a:bodyPr>
            <a:normAutofit/>
          </a:bodyPr>
          <a:lstStyle/>
          <a:p>
            <a:pPr marL="0" indent="0">
              <a:buNone/>
            </a:pPr>
            <a:r>
              <a:rPr lang="el-GR" sz="2400" dirty="0">
                <a:latin typeface="Palatino Linotype" panose="02040502050505030304" pitchFamily="18" charset="0"/>
              </a:rPr>
              <a:t>	Στον παραπάνω συλλογισμό διακρίνεται η τελεολογική σκέψη του Αριστοτέλη, καθώς η φιλοσοφία, με τον έλεγχο που ασκεί πάνω στα όργανα του ανθρώπου, θα διασφαλίσει τον σκοπό (τέλος) της ζωής του, δλδ το να ζει σωστά ως πολίτης και ωφέλιμα στον ιδιωτικό του βίο.</a:t>
            </a:r>
          </a:p>
          <a:p>
            <a:pPr marL="0" indent="0">
              <a:buNone/>
            </a:pPr>
            <a:r>
              <a:rPr lang="el-GR" sz="2400" dirty="0">
                <a:latin typeface="Palatino Linotype" panose="02040502050505030304" pitchFamily="18" charset="0"/>
              </a:rPr>
              <a:t>	Με τη χρήση του (</a:t>
            </a:r>
            <a:r>
              <a:rPr lang="el-GR" sz="2400" dirty="0">
                <a:solidFill>
                  <a:srgbClr val="FF0000"/>
                </a:solidFill>
                <a:latin typeface="Palatino Linotype" panose="02040502050505030304" pitchFamily="18" charset="0"/>
              </a:rPr>
              <a:t>ἡμῖν</a:t>
            </a:r>
            <a:r>
              <a:rPr lang="el-GR" sz="2400" dirty="0">
                <a:solidFill>
                  <a:schemeClr val="tx1"/>
                </a:solidFill>
                <a:latin typeface="Palatino Linotype" panose="02040502050505030304" pitchFamily="18" charset="0"/>
              </a:rPr>
              <a:t>) ο Αριστοτέλης θέλει να δείξει ότι η υποχρέωση ή ανάγκη για το φιλοσοφεῖν δεν αφορά μόνο τον βασιλιά Θεμίσωνα, στον οποίο απευθύνεται το έργο του Προτρεπτικός, αλλά κάθε άνθρωπο, κάθε εποχής και ασφαλώς και τον ίδιο. Η χρήση του α’ πληθυντικού προσώπου στον Αριστοτέλη είναι αρκετά συνηθισμένη και είναι αποτέλεσμα της ένταξης του λέγοντος στο καθολικό σχήμα που ισχύει γενικά για το ανθρώπινο είδος.</a:t>
            </a:r>
          </a:p>
        </p:txBody>
      </p:sp>
    </p:spTree>
    <p:extLst>
      <p:ext uri="{BB962C8B-B14F-4D97-AF65-F5344CB8AC3E}">
        <p14:creationId xmlns:p14="http://schemas.microsoft.com/office/powerpoint/2010/main" val="127230532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427</TotalTime>
  <Words>3020</Words>
  <Application>Microsoft Office PowerPoint</Application>
  <PresentationFormat>Ευρεία οθόνη</PresentationFormat>
  <Paragraphs>125</Paragraphs>
  <Slides>26</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26</vt:i4>
      </vt:variant>
    </vt:vector>
  </HeadingPairs>
  <TitlesOfParts>
    <vt:vector size="32" baseType="lpstr">
      <vt:lpstr>Aptos</vt:lpstr>
      <vt:lpstr>Aptos Display</vt:lpstr>
      <vt:lpstr>Arial</vt:lpstr>
      <vt:lpstr>Palatino Linotype</vt:lpstr>
      <vt:lpstr>Wingdings</vt:lpstr>
      <vt:lpstr>Θέμα του Office</vt:lpstr>
      <vt:lpstr>Ενότητα 2η</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Μαριαννα Κουρτεση</dc:creator>
  <cp:lastModifiedBy>Μαριαννα Κουρτεση</cp:lastModifiedBy>
  <cp:revision>1</cp:revision>
  <dcterms:created xsi:type="dcterms:W3CDTF">2024-07-22T09:07:23Z</dcterms:created>
  <dcterms:modified xsi:type="dcterms:W3CDTF">2024-09-26T16:05:23Z</dcterms:modified>
</cp:coreProperties>
</file>