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589C-14B8-4C44-BE77-C0D9BD53CC65}" type="datetimeFigureOut">
              <a:rPr lang="el-GR" smtClean="0"/>
              <a:t>5/11/2024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1920-5B57-4678-B3C6-126DAF4E40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365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589C-14B8-4C44-BE77-C0D9BD53CC65}" type="datetimeFigureOut">
              <a:rPr lang="el-GR" smtClean="0"/>
              <a:t>5/11/2024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1920-5B57-4678-B3C6-126DAF4E40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0539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589C-14B8-4C44-BE77-C0D9BD53CC65}" type="datetimeFigureOut">
              <a:rPr lang="el-GR" smtClean="0"/>
              <a:t>5/11/2024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1920-5B57-4678-B3C6-126DAF4E40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8761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589C-14B8-4C44-BE77-C0D9BD53CC65}" type="datetimeFigureOut">
              <a:rPr lang="el-GR" smtClean="0"/>
              <a:t>5/11/2024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1920-5B57-4678-B3C6-126DAF4E40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0580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589C-14B8-4C44-BE77-C0D9BD53CC65}" type="datetimeFigureOut">
              <a:rPr lang="el-GR" smtClean="0"/>
              <a:t>5/11/2024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1920-5B57-4678-B3C6-126DAF4E40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3527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589C-14B8-4C44-BE77-C0D9BD53CC65}" type="datetimeFigureOut">
              <a:rPr lang="el-GR" smtClean="0"/>
              <a:t>5/11/2024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1920-5B57-4678-B3C6-126DAF4E40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7421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589C-14B8-4C44-BE77-C0D9BD53CC65}" type="datetimeFigureOut">
              <a:rPr lang="el-GR" smtClean="0"/>
              <a:t>5/11/2024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1920-5B57-4678-B3C6-126DAF4E40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9332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589C-14B8-4C44-BE77-C0D9BD53CC65}" type="datetimeFigureOut">
              <a:rPr lang="el-GR" smtClean="0"/>
              <a:t>5/11/2024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1920-5B57-4678-B3C6-126DAF4E40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252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589C-14B8-4C44-BE77-C0D9BD53CC65}" type="datetimeFigureOut">
              <a:rPr lang="el-GR" smtClean="0"/>
              <a:t>5/11/2024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1920-5B57-4678-B3C6-126DAF4E40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2521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589C-14B8-4C44-BE77-C0D9BD53CC65}" type="datetimeFigureOut">
              <a:rPr lang="el-GR" smtClean="0"/>
              <a:t>5/11/2024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1920-5B57-4678-B3C6-126DAF4E40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2356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589C-14B8-4C44-BE77-C0D9BD53CC65}" type="datetimeFigureOut">
              <a:rPr lang="el-GR" smtClean="0"/>
              <a:t>5/11/2024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1920-5B57-4678-B3C6-126DAF4E40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203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B589C-14B8-4C44-BE77-C0D9BD53CC65}" type="datetimeFigureOut">
              <a:rPr lang="el-GR" smtClean="0"/>
              <a:t>5/11/2024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A1920-5B57-4678-B3C6-126DAF4E40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1833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Brush Script MT" panose="03060802040406070304" pitchFamily="66" charset="0"/>
              </a:rPr>
              <a:t>René Magritte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i="1" dirty="0" smtClean="0"/>
              <a:t>Οι πίνακές μου δεν σημαίνουν κάτι, επειδή και το μυστήριο δεν σημαίνει κάτι – είναι απλά άγνωστο</a:t>
            </a:r>
            <a:endParaRPr lang="el-GR" i="1" dirty="0"/>
          </a:p>
        </p:txBody>
      </p:sp>
    </p:spTree>
    <p:extLst>
      <p:ext uri="{BB962C8B-B14F-4D97-AF65-F5344CB8AC3E}">
        <p14:creationId xmlns:p14="http://schemas.microsoft.com/office/powerpoint/2010/main" val="625871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963" y="1600200"/>
            <a:ext cx="3610073" cy="4525963"/>
          </a:xfrm>
        </p:spPr>
      </p:pic>
    </p:spTree>
    <p:extLst>
      <p:ext uri="{BB962C8B-B14F-4D97-AF65-F5344CB8AC3E}">
        <p14:creationId xmlns:p14="http://schemas.microsoft.com/office/powerpoint/2010/main" val="3608826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142" y="1600200"/>
            <a:ext cx="3477715" cy="4525963"/>
          </a:xfrm>
        </p:spPr>
      </p:pic>
    </p:spTree>
    <p:extLst>
      <p:ext uri="{BB962C8B-B14F-4D97-AF65-F5344CB8AC3E}">
        <p14:creationId xmlns:p14="http://schemas.microsoft.com/office/powerpoint/2010/main" val="927864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2422780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790" y="1600200"/>
            <a:ext cx="3540420" cy="4525963"/>
          </a:xfrm>
        </p:spPr>
      </p:pic>
    </p:spTree>
    <p:extLst>
      <p:ext uri="{BB962C8B-B14F-4D97-AF65-F5344CB8AC3E}">
        <p14:creationId xmlns:p14="http://schemas.microsoft.com/office/powerpoint/2010/main" val="1631154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060848"/>
            <a:ext cx="4032448" cy="3240360"/>
          </a:xfrm>
        </p:spPr>
      </p:pic>
    </p:spTree>
    <p:extLst>
      <p:ext uri="{BB962C8B-B14F-4D97-AF65-F5344CB8AC3E}">
        <p14:creationId xmlns:p14="http://schemas.microsoft.com/office/powerpoint/2010/main" val="963694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844824"/>
            <a:ext cx="3024336" cy="3672407"/>
          </a:xfrm>
        </p:spPr>
      </p:pic>
    </p:spTree>
    <p:extLst>
      <p:ext uri="{BB962C8B-B14F-4D97-AF65-F5344CB8AC3E}">
        <p14:creationId xmlns:p14="http://schemas.microsoft.com/office/powerpoint/2010/main" val="3155947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600200"/>
            <a:ext cx="3600399" cy="4525963"/>
          </a:xfrm>
        </p:spPr>
      </p:pic>
    </p:spTree>
    <p:extLst>
      <p:ext uri="{BB962C8B-B14F-4D97-AF65-F5344CB8AC3E}">
        <p14:creationId xmlns:p14="http://schemas.microsoft.com/office/powerpoint/2010/main" val="3161094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988840"/>
            <a:ext cx="4464496" cy="3888432"/>
          </a:xfrm>
        </p:spPr>
      </p:pic>
    </p:spTree>
    <p:extLst>
      <p:ext uri="{BB962C8B-B14F-4D97-AF65-F5344CB8AC3E}">
        <p14:creationId xmlns:p14="http://schemas.microsoft.com/office/powerpoint/2010/main" val="4194934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858" y="1600200"/>
            <a:ext cx="3698283" cy="4525963"/>
          </a:xfrm>
        </p:spPr>
      </p:pic>
    </p:spTree>
    <p:extLst>
      <p:ext uri="{BB962C8B-B14F-4D97-AF65-F5344CB8AC3E}">
        <p14:creationId xmlns:p14="http://schemas.microsoft.com/office/powerpoint/2010/main" val="2735018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2720181"/>
            <a:ext cx="2997200" cy="2286000"/>
          </a:xfrm>
        </p:spPr>
      </p:pic>
    </p:spTree>
    <p:extLst>
      <p:ext uri="{BB962C8B-B14F-4D97-AF65-F5344CB8AC3E}">
        <p14:creationId xmlns:p14="http://schemas.microsoft.com/office/powerpoint/2010/main" val="1636630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258" y="1600200"/>
            <a:ext cx="6347484" cy="4525963"/>
          </a:xfrm>
        </p:spPr>
      </p:pic>
    </p:spTree>
    <p:extLst>
      <p:ext uri="{BB962C8B-B14F-4D97-AF65-F5344CB8AC3E}">
        <p14:creationId xmlns:p14="http://schemas.microsoft.com/office/powerpoint/2010/main" val="1080301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55" y="1600200"/>
            <a:ext cx="6025690" cy="4525963"/>
          </a:xfrm>
        </p:spPr>
      </p:pic>
    </p:spTree>
    <p:extLst>
      <p:ext uri="{BB962C8B-B14F-4D97-AF65-F5344CB8AC3E}">
        <p14:creationId xmlns:p14="http://schemas.microsoft.com/office/powerpoint/2010/main" val="5599033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l-GR" i="1" dirty="0" err="1" smtClean="0"/>
              <a:t>Ό,τι</a:t>
            </a:r>
            <a:r>
              <a:rPr lang="el-GR" i="1" dirty="0" smtClean="0"/>
              <a:t> βλέπουμε κρύβει ένα άλλο πράγμα, </a:t>
            </a:r>
            <a:endParaRPr lang="en-US" i="1" dirty="0" smtClean="0"/>
          </a:p>
          <a:p>
            <a:pPr marL="0" indent="0" algn="ctr">
              <a:buNone/>
            </a:pPr>
            <a:r>
              <a:rPr lang="el-GR" i="1" dirty="0" smtClean="0"/>
              <a:t>πάντα θέλουμε να δούμε τι είναι κρυμμένο </a:t>
            </a:r>
            <a:endParaRPr lang="en-US" i="1" dirty="0" smtClean="0"/>
          </a:p>
          <a:p>
            <a:pPr marL="0" indent="0" algn="ctr">
              <a:buNone/>
            </a:pPr>
            <a:r>
              <a:rPr lang="el-GR" i="1" dirty="0" smtClean="0"/>
              <a:t>πίσω από αυτό που βλέπουμε</a:t>
            </a:r>
            <a:r>
              <a:rPr lang="en-US" i="1" dirty="0" smtClean="0"/>
              <a:t> …</a:t>
            </a:r>
            <a:endParaRPr lang="el-GR" i="1" dirty="0"/>
          </a:p>
        </p:txBody>
      </p:sp>
    </p:spTree>
    <p:extLst>
      <p:ext uri="{BB962C8B-B14F-4D97-AF65-F5344CB8AC3E}">
        <p14:creationId xmlns:p14="http://schemas.microsoft.com/office/powerpoint/2010/main" val="1516277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</a:t>
            </a:r>
            <a:r>
              <a:rPr lang="el-GR" dirty="0" smtClean="0"/>
              <a:t>έλος παρουσίασης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9684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296" y="2560161"/>
            <a:ext cx="2121408" cy="2606040"/>
          </a:xfrm>
        </p:spPr>
      </p:pic>
    </p:spTree>
    <p:extLst>
      <p:ext uri="{BB962C8B-B14F-4D97-AF65-F5344CB8AC3E}">
        <p14:creationId xmlns:p14="http://schemas.microsoft.com/office/powerpoint/2010/main" val="4059545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296" y="2310225"/>
            <a:ext cx="2121408" cy="3105912"/>
          </a:xfrm>
        </p:spPr>
      </p:pic>
    </p:spTree>
    <p:extLst>
      <p:ext uri="{BB962C8B-B14F-4D97-AF65-F5344CB8AC3E}">
        <p14:creationId xmlns:p14="http://schemas.microsoft.com/office/powerpoint/2010/main" val="3888110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00808"/>
            <a:ext cx="6408712" cy="4464496"/>
          </a:xfrm>
        </p:spPr>
      </p:pic>
    </p:spTree>
    <p:extLst>
      <p:ext uri="{BB962C8B-B14F-4D97-AF65-F5344CB8AC3E}">
        <p14:creationId xmlns:p14="http://schemas.microsoft.com/office/powerpoint/2010/main" val="650978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060848"/>
            <a:ext cx="4373072" cy="3312368"/>
          </a:xfrm>
        </p:spPr>
      </p:pic>
    </p:spTree>
    <p:extLst>
      <p:ext uri="{BB962C8B-B14F-4D97-AF65-F5344CB8AC3E}">
        <p14:creationId xmlns:p14="http://schemas.microsoft.com/office/powerpoint/2010/main" val="2555892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88840"/>
            <a:ext cx="5976664" cy="3528392"/>
          </a:xfrm>
        </p:spPr>
      </p:pic>
    </p:spTree>
    <p:extLst>
      <p:ext uri="{BB962C8B-B14F-4D97-AF65-F5344CB8AC3E}">
        <p14:creationId xmlns:p14="http://schemas.microsoft.com/office/powerpoint/2010/main" val="3737027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574" y="1600200"/>
            <a:ext cx="3356852" cy="4525963"/>
          </a:xfrm>
        </p:spPr>
      </p:pic>
    </p:spTree>
    <p:extLst>
      <p:ext uri="{BB962C8B-B14F-4D97-AF65-F5344CB8AC3E}">
        <p14:creationId xmlns:p14="http://schemas.microsoft.com/office/powerpoint/2010/main" val="46800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348880"/>
            <a:ext cx="4032448" cy="3312368"/>
          </a:xfrm>
        </p:spPr>
      </p:pic>
    </p:spTree>
    <p:extLst>
      <p:ext uri="{BB962C8B-B14F-4D97-AF65-F5344CB8AC3E}">
        <p14:creationId xmlns:p14="http://schemas.microsoft.com/office/powerpoint/2010/main" val="215145144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43</Words>
  <Application>Microsoft Office PowerPoint</Application>
  <PresentationFormat>Προβολή στην οθόνη (4:3)</PresentationFormat>
  <Paragraphs>11</Paragraphs>
  <Slides>22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3" baseType="lpstr">
      <vt:lpstr>Θέμα του Office</vt:lpstr>
      <vt:lpstr>René Magritte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René Magritte</dc:title>
  <dc:creator>Dell</dc:creator>
  <cp:lastModifiedBy>Dell</cp:lastModifiedBy>
  <cp:revision>3</cp:revision>
  <dcterms:created xsi:type="dcterms:W3CDTF">2024-11-05T15:47:51Z</dcterms:created>
  <dcterms:modified xsi:type="dcterms:W3CDTF">2024-11-05T16:05:06Z</dcterms:modified>
</cp:coreProperties>
</file>