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73" r:id="rId5"/>
    <p:sldId id="278" r:id="rId6"/>
    <p:sldId id="279" r:id="rId7"/>
    <p:sldId id="291" r:id="rId8"/>
    <p:sldId id="258" r:id="rId9"/>
    <p:sldId id="274" r:id="rId10"/>
    <p:sldId id="282" r:id="rId11"/>
    <p:sldId id="262" r:id="rId12"/>
    <p:sldId id="267" r:id="rId13"/>
    <p:sldId id="268" r:id="rId14"/>
    <p:sldId id="269" r:id="rId15"/>
    <p:sldId id="272" r:id="rId16"/>
    <p:sldId id="287" r:id="rId17"/>
    <p:sldId id="288" r:id="rId18"/>
    <p:sldId id="290" r:id="rId19"/>
    <p:sldId id="292" r:id="rId20"/>
    <p:sldId id="293" r:id="rId21"/>
    <p:sldId id="294" r:id="rId22"/>
    <p:sldId id="296" r:id="rId23"/>
    <p:sldId id="299" r:id="rId24"/>
    <p:sldId id="300" r:id="rId25"/>
    <p:sldId id="301" r:id="rId26"/>
    <p:sldId id="259" r:id="rId27"/>
    <p:sldId id="261" r:id="rId28"/>
    <p:sldId id="264" r:id="rId29"/>
    <p:sldId id="270" r:id="rId30"/>
    <p:sldId id="275" r:id="rId31"/>
    <p:sldId id="276" r:id="rId32"/>
    <p:sldId id="283" r:id="rId33"/>
    <p:sldId id="285" r:id="rId34"/>
    <p:sldId id="286" r:id="rId35"/>
    <p:sldId id="298" r:id="rId36"/>
    <p:sldId id="302" r:id="rId37"/>
    <p:sldId id="260" r:id="rId38"/>
    <p:sldId id="265" r:id="rId39"/>
    <p:sldId id="266" r:id="rId40"/>
    <p:sldId id="271" r:id="rId41"/>
    <p:sldId id="277" r:id="rId42"/>
    <p:sldId id="280" r:id="rId43"/>
    <p:sldId id="281" r:id="rId44"/>
    <p:sldId id="284" r:id="rId45"/>
    <p:sldId id="289" r:id="rId46"/>
    <p:sldId id="295" r:id="rId47"/>
    <p:sldId id="297" r:id="rId48"/>
    <p:sldId id="303" r:id="rId49"/>
    <p:sldId id="304" r:id="rId5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72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63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20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80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77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58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36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7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722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04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10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27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8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65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0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00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47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DF8B5-7863-4BBE-A5A7-01E7F8C98B5D}" type="datetimeFigureOut">
              <a:rPr lang="el-GR" smtClean="0"/>
              <a:t>16/10/2018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ECD3-B2C7-400C-A452-E00E09781C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5008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Ολυμπιάδα Βιολογίας 2018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88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889978"/>
            <a:ext cx="4697412" cy="249250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574077"/>
            <a:ext cx="4700588" cy="31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821863"/>
            <a:ext cx="4697412" cy="26287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299140"/>
            <a:ext cx="4700588" cy="16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8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294015"/>
            <a:ext cx="4697412" cy="168443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382938"/>
            <a:ext cx="4700588" cy="15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3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14" y="355600"/>
            <a:ext cx="8876986" cy="61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858452"/>
            <a:ext cx="4697412" cy="255555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701217"/>
            <a:ext cx="4700588" cy="28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7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3175378"/>
            <a:ext cx="9613900" cy="19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4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146" y="2336800"/>
            <a:ext cx="4155195" cy="35988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767653"/>
            <a:ext cx="4700588" cy="27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8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983208"/>
            <a:ext cx="9613900" cy="23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3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402137"/>
            <a:ext cx="4697412" cy="146818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1243" y="2336800"/>
            <a:ext cx="300680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2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793" y="2336800"/>
            <a:ext cx="4091901" cy="35988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3042" y="2336800"/>
            <a:ext cx="4103204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Κεφάλαιο: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135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684071"/>
            <a:ext cx="9613900" cy="29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5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015173"/>
            <a:ext cx="4697412" cy="224211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089672"/>
            <a:ext cx="4700588" cy="20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0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472066"/>
            <a:ext cx="9613900" cy="33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92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67" y="2336800"/>
            <a:ext cx="952064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94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959914"/>
            <a:ext cx="9613900" cy="23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3301720"/>
            <a:ext cx="9613900" cy="16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Κεφάλαιο: 9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79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859496"/>
            <a:ext cx="4697412" cy="255347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304834"/>
            <a:ext cx="4700588" cy="16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4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298055"/>
            <a:ext cx="4697412" cy="16763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003815"/>
            <a:ext cx="4700588" cy="22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5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335371"/>
            <a:ext cx="4697412" cy="160172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917162"/>
            <a:ext cx="4700588" cy="24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328159"/>
            <a:ext cx="4697412" cy="16161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305793"/>
            <a:ext cx="4700588" cy="16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78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883506"/>
            <a:ext cx="4697412" cy="25054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046109"/>
            <a:ext cx="4700588" cy="218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44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981196"/>
            <a:ext cx="4697412" cy="231007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5164" y="2336800"/>
            <a:ext cx="4018959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3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730640"/>
            <a:ext cx="4697412" cy="281118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577892"/>
            <a:ext cx="4700588" cy="31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5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153416"/>
            <a:ext cx="4697412" cy="19656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202333"/>
            <a:ext cx="4700588" cy="18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6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134677"/>
            <a:ext cx="4697412" cy="200310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780940"/>
            <a:ext cx="4700588" cy="27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4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816" y="2336800"/>
            <a:ext cx="705634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32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140367"/>
            <a:ext cx="4697412" cy="19917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46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Κεφάλαιο: 12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866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089151"/>
            <a:ext cx="4697412" cy="20941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293445"/>
            <a:ext cx="4700588" cy="16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2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331729"/>
            <a:ext cx="4697412" cy="16090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889135"/>
            <a:ext cx="4700588" cy="24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679593"/>
            <a:ext cx="4697412" cy="291327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185250"/>
            <a:ext cx="4700588" cy="19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5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936621"/>
            <a:ext cx="9613900" cy="23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3396666"/>
            <a:ext cx="9613900" cy="1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83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3386475"/>
            <a:ext cx="9613900" cy="14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3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386555"/>
            <a:ext cx="9613900" cy="34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5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759093"/>
            <a:ext cx="4697412" cy="275427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1498" y="2336800"/>
            <a:ext cx="4326291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21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895858"/>
            <a:ext cx="9613900" cy="24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4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975338"/>
            <a:ext cx="4697412" cy="232178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67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3311499"/>
            <a:ext cx="9613900" cy="16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88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3394443"/>
            <a:ext cx="9613900" cy="14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8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3233612"/>
            <a:ext cx="9613900" cy="1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1185" y="2336800"/>
            <a:ext cx="3997117" cy="35988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3102539"/>
            <a:ext cx="4700588" cy="20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320" y="2336800"/>
            <a:ext cx="906333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444031"/>
            <a:ext cx="4697412" cy="1384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7305" y="2336800"/>
            <a:ext cx="2994677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Κεφάλαιο: 3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45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3183018"/>
            <a:ext cx="4697412" cy="19064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834127"/>
            <a:ext cx="4700588" cy="2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3017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53</TotalTime>
  <Words>15</Words>
  <Application>Microsoft Office PowerPoint</Application>
  <PresentationFormat>Widescreen</PresentationFormat>
  <Paragraphs>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Trebuchet MS</vt:lpstr>
      <vt:lpstr>Berlin</vt:lpstr>
      <vt:lpstr>Ολυμπιάδα Βιολογίας 2018</vt:lpstr>
      <vt:lpstr>Κεφάλαιο: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Κεφάλαιο: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Κεφάλαιο: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Κεφάλαιο: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Ολυμπιάδα Βιολογίας 2018</dc:title>
  <dc:creator>user</dc:creator>
  <cp:lastModifiedBy>user</cp:lastModifiedBy>
  <cp:revision>5</cp:revision>
  <dcterms:created xsi:type="dcterms:W3CDTF">2018-10-16T17:47:38Z</dcterms:created>
  <dcterms:modified xsi:type="dcterms:W3CDTF">2018-10-16T18:40:43Z</dcterms:modified>
</cp:coreProperties>
</file>