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54" r:id="rId1"/>
  </p:sldMasterIdLst>
  <p:handoutMasterIdLst>
    <p:handoutMasterId r:id="rId16"/>
  </p:handoutMasterIdLst>
  <p:sldIdLst>
    <p:sldId id="256" r:id="rId2"/>
    <p:sldId id="257" r:id="rId3"/>
    <p:sldId id="270" r:id="rId4"/>
    <p:sldId id="278" r:id="rId5"/>
    <p:sldId id="258" r:id="rId6"/>
    <p:sldId id="277" r:id="rId7"/>
    <p:sldId id="271" r:id="rId8"/>
    <p:sldId id="272" r:id="rId9"/>
    <p:sldId id="273" r:id="rId10"/>
    <p:sldId id="274" r:id="rId11"/>
    <p:sldId id="276" r:id="rId12"/>
    <p:sldId id="279" r:id="rId13"/>
    <p:sldId id="280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A4FD98-7678-4282-9E56-5DC0D3948440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B7B8832B-28AE-4491-B678-292C2E299E59}">
      <dgm:prSet phldrT="[Κείμενο]"/>
      <dgm:spPr/>
      <dgm:t>
        <a:bodyPr/>
        <a:lstStyle/>
        <a:p>
          <a:r>
            <a:rPr lang="el-GR" dirty="0" smtClean="0"/>
            <a:t>ΠΡΟΒΛΗΜΑΤΑ</a:t>
          </a:r>
          <a:endParaRPr lang="el-GR" dirty="0"/>
        </a:p>
      </dgm:t>
    </dgm:pt>
    <dgm:pt modelId="{15E33659-C52F-48ED-BDF6-30693BB3F101}" type="parTrans" cxnId="{79F4F683-BAFB-4771-BC3F-8651474ED7B8}">
      <dgm:prSet/>
      <dgm:spPr/>
      <dgm:t>
        <a:bodyPr/>
        <a:lstStyle/>
        <a:p>
          <a:endParaRPr lang="el-GR"/>
        </a:p>
      </dgm:t>
    </dgm:pt>
    <dgm:pt modelId="{AF714B4A-DCB4-4C82-B2AB-76A1D3B8C581}" type="sibTrans" cxnId="{79F4F683-BAFB-4771-BC3F-8651474ED7B8}">
      <dgm:prSet/>
      <dgm:spPr/>
      <dgm:t>
        <a:bodyPr/>
        <a:lstStyle/>
        <a:p>
          <a:endParaRPr lang="el-GR"/>
        </a:p>
      </dgm:t>
    </dgm:pt>
    <dgm:pt modelId="{4A4214EF-DCE5-4861-801D-976E56F6CDFD}">
      <dgm:prSet phldrT="[Κείμενο]"/>
      <dgm:spPr/>
      <dgm:t>
        <a:bodyPr/>
        <a:lstStyle/>
        <a:p>
          <a:r>
            <a:rPr lang="el-GR" dirty="0" smtClean="0"/>
            <a:t>ΕΠΙΛΥΣΙΜΑ</a:t>
          </a:r>
          <a:endParaRPr lang="el-GR" dirty="0"/>
        </a:p>
      </dgm:t>
    </dgm:pt>
    <dgm:pt modelId="{186F0E5D-F8B0-4D67-81AC-55C1D0F64E63}" type="parTrans" cxnId="{240B8055-B09F-47D6-B387-BD05805117E1}">
      <dgm:prSet/>
      <dgm:spPr/>
      <dgm:t>
        <a:bodyPr/>
        <a:lstStyle/>
        <a:p>
          <a:endParaRPr lang="el-GR"/>
        </a:p>
      </dgm:t>
    </dgm:pt>
    <dgm:pt modelId="{02E328F4-DF94-44A4-9EFB-B35AAC7E2999}" type="sibTrans" cxnId="{240B8055-B09F-47D6-B387-BD05805117E1}">
      <dgm:prSet/>
      <dgm:spPr/>
      <dgm:t>
        <a:bodyPr/>
        <a:lstStyle/>
        <a:p>
          <a:endParaRPr lang="el-GR"/>
        </a:p>
      </dgm:t>
    </dgm:pt>
    <dgm:pt modelId="{52E081E4-5569-46C8-8F93-71415088DA0E}">
      <dgm:prSet phldrT="[Κείμενο]"/>
      <dgm:spPr/>
      <dgm:t>
        <a:bodyPr/>
        <a:lstStyle/>
        <a:p>
          <a:r>
            <a:rPr lang="el-GR" dirty="0" smtClean="0"/>
            <a:t>ΜΗ ΕΠΙΛΥΣΙΜΑ</a:t>
          </a:r>
          <a:endParaRPr lang="el-GR" dirty="0"/>
        </a:p>
      </dgm:t>
    </dgm:pt>
    <dgm:pt modelId="{895B7FE0-FB8B-4FC4-BA57-E0D0FC09EC31}" type="parTrans" cxnId="{27C0C1C8-9510-49DE-ABA7-842E6955F02D}">
      <dgm:prSet/>
      <dgm:spPr/>
      <dgm:t>
        <a:bodyPr/>
        <a:lstStyle/>
        <a:p>
          <a:endParaRPr lang="el-GR"/>
        </a:p>
      </dgm:t>
    </dgm:pt>
    <dgm:pt modelId="{9C45024B-1CE3-4E5C-A852-5BD7051A7720}" type="sibTrans" cxnId="{27C0C1C8-9510-49DE-ABA7-842E6955F02D}">
      <dgm:prSet/>
      <dgm:spPr/>
      <dgm:t>
        <a:bodyPr/>
        <a:lstStyle/>
        <a:p>
          <a:endParaRPr lang="el-GR"/>
        </a:p>
      </dgm:t>
    </dgm:pt>
    <dgm:pt modelId="{D61B2740-401E-4CE0-B24B-A640C91D2D4F}">
      <dgm:prSet phldrT="[Κείμενο]"/>
      <dgm:spPr/>
      <dgm:t>
        <a:bodyPr/>
        <a:lstStyle/>
        <a:p>
          <a:r>
            <a:rPr lang="el-GR" dirty="0" smtClean="0"/>
            <a:t>ΑΝΟΙΚΤΑ</a:t>
          </a:r>
          <a:endParaRPr lang="el-GR" dirty="0"/>
        </a:p>
      </dgm:t>
    </dgm:pt>
    <dgm:pt modelId="{B19BED18-A0D6-44B8-A94B-688D73B8CFDA}" type="parTrans" cxnId="{E840F5A4-0ECE-4C87-9ECC-A52568BF6745}">
      <dgm:prSet/>
      <dgm:spPr/>
      <dgm:t>
        <a:bodyPr/>
        <a:lstStyle/>
        <a:p>
          <a:endParaRPr lang="el-GR"/>
        </a:p>
      </dgm:t>
    </dgm:pt>
    <dgm:pt modelId="{058BDC81-1EFD-49C4-8ADA-960A3AD19868}" type="sibTrans" cxnId="{E840F5A4-0ECE-4C87-9ECC-A52568BF6745}">
      <dgm:prSet/>
      <dgm:spPr/>
      <dgm:t>
        <a:bodyPr/>
        <a:lstStyle/>
        <a:p>
          <a:endParaRPr lang="el-GR"/>
        </a:p>
      </dgm:t>
    </dgm:pt>
    <dgm:pt modelId="{07A3D5F6-9A94-4F10-871E-71349C578A0F}" type="pres">
      <dgm:prSet presAssocID="{0BA4FD98-7678-4282-9E56-5DC0D394844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5924AB08-95A4-4933-AA2C-2F30502683A2}" type="pres">
      <dgm:prSet presAssocID="{B7B8832B-28AE-4491-B678-292C2E299E59}" presName="hierRoot1" presStyleCnt="0">
        <dgm:presLayoutVars>
          <dgm:hierBranch val="init"/>
        </dgm:presLayoutVars>
      </dgm:prSet>
      <dgm:spPr/>
    </dgm:pt>
    <dgm:pt modelId="{22AE931A-D8ED-4CCB-B764-85BDFB9F0CE4}" type="pres">
      <dgm:prSet presAssocID="{B7B8832B-28AE-4491-B678-292C2E299E59}" presName="rootComposite1" presStyleCnt="0"/>
      <dgm:spPr/>
    </dgm:pt>
    <dgm:pt modelId="{D2D038C0-BEB4-49DC-A193-E7E80C7305CF}" type="pres">
      <dgm:prSet presAssocID="{B7B8832B-28AE-4491-B678-292C2E299E5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782D464-CDEF-4FF0-AE45-ACF5B28EDFA2}" type="pres">
      <dgm:prSet presAssocID="{B7B8832B-28AE-4491-B678-292C2E299E59}" presName="rootConnector1" presStyleLbl="node1" presStyleIdx="0" presStyleCnt="0"/>
      <dgm:spPr/>
      <dgm:t>
        <a:bodyPr/>
        <a:lstStyle/>
        <a:p>
          <a:endParaRPr lang="el-GR"/>
        </a:p>
      </dgm:t>
    </dgm:pt>
    <dgm:pt modelId="{3A9B60B1-4AD2-47D1-8B2D-3D060E4203F2}" type="pres">
      <dgm:prSet presAssocID="{B7B8832B-28AE-4491-B678-292C2E299E59}" presName="hierChild2" presStyleCnt="0"/>
      <dgm:spPr/>
    </dgm:pt>
    <dgm:pt modelId="{27A358BE-9631-4489-8FC5-9418A6E7DCFA}" type="pres">
      <dgm:prSet presAssocID="{186F0E5D-F8B0-4D67-81AC-55C1D0F64E63}" presName="Name37" presStyleLbl="parChTrans1D2" presStyleIdx="0" presStyleCnt="3"/>
      <dgm:spPr/>
      <dgm:t>
        <a:bodyPr/>
        <a:lstStyle/>
        <a:p>
          <a:endParaRPr lang="el-GR"/>
        </a:p>
      </dgm:t>
    </dgm:pt>
    <dgm:pt modelId="{5FB77A75-B950-47D8-96B4-2B0ABA751C17}" type="pres">
      <dgm:prSet presAssocID="{4A4214EF-DCE5-4861-801D-976E56F6CDFD}" presName="hierRoot2" presStyleCnt="0">
        <dgm:presLayoutVars>
          <dgm:hierBranch val="init"/>
        </dgm:presLayoutVars>
      </dgm:prSet>
      <dgm:spPr/>
    </dgm:pt>
    <dgm:pt modelId="{DB341E5D-A317-42E9-8C51-1496DADDE027}" type="pres">
      <dgm:prSet presAssocID="{4A4214EF-DCE5-4861-801D-976E56F6CDFD}" presName="rootComposite" presStyleCnt="0"/>
      <dgm:spPr/>
    </dgm:pt>
    <dgm:pt modelId="{60BBB76B-7FA6-46B7-BD9E-46C22A401BEC}" type="pres">
      <dgm:prSet presAssocID="{4A4214EF-DCE5-4861-801D-976E56F6CDF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67EDA17-88CA-4105-AEF8-EA50F43BDC9E}" type="pres">
      <dgm:prSet presAssocID="{4A4214EF-DCE5-4861-801D-976E56F6CDFD}" presName="rootConnector" presStyleLbl="node2" presStyleIdx="0" presStyleCnt="3"/>
      <dgm:spPr/>
      <dgm:t>
        <a:bodyPr/>
        <a:lstStyle/>
        <a:p>
          <a:endParaRPr lang="el-GR"/>
        </a:p>
      </dgm:t>
    </dgm:pt>
    <dgm:pt modelId="{7D43D6D5-AEBC-4929-BEC2-4890DAF1029F}" type="pres">
      <dgm:prSet presAssocID="{4A4214EF-DCE5-4861-801D-976E56F6CDFD}" presName="hierChild4" presStyleCnt="0"/>
      <dgm:spPr/>
    </dgm:pt>
    <dgm:pt modelId="{582B9A0D-6CCF-4090-A0B4-57D767A36F8C}" type="pres">
      <dgm:prSet presAssocID="{4A4214EF-DCE5-4861-801D-976E56F6CDFD}" presName="hierChild5" presStyleCnt="0"/>
      <dgm:spPr/>
    </dgm:pt>
    <dgm:pt modelId="{37810987-0069-401A-BBAA-A0392EB1D4BC}" type="pres">
      <dgm:prSet presAssocID="{895B7FE0-FB8B-4FC4-BA57-E0D0FC09EC31}" presName="Name37" presStyleLbl="parChTrans1D2" presStyleIdx="1" presStyleCnt="3"/>
      <dgm:spPr/>
    </dgm:pt>
    <dgm:pt modelId="{85D6EECB-9B2D-4E7E-BB8B-202DF54AC74A}" type="pres">
      <dgm:prSet presAssocID="{52E081E4-5569-46C8-8F93-71415088DA0E}" presName="hierRoot2" presStyleCnt="0">
        <dgm:presLayoutVars>
          <dgm:hierBranch val="init"/>
        </dgm:presLayoutVars>
      </dgm:prSet>
      <dgm:spPr/>
    </dgm:pt>
    <dgm:pt modelId="{A10A35E3-A903-400B-B0B9-540E0B6A6408}" type="pres">
      <dgm:prSet presAssocID="{52E081E4-5569-46C8-8F93-71415088DA0E}" presName="rootComposite" presStyleCnt="0"/>
      <dgm:spPr/>
    </dgm:pt>
    <dgm:pt modelId="{980CA503-C487-482B-91E5-0D052626B632}" type="pres">
      <dgm:prSet presAssocID="{52E081E4-5569-46C8-8F93-71415088DA0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48114B09-16AF-42BB-8324-F95B8722D6CC}" type="pres">
      <dgm:prSet presAssocID="{52E081E4-5569-46C8-8F93-71415088DA0E}" presName="rootConnector" presStyleLbl="node2" presStyleIdx="1" presStyleCnt="3"/>
      <dgm:spPr/>
      <dgm:t>
        <a:bodyPr/>
        <a:lstStyle/>
        <a:p>
          <a:endParaRPr lang="el-GR"/>
        </a:p>
      </dgm:t>
    </dgm:pt>
    <dgm:pt modelId="{C3FB4DD5-4A79-4444-B743-649EB99D8950}" type="pres">
      <dgm:prSet presAssocID="{52E081E4-5569-46C8-8F93-71415088DA0E}" presName="hierChild4" presStyleCnt="0"/>
      <dgm:spPr/>
    </dgm:pt>
    <dgm:pt modelId="{98C3EE7A-DE13-49B4-91C7-58E81CABE8FF}" type="pres">
      <dgm:prSet presAssocID="{52E081E4-5569-46C8-8F93-71415088DA0E}" presName="hierChild5" presStyleCnt="0"/>
      <dgm:spPr/>
    </dgm:pt>
    <dgm:pt modelId="{B0D36774-C475-451F-ACFC-D2A17D7A9E57}" type="pres">
      <dgm:prSet presAssocID="{B19BED18-A0D6-44B8-A94B-688D73B8CFDA}" presName="Name37" presStyleLbl="parChTrans1D2" presStyleIdx="2" presStyleCnt="3"/>
      <dgm:spPr/>
    </dgm:pt>
    <dgm:pt modelId="{47FBF29E-946D-44FD-8FF2-2E199674D694}" type="pres">
      <dgm:prSet presAssocID="{D61B2740-401E-4CE0-B24B-A640C91D2D4F}" presName="hierRoot2" presStyleCnt="0">
        <dgm:presLayoutVars>
          <dgm:hierBranch val="init"/>
        </dgm:presLayoutVars>
      </dgm:prSet>
      <dgm:spPr/>
    </dgm:pt>
    <dgm:pt modelId="{679ECB51-3938-4840-978B-9A3640CB18EB}" type="pres">
      <dgm:prSet presAssocID="{D61B2740-401E-4CE0-B24B-A640C91D2D4F}" presName="rootComposite" presStyleCnt="0"/>
      <dgm:spPr/>
    </dgm:pt>
    <dgm:pt modelId="{7EABA2A2-7C38-44BA-970D-764CE620C8AE}" type="pres">
      <dgm:prSet presAssocID="{D61B2740-401E-4CE0-B24B-A640C91D2D4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F2CCA9E-95C3-43C7-AC5F-4E91E76F7DB4}" type="pres">
      <dgm:prSet presAssocID="{D61B2740-401E-4CE0-B24B-A640C91D2D4F}" presName="rootConnector" presStyleLbl="node2" presStyleIdx="2" presStyleCnt="3"/>
      <dgm:spPr/>
      <dgm:t>
        <a:bodyPr/>
        <a:lstStyle/>
        <a:p>
          <a:endParaRPr lang="el-GR"/>
        </a:p>
      </dgm:t>
    </dgm:pt>
    <dgm:pt modelId="{3233FA6D-7D7D-4C67-95C6-C308CC96E030}" type="pres">
      <dgm:prSet presAssocID="{D61B2740-401E-4CE0-B24B-A640C91D2D4F}" presName="hierChild4" presStyleCnt="0"/>
      <dgm:spPr/>
    </dgm:pt>
    <dgm:pt modelId="{CEE6AB6B-44B7-4C92-B08C-F8A342F77295}" type="pres">
      <dgm:prSet presAssocID="{D61B2740-401E-4CE0-B24B-A640C91D2D4F}" presName="hierChild5" presStyleCnt="0"/>
      <dgm:spPr/>
    </dgm:pt>
    <dgm:pt modelId="{B53C105B-89F6-4967-90D0-23610D604653}" type="pres">
      <dgm:prSet presAssocID="{B7B8832B-28AE-4491-B678-292C2E299E59}" presName="hierChild3" presStyleCnt="0"/>
      <dgm:spPr/>
    </dgm:pt>
  </dgm:ptLst>
  <dgm:cxnLst>
    <dgm:cxn modelId="{C8C5B012-6E98-465E-8A8E-189A81FBDD94}" type="presOf" srcId="{186F0E5D-F8B0-4D67-81AC-55C1D0F64E63}" destId="{27A358BE-9631-4489-8FC5-9418A6E7DCFA}" srcOrd="0" destOrd="0" presId="urn:microsoft.com/office/officeart/2005/8/layout/orgChart1"/>
    <dgm:cxn modelId="{5C7BC0A1-9034-4428-AF1D-87C50E3FE3B0}" type="presOf" srcId="{52E081E4-5569-46C8-8F93-71415088DA0E}" destId="{980CA503-C487-482B-91E5-0D052626B632}" srcOrd="0" destOrd="0" presId="urn:microsoft.com/office/officeart/2005/8/layout/orgChart1"/>
    <dgm:cxn modelId="{CEAB7209-51D3-469F-AC3C-DF6177E529C9}" type="presOf" srcId="{4A4214EF-DCE5-4861-801D-976E56F6CDFD}" destId="{367EDA17-88CA-4105-AEF8-EA50F43BDC9E}" srcOrd="1" destOrd="0" presId="urn:microsoft.com/office/officeart/2005/8/layout/orgChart1"/>
    <dgm:cxn modelId="{E840F5A4-0ECE-4C87-9ECC-A52568BF6745}" srcId="{B7B8832B-28AE-4491-B678-292C2E299E59}" destId="{D61B2740-401E-4CE0-B24B-A640C91D2D4F}" srcOrd="2" destOrd="0" parTransId="{B19BED18-A0D6-44B8-A94B-688D73B8CFDA}" sibTransId="{058BDC81-1EFD-49C4-8ADA-960A3AD19868}"/>
    <dgm:cxn modelId="{ACDC1914-4B4C-419D-AF60-38DF02122AA1}" type="presOf" srcId="{D61B2740-401E-4CE0-B24B-A640C91D2D4F}" destId="{7EABA2A2-7C38-44BA-970D-764CE620C8AE}" srcOrd="0" destOrd="0" presId="urn:microsoft.com/office/officeart/2005/8/layout/orgChart1"/>
    <dgm:cxn modelId="{BA8E54EA-6D0A-4CDB-89CE-315FEC4585FA}" type="presOf" srcId="{D61B2740-401E-4CE0-B24B-A640C91D2D4F}" destId="{EF2CCA9E-95C3-43C7-AC5F-4E91E76F7DB4}" srcOrd="1" destOrd="0" presId="urn:microsoft.com/office/officeart/2005/8/layout/orgChart1"/>
    <dgm:cxn modelId="{4424E293-6462-421E-B762-A928C15E7C88}" type="presOf" srcId="{52E081E4-5569-46C8-8F93-71415088DA0E}" destId="{48114B09-16AF-42BB-8324-F95B8722D6CC}" srcOrd="1" destOrd="0" presId="urn:microsoft.com/office/officeart/2005/8/layout/orgChart1"/>
    <dgm:cxn modelId="{B3B71FF5-50C2-4CBA-AAB6-6090D3E89CC9}" type="presOf" srcId="{4A4214EF-DCE5-4861-801D-976E56F6CDFD}" destId="{60BBB76B-7FA6-46B7-BD9E-46C22A401BEC}" srcOrd="0" destOrd="0" presId="urn:microsoft.com/office/officeart/2005/8/layout/orgChart1"/>
    <dgm:cxn modelId="{79F4F683-BAFB-4771-BC3F-8651474ED7B8}" srcId="{0BA4FD98-7678-4282-9E56-5DC0D3948440}" destId="{B7B8832B-28AE-4491-B678-292C2E299E59}" srcOrd="0" destOrd="0" parTransId="{15E33659-C52F-48ED-BDF6-30693BB3F101}" sibTransId="{AF714B4A-DCB4-4C82-B2AB-76A1D3B8C581}"/>
    <dgm:cxn modelId="{27C0C1C8-9510-49DE-ABA7-842E6955F02D}" srcId="{B7B8832B-28AE-4491-B678-292C2E299E59}" destId="{52E081E4-5569-46C8-8F93-71415088DA0E}" srcOrd="1" destOrd="0" parTransId="{895B7FE0-FB8B-4FC4-BA57-E0D0FC09EC31}" sibTransId="{9C45024B-1CE3-4E5C-A852-5BD7051A7720}"/>
    <dgm:cxn modelId="{527D5AB6-A673-42D6-8A10-07DC9411F1D7}" type="presOf" srcId="{B19BED18-A0D6-44B8-A94B-688D73B8CFDA}" destId="{B0D36774-C475-451F-ACFC-D2A17D7A9E57}" srcOrd="0" destOrd="0" presId="urn:microsoft.com/office/officeart/2005/8/layout/orgChart1"/>
    <dgm:cxn modelId="{EA149B2F-5803-4C7D-AD16-3C540ECF32B1}" type="presOf" srcId="{0BA4FD98-7678-4282-9E56-5DC0D3948440}" destId="{07A3D5F6-9A94-4F10-871E-71349C578A0F}" srcOrd="0" destOrd="0" presId="urn:microsoft.com/office/officeart/2005/8/layout/orgChart1"/>
    <dgm:cxn modelId="{240B8055-B09F-47D6-B387-BD05805117E1}" srcId="{B7B8832B-28AE-4491-B678-292C2E299E59}" destId="{4A4214EF-DCE5-4861-801D-976E56F6CDFD}" srcOrd="0" destOrd="0" parTransId="{186F0E5D-F8B0-4D67-81AC-55C1D0F64E63}" sibTransId="{02E328F4-DF94-44A4-9EFB-B35AAC7E2999}"/>
    <dgm:cxn modelId="{FDC68F71-83AB-4569-BF61-4FEBE6D6F9CC}" type="presOf" srcId="{B7B8832B-28AE-4491-B678-292C2E299E59}" destId="{A782D464-CDEF-4FF0-AE45-ACF5B28EDFA2}" srcOrd="1" destOrd="0" presId="urn:microsoft.com/office/officeart/2005/8/layout/orgChart1"/>
    <dgm:cxn modelId="{BF100008-1320-43CB-85BB-D7453A35BC5E}" type="presOf" srcId="{B7B8832B-28AE-4491-B678-292C2E299E59}" destId="{D2D038C0-BEB4-49DC-A193-E7E80C7305CF}" srcOrd="0" destOrd="0" presId="urn:microsoft.com/office/officeart/2005/8/layout/orgChart1"/>
    <dgm:cxn modelId="{343F4B97-0337-435C-843B-FFAA699E700B}" type="presOf" srcId="{895B7FE0-FB8B-4FC4-BA57-E0D0FC09EC31}" destId="{37810987-0069-401A-BBAA-A0392EB1D4BC}" srcOrd="0" destOrd="0" presId="urn:microsoft.com/office/officeart/2005/8/layout/orgChart1"/>
    <dgm:cxn modelId="{F68BAF62-98D4-42BF-9149-6093168462B7}" type="presParOf" srcId="{07A3D5F6-9A94-4F10-871E-71349C578A0F}" destId="{5924AB08-95A4-4933-AA2C-2F30502683A2}" srcOrd="0" destOrd="0" presId="urn:microsoft.com/office/officeart/2005/8/layout/orgChart1"/>
    <dgm:cxn modelId="{9F3DF626-11B1-4B16-B9B4-E9917F953FF9}" type="presParOf" srcId="{5924AB08-95A4-4933-AA2C-2F30502683A2}" destId="{22AE931A-D8ED-4CCB-B764-85BDFB9F0CE4}" srcOrd="0" destOrd="0" presId="urn:microsoft.com/office/officeart/2005/8/layout/orgChart1"/>
    <dgm:cxn modelId="{C9857832-214F-4673-AD34-84E85D66EE18}" type="presParOf" srcId="{22AE931A-D8ED-4CCB-B764-85BDFB9F0CE4}" destId="{D2D038C0-BEB4-49DC-A193-E7E80C7305CF}" srcOrd="0" destOrd="0" presId="urn:microsoft.com/office/officeart/2005/8/layout/orgChart1"/>
    <dgm:cxn modelId="{AAB0B8E7-A085-4E34-985E-B5FFDD895231}" type="presParOf" srcId="{22AE931A-D8ED-4CCB-B764-85BDFB9F0CE4}" destId="{A782D464-CDEF-4FF0-AE45-ACF5B28EDFA2}" srcOrd="1" destOrd="0" presId="urn:microsoft.com/office/officeart/2005/8/layout/orgChart1"/>
    <dgm:cxn modelId="{60756607-1C37-472A-8115-A0642AC37861}" type="presParOf" srcId="{5924AB08-95A4-4933-AA2C-2F30502683A2}" destId="{3A9B60B1-4AD2-47D1-8B2D-3D060E4203F2}" srcOrd="1" destOrd="0" presId="urn:microsoft.com/office/officeart/2005/8/layout/orgChart1"/>
    <dgm:cxn modelId="{469F6ED8-5BA7-490E-B67B-B59D13012C87}" type="presParOf" srcId="{3A9B60B1-4AD2-47D1-8B2D-3D060E4203F2}" destId="{27A358BE-9631-4489-8FC5-9418A6E7DCFA}" srcOrd="0" destOrd="0" presId="urn:microsoft.com/office/officeart/2005/8/layout/orgChart1"/>
    <dgm:cxn modelId="{26F1677C-4A50-4F69-9356-F601B20BD92E}" type="presParOf" srcId="{3A9B60B1-4AD2-47D1-8B2D-3D060E4203F2}" destId="{5FB77A75-B950-47D8-96B4-2B0ABA751C17}" srcOrd="1" destOrd="0" presId="urn:microsoft.com/office/officeart/2005/8/layout/orgChart1"/>
    <dgm:cxn modelId="{D2CDD7D6-180F-4256-AF18-FAC859CA3FE3}" type="presParOf" srcId="{5FB77A75-B950-47D8-96B4-2B0ABA751C17}" destId="{DB341E5D-A317-42E9-8C51-1496DADDE027}" srcOrd="0" destOrd="0" presId="urn:microsoft.com/office/officeart/2005/8/layout/orgChart1"/>
    <dgm:cxn modelId="{A92CC44F-1F3B-4382-85E0-10163B0B1532}" type="presParOf" srcId="{DB341E5D-A317-42E9-8C51-1496DADDE027}" destId="{60BBB76B-7FA6-46B7-BD9E-46C22A401BEC}" srcOrd="0" destOrd="0" presId="urn:microsoft.com/office/officeart/2005/8/layout/orgChart1"/>
    <dgm:cxn modelId="{133C8FB9-CEA0-42E9-9932-71D2498B7FBC}" type="presParOf" srcId="{DB341E5D-A317-42E9-8C51-1496DADDE027}" destId="{367EDA17-88CA-4105-AEF8-EA50F43BDC9E}" srcOrd="1" destOrd="0" presId="urn:microsoft.com/office/officeart/2005/8/layout/orgChart1"/>
    <dgm:cxn modelId="{DEF4B96A-6093-4649-87DE-0A0C98D7E15C}" type="presParOf" srcId="{5FB77A75-B950-47D8-96B4-2B0ABA751C17}" destId="{7D43D6D5-AEBC-4929-BEC2-4890DAF1029F}" srcOrd="1" destOrd="0" presId="urn:microsoft.com/office/officeart/2005/8/layout/orgChart1"/>
    <dgm:cxn modelId="{F958CD12-94E5-47D3-8EED-0AA5269596ED}" type="presParOf" srcId="{5FB77A75-B950-47D8-96B4-2B0ABA751C17}" destId="{582B9A0D-6CCF-4090-A0B4-57D767A36F8C}" srcOrd="2" destOrd="0" presId="urn:microsoft.com/office/officeart/2005/8/layout/orgChart1"/>
    <dgm:cxn modelId="{66907871-E3C7-43CC-9B0F-1230ED637262}" type="presParOf" srcId="{3A9B60B1-4AD2-47D1-8B2D-3D060E4203F2}" destId="{37810987-0069-401A-BBAA-A0392EB1D4BC}" srcOrd="2" destOrd="0" presId="urn:microsoft.com/office/officeart/2005/8/layout/orgChart1"/>
    <dgm:cxn modelId="{A42ABA16-A376-4A05-BBF2-1B93C8B82EA5}" type="presParOf" srcId="{3A9B60B1-4AD2-47D1-8B2D-3D060E4203F2}" destId="{85D6EECB-9B2D-4E7E-BB8B-202DF54AC74A}" srcOrd="3" destOrd="0" presId="urn:microsoft.com/office/officeart/2005/8/layout/orgChart1"/>
    <dgm:cxn modelId="{7B276388-60D9-4E0C-A3E7-F9AFA1700B5B}" type="presParOf" srcId="{85D6EECB-9B2D-4E7E-BB8B-202DF54AC74A}" destId="{A10A35E3-A903-400B-B0B9-540E0B6A6408}" srcOrd="0" destOrd="0" presId="urn:microsoft.com/office/officeart/2005/8/layout/orgChart1"/>
    <dgm:cxn modelId="{97D5805F-33B6-4C0B-A91E-6DCD1EBB7D5C}" type="presParOf" srcId="{A10A35E3-A903-400B-B0B9-540E0B6A6408}" destId="{980CA503-C487-482B-91E5-0D052626B632}" srcOrd="0" destOrd="0" presId="urn:microsoft.com/office/officeart/2005/8/layout/orgChart1"/>
    <dgm:cxn modelId="{0EE49C2C-09FE-411E-8B9A-12B5C54F8A16}" type="presParOf" srcId="{A10A35E3-A903-400B-B0B9-540E0B6A6408}" destId="{48114B09-16AF-42BB-8324-F95B8722D6CC}" srcOrd="1" destOrd="0" presId="urn:microsoft.com/office/officeart/2005/8/layout/orgChart1"/>
    <dgm:cxn modelId="{864F2DED-9A04-443F-BE51-9876C637625A}" type="presParOf" srcId="{85D6EECB-9B2D-4E7E-BB8B-202DF54AC74A}" destId="{C3FB4DD5-4A79-4444-B743-649EB99D8950}" srcOrd="1" destOrd="0" presId="urn:microsoft.com/office/officeart/2005/8/layout/orgChart1"/>
    <dgm:cxn modelId="{F56907E2-9863-4836-8BD1-53E2B7123204}" type="presParOf" srcId="{85D6EECB-9B2D-4E7E-BB8B-202DF54AC74A}" destId="{98C3EE7A-DE13-49B4-91C7-58E81CABE8FF}" srcOrd="2" destOrd="0" presId="urn:microsoft.com/office/officeart/2005/8/layout/orgChart1"/>
    <dgm:cxn modelId="{804AA331-7F63-4E29-A1E7-A63DFD3ED7CD}" type="presParOf" srcId="{3A9B60B1-4AD2-47D1-8B2D-3D060E4203F2}" destId="{B0D36774-C475-451F-ACFC-D2A17D7A9E57}" srcOrd="4" destOrd="0" presId="urn:microsoft.com/office/officeart/2005/8/layout/orgChart1"/>
    <dgm:cxn modelId="{15383960-4FB9-4B23-A864-30F3E7D4114A}" type="presParOf" srcId="{3A9B60B1-4AD2-47D1-8B2D-3D060E4203F2}" destId="{47FBF29E-946D-44FD-8FF2-2E199674D694}" srcOrd="5" destOrd="0" presId="urn:microsoft.com/office/officeart/2005/8/layout/orgChart1"/>
    <dgm:cxn modelId="{6078BB7F-3482-4D32-ADB1-7113C6D00B17}" type="presParOf" srcId="{47FBF29E-946D-44FD-8FF2-2E199674D694}" destId="{679ECB51-3938-4840-978B-9A3640CB18EB}" srcOrd="0" destOrd="0" presId="urn:microsoft.com/office/officeart/2005/8/layout/orgChart1"/>
    <dgm:cxn modelId="{704B4E77-B08B-4ECD-A5CE-3A94046229E8}" type="presParOf" srcId="{679ECB51-3938-4840-978B-9A3640CB18EB}" destId="{7EABA2A2-7C38-44BA-970D-764CE620C8AE}" srcOrd="0" destOrd="0" presId="urn:microsoft.com/office/officeart/2005/8/layout/orgChart1"/>
    <dgm:cxn modelId="{31814048-BC2A-4243-8C09-49AABEB4EE0E}" type="presParOf" srcId="{679ECB51-3938-4840-978B-9A3640CB18EB}" destId="{EF2CCA9E-95C3-43C7-AC5F-4E91E76F7DB4}" srcOrd="1" destOrd="0" presId="urn:microsoft.com/office/officeart/2005/8/layout/orgChart1"/>
    <dgm:cxn modelId="{E3FF1A13-A7AB-4CE0-B5B7-CBCC91A94FE0}" type="presParOf" srcId="{47FBF29E-946D-44FD-8FF2-2E199674D694}" destId="{3233FA6D-7D7D-4C67-95C6-C308CC96E030}" srcOrd="1" destOrd="0" presId="urn:microsoft.com/office/officeart/2005/8/layout/orgChart1"/>
    <dgm:cxn modelId="{049F8F31-83F6-4A76-8028-10254A2836A0}" type="presParOf" srcId="{47FBF29E-946D-44FD-8FF2-2E199674D694}" destId="{CEE6AB6B-44B7-4C92-B08C-F8A342F77295}" srcOrd="2" destOrd="0" presId="urn:microsoft.com/office/officeart/2005/8/layout/orgChart1"/>
    <dgm:cxn modelId="{73756589-67DC-44A9-9C44-8DF4FBD32B2C}" type="presParOf" srcId="{5924AB08-95A4-4933-AA2C-2F30502683A2}" destId="{B53C105B-89F6-4967-90D0-23610D6046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609FA1-E801-497D-8616-8DFC4CB64542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8AF10E0-60EA-4A30-AE3E-3FB0FDFDBD16}">
      <dgm:prSet phldrT="[Κείμενο]"/>
      <dgm:spPr/>
      <dgm:t>
        <a:bodyPr/>
        <a:lstStyle/>
        <a:p>
          <a:r>
            <a:rPr lang="el-GR" dirty="0" smtClean="0"/>
            <a:t>Οποιοδήποτε πρόβλημα μπορεί να λυθεί και μέσω του υπολογιστή, χαρακτηρίζεται υπολογιστικό πρόβλημα.</a:t>
          </a:r>
          <a:endParaRPr lang="el-GR" dirty="0"/>
        </a:p>
      </dgm:t>
    </dgm:pt>
    <dgm:pt modelId="{EF68267B-4E9F-48B6-8E8D-69281ACEAE30}" type="parTrans" cxnId="{B05C7C15-4DA9-407E-9333-7426025A3968}">
      <dgm:prSet/>
      <dgm:spPr/>
      <dgm:t>
        <a:bodyPr/>
        <a:lstStyle/>
        <a:p>
          <a:endParaRPr lang="el-GR"/>
        </a:p>
      </dgm:t>
    </dgm:pt>
    <dgm:pt modelId="{9CE44368-6152-4720-AEFD-2685F4FCC6C7}" type="sibTrans" cxnId="{B05C7C15-4DA9-407E-9333-7426025A3968}">
      <dgm:prSet/>
      <dgm:spPr/>
      <dgm:t>
        <a:bodyPr/>
        <a:lstStyle/>
        <a:p>
          <a:endParaRPr lang="el-GR"/>
        </a:p>
      </dgm:t>
    </dgm:pt>
    <dgm:pt modelId="{517C7337-EB97-4C02-B47A-009C09CA063D}" type="pres">
      <dgm:prSet presAssocID="{03609FA1-E801-497D-8616-8DFC4CB645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1488BAF-11BC-42E9-B3E4-046723409731}" type="pres">
      <dgm:prSet presAssocID="{A8AF10E0-60EA-4A30-AE3E-3FB0FDFDBD16}" presName="parentText" presStyleLbl="node1" presStyleIdx="0" presStyleCnt="1" custScaleY="6473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05C7C15-4DA9-407E-9333-7426025A3968}" srcId="{03609FA1-E801-497D-8616-8DFC4CB64542}" destId="{A8AF10E0-60EA-4A30-AE3E-3FB0FDFDBD16}" srcOrd="0" destOrd="0" parTransId="{EF68267B-4E9F-48B6-8E8D-69281ACEAE30}" sibTransId="{9CE44368-6152-4720-AEFD-2685F4FCC6C7}"/>
    <dgm:cxn modelId="{F3E5776D-DCCA-4A92-B599-20597EAB5F82}" type="presOf" srcId="{A8AF10E0-60EA-4A30-AE3E-3FB0FDFDBD16}" destId="{71488BAF-11BC-42E9-B3E4-046723409731}" srcOrd="0" destOrd="0" presId="urn:microsoft.com/office/officeart/2005/8/layout/vList2"/>
    <dgm:cxn modelId="{C61FCE85-CD8C-4D29-B550-719BF7FEABC2}" type="presOf" srcId="{03609FA1-E801-497D-8616-8DFC4CB64542}" destId="{517C7337-EB97-4C02-B47A-009C09CA063D}" srcOrd="0" destOrd="0" presId="urn:microsoft.com/office/officeart/2005/8/layout/vList2"/>
    <dgm:cxn modelId="{226E642F-47B9-4239-B2AD-0E6F5A99C47A}" type="presParOf" srcId="{517C7337-EB97-4C02-B47A-009C09CA063D}" destId="{71488BAF-11BC-42E9-B3E4-0467234097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6F30D4-E196-48EB-8DA1-A1F53B2EF35F}" type="doc">
      <dgm:prSet loTypeId="urn:microsoft.com/office/officeart/2005/8/layout/hList1" loCatId="list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l-GR"/>
        </a:p>
      </dgm:t>
    </dgm:pt>
    <dgm:pt modelId="{68716F2E-3753-437E-AC87-B6942D799742}">
      <dgm:prSet/>
      <dgm:spPr/>
      <dgm:t>
        <a:bodyPr/>
        <a:lstStyle/>
        <a:p>
          <a:r>
            <a:rPr lang="el-GR" dirty="0" smtClean="0">
              <a:latin typeface="+mn-lt"/>
            </a:rPr>
            <a:t> </a:t>
          </a:r>
          <a:r>
            <a:rPr lang="el-GR" dirty="0" smtClean="0">
              <a:latin typeface="+mn-lt"/>
            </a:rPr>
            <a:t> </a:t>
          </a:r>
        </a:p>
        <a:p>
          <a:r>
            <a:rPr lang="el-GR" dirty="0" smtClean="0">
              <a:latin typeface="+mn-lt"/>
            </a:rPr>
            <a:t>είναι η διάσπαση του προβλήματος σε άλλα απλούστερα προβλήματα για να είναι εύκολη η αντιμετώπισή τους</a:t>
          </a:r>
          <a:endParaRPr lang="el-GR" dirty="0">
            <a:latin typeface="+mn-lt"/>
          </a:endParaRPr>
        </a:p>
      </dgm:t>
    </dgm:pt>
    <dgm:pt modelId="{80E4097A-38F0-475D-BBC8-887320717FF5}" type="parTrans" cxnId="{4BA36E1B-0897-4736-AEF2-FD1F78877494}">
      <dgm:prSet/>
      <dgm:spPr/>
      <dgm:t>
        <a:bodyPr/>
        <a:lstStyle/>
        <a:p>
          <a:endParaRPr lang="el-GR"/>
        </a:p>
      </dgm:t>
    </dgm:pt>
    <dgm:pt modelId="{D234D653-BC64-434D-AF0B-3090F0DA9C33}" type="sibTrans" cxnId="{4BA36E1B-0897-4736-AEF2-FD1F78877494}">
      <dgm:prSet/>
      <dgm:spPr/>
      <dgm:t>
        <a:bodyPr/>
        <a:lstStyle/>
        <a:p>
          <a:endParaRPr lang="el-GR"/>
        </a:p>
      </dgm:t>
    </dgm:pt>
    <dgm:pt modelId="{5DFE9E13-20F0-4212-9BB7-553A51E1B699}">
      <dgm:prSet/>
      <dgm:spPr/>
      <dgm:t>
        <a:bodyPr/>
        <a:lstStyle/>
        <a:p>
          <a:r>
            <a:rPr lang="el-GR" dirty="0" smtClean="0"/>
            <a:t>Φραστική</a:t>
          </a:r>
          <a:endParaRPr lang="el-GR" dirty="0"/>
        </a:p>
      </dgm:t>
    </dgm:pt>
    <dgm:pt modelId="{CDC5A814-0F09-42B8-AC84-1C56E4650332}" type="parTrans" cxnId="{AE0738F5-C4D7-46E6-AF44-D8B672315C5F}">
      <dgm:prSet/>
      <dgm:spPr/>
      <dgm:t>
        <a:bodyPr/>
        <a:lstStyle/>
        <a:p>
          <a:endParaRPr lang="el-GR"/>
        </a:p>
      </dgm:t>
    </dgm:pt>
    <dgm:pt modelId="{4CCF13A6-F94D-4D85-932F-286D66872B09}" type="sibTrans" cxnId="{AE0738F5-C4D7-46E6-AF44-D8B672315C5F}">
      <dgm:prSet/>
      <dgm:spPr/>
      <dgm:t>
        <a:bodyPr/>
        <a:lstStyle/>
        <a:p>
          <a:endParaRPr lang="el-GR"/>
        </a:p>
      </dgm:t>
    </dgm:pt>
    <dgm:pt modelId="{414F73C1-68ED-402B-96D8-32358B3A4830}">
      <dgm:prSet/>
      <dgm:spPr/>
      <dgm:t>
        <a:bodyPr/>
        <a:lstStyle/>
        <a:p>
          <a:r>
            <a:rPr lang="el-GR" dirty="0" err="1" smtClean="0"/>
            <a:t>Διαγραμματικη</a:t>
          </a:r>
          <a:endParaRPr lang="el-GR" dirty="0"/>
        </a:p>
      </dgm:t>
    </dgm:pt>
    <dgm:pt modelId="{ED6F977F-CE05-4066-BB98-3012DCE1CFB7}" type="parTrans" cxnId="{CC58A392-7F20-4A51-91F7-C1D1671A19D7}">
      <dgm:prSet/>
      <dgm:spPr/>
      <dgm:t>
        <a:bodyPr/>
        <a:lstStyle/>
        <a:p>
          <a:endParaRPr lang="el-GR"/>
        </a:p>
      </dgm:t>
    </dgm:pt>
    <dgm:pt modelId="{A4988273-AE5B-456D-923A-36E820FF80F9}" type="sibTrans" cxnId="{CC58A392-7F20-4A51-91F7-C1D1671A19D7}">
      <dgm:prSet/>
      <dgm:spPr/>
      <dgm:t>
        <a:bodyPr/>
        <a:lstStyle/>
        <a:p>
          <a:endParaRPr lang="el-GR"/>
        </a:p>
      </dgm:t>
    </dgm:pt>
    <dgm:pt modelId="{B9288EA4-1B8F-4A3C-A985-196B7251B17B}" type="pres">
      <dgm:prSet presAssocID="{5A6F30D4-E196-48EB-8DA1-A1F53B2EF3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05F525E-C2F0-4E9B-B901-85DA315D3FB9}" type="pres">
      <dgm:prSet presAssocID="{68716F2E-3753-437E-AC87-B6942D799742}" presName="composite" presStyleCnt="0"/>
      <dgm:spPr/>
    </dgm:pt>
    <dgm:pt modelId="{AC825331-0738-4EF6-BC2A-1E55A3C14B1C}" type="pres">
      <dgm:prSet presAssocID="{68716F2E-3753-437E-AC87-B6942D79974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6636951-A7AD-4C0F-9CA2-E71DC4ECA8F1}" type="pres">
      <dgm:prSet presAssocID="{68716F2E-3753-437E-AC87-B6942D799742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185FC7D-8505-463A-8378-7AAF4D58D0FE}" type="presOf" srcId="{5DFE9E13-20F0-4212-9BB7-553A51E1B699}" destId="{E6636951-A7AD-4C0F-9CA2-E71DC4ECA8F1}" srcOrd="0" destOrd="0" presId="urn:microsoft.com/office/officeart/2005/8/layout/hList1"/>
    <dgm:cxn modelId="{AE0738F5-C4D7-46E6-AF44-D8B672315C5F}" srcId="{68716F2E-3753-437E-AC87-B6942D799742}" destId="{5DFE9E13-20F0-4212-9BB7-553A51E1B699}" srcOrd="0" destOrd="0" parTransId="{CDC5A814-0F09-42B8-AC84-1C56E4650332}" sibTransId="{4CCF13A6-F94D-4D85-932F-286D66872B09}"/>
    <dgm:cxn modelId="{CC58A392-7F20-4A51-91F7-C1D1671A19D7}" srcId="{68716F2E-3753-437E-AC87-B6942D799742}" destId="{414F73C1-68ED-402B-96D8-32358B3A4830}" srcOrd="1" destOrd="0" parTransId="{ED6F977F-CE05-4066-BB98-3012DCE1CFB7}" sibTransId="{A4988273-AE5B-456D-923A-36E820FF80F9}"/>
    <dgm:cxn modelId="{57464F39-F7E2-4A0F-98B4-B8685D1AFD98}" type="presOf" srcId="{5A6F30D4-E196-48EB-8DA1-A1F53B2EF35F}" destId="{B9288EA4-1B8F-4A3C-A985-196B7251B17B}" srcOrd="0" destOrd="0" presId="urn:microsoft.com/office/officeart/2005/8/layout/hList1"/>
    <dgm:cxn modelId="{6C2931E3-8396-4EED-9D9A-578D163E2259}" type="presOf" srcId="{414F73C1-68ED-402B-96D8-32358B3A4830}" destId="{E6636951-A7AD-4C0F-9CA2-E71DC4ECA8F1}" srcOrd="0" destOrd="1" presId="urn:microsoft.com/office/officeart/2005/8/layout/hList1"/>
    <dgm:cxn modelId="{1ECBF309-64F4-402A-9AAD-1575E60CB188}" type="presOf" srcId="{68716F2E-3753-437E-AC87-B6942D799742}" destId="{AC825331-0738-4EF6-BC2A-1E55A3C14B1C}" srcOrd="0" destOrd="0" presId="urn:microsoft.com/office/officeart/2005/8/layout/hList1"/>
    <dgm:cxn modelId="{4BA36E1B-0897-4736-AEF2-FD1F78877494}" srcId="{5A6F30D4-E196-48EB-8DA1-A1F53B2EF35F}" destId="{68716F2E-3753-437E-AC87-B6942D799742}" srcOrd="0" destOrd="0" parTransId="{80E4097A-38F0-475D-BBC8-887320717FF5}" sibTransId="{D234D653-BC64-434D-AF0B-3090F0DA9C33}"/>
    <dgm:cxn modelId="{2284342A-A08C-4910-BBA1-0DD8FC423453}" type="presParOf" srcId="{B9288EA4-1B8F-4A3C-A985-196B7251B17B}" destId="{C05F525E-C2F0-4E9B-B901-85DA315D3FB9}" srcOrd="0" destOrd="0" presId="urn:microsoft.com/office/officeart/2005/8/layout/hList1"/>
    <dgm:cxn modelId="{FB8AF647-FC59-47FF-8544-689DFE31D060}" type="presParOf" srcId="{C05F525E-C2F0-4E9B-B901-85DA315D3FB9}" destId="{AC825331-0738-4EF6-BC2A-1E55A3C14B1C}" srcOrd="0" destOrd="0" presId="urn:microsoft.com/office/officeart/2005/8/layout/hList1"/>
    <dgm:cxn modelId="{30EB7C9E-15B9-4177-BB87-3E7CAF1F50CC}" type="presParOf" srcId="{C05F525E-C2F0-4E9B-B901-85DA315D3FB9}" destId="{E6636951-A7AD-4C0F-9CA2-E71DC4ECA8F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387B6D-9DA5-4223-94CF-122F4EA68AB2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3B571EA8-3C63-4501-8254-EF5E17C789EB}">
      <dgm:prSet phldrT="[Κείμενο]"/>
      <dgm:spPr/>
      <dgm:t>
        <a:bodyPr/>
        <a:lstStyle/>
        <a:p>
          <a:r>
            <a:rPr lang="el-GR" dirty="0" smtClean="0"/>
            <a:t>Δεδομένα</a:t>
          </a:r>
          <a:endParaRPr lang="el-GR" dirty="0"/>
        </a:p>
      </dgm:t>
    </dgm:pt>
    <dgm:pt modelId="{265BE214-2750-4242-8880-07F4B979CFE5}" type="parTrans" cxnId="{7B1BA6E3-08D9-4F09-9C0A-41545C807AE3}">
      <dgm:prSet/>
      <dgm:spPr/>
      <dgm:t>
        <a:bodyPr/>
        <a:lstStyle/>
        <a:p>
          <a:endParaRPr lang="el-GR"/>
        </a:p>
      </dgm:t>
    </dgm:pt>
    <dgm:pt modelId="{481267AA-C4F6-4DE8-AFC8-DC51FCCB2730}" type="sibTrans" cxnId="{7B1BA6E3-08D9-4F09-9C0A-41545C807AE3}">
      <dgm:prSet/>
      <dgm:spPr/>
      <dgm:t>
        <a:bodyPr/>
        <a:lstStyle/>
        <a:p>
          <a:endParaRPr lang="el-GR"/>
        </a:p>
      </dgm:t>
    </dgm:pt>
    <dgm:pt modelId="{5C769EE6-0EA7-4A25-84F0-E58F2469D1FD}">
      <dgm:prSet phldrT="[Κείμενο]"/>
      <dgm:spPr/>
      <dgm:t>
        <a:bodyPr/>
        <a:lstStyle/>
        <a:p>
          <a:r>
            <a:rPr lang="el-GR" dirty="0" err="1" smtClean="0"/>
            <a:t>Επεξεργασια</a:t>
          </a:r>
          <a:endParaRPr lang="el-GR" dirty="0"/>
        </a:p>
      </dgm:t>
    </dgm:pt>
    <dgm:pt modelId="{099EB315-6376-4AE6-BFD5-02083D39AFBC}" type="parTrans" cxnId="{3750D93F-5FD4-4F33-BA17-6D5B1791EE6F}">
      <dgm:prSet/>
      <dgm:spPr/>
      <dgm:t>
        <a:bodyPr/>
        <a:lstStyle/>
        <a:p>
          <a:endParaRPr lang="el-GR"/>
        </a:p>
      </dgm:t>
    </dgm:pt>
    <dgm:pt modelId="{802484FB-1DC5-4B18-87E8-73A9B100742B}" type="sibTrans" cxnId="{3750D93F-5FD4-4F33-BA17-6D5B1791EE6F}">
      <dgm:prSet/>
      <dgm:spPr/>
      <dgm:t>
        <a:bodyPr/>
        <a:lstStyle/>
        <a:p>
          <a:endParaRPr lang="el-GR"/>
        </a:p>
      </dgm:t>
    </dgm:pt>
    <dgm:pt modelId="{977409F6-6EE6-40CF-926C-3BE7C10D89A7}">
      <dgm:prSet phldrT="[Κείμενο]"/>
      <dgm:spPr/>
      <dgm:t>
        <a:bodyPr/>
        <a:lstStyle/>
        <a:p>
          <a:r>
            <a:rPr lang="el-GR" dirty="0" smtClean="0"/>
            <a:t>Πληροφορία</a:t>
          </a:r>
          <a:endParaRPr lang="el-GR" dirty="0"/>
        </a:p>
      </dgm:t>
    </dgm:pt>
    <dgm:pt modelId="{CAB8EF77-556D-408E-9A8C-622BA1D234E9}" type="parTrans" cxnId="{BD34D30B-27A1-4E44-8BCD-3B682274665C}">
      <dgm:prSet/>
      <dgm:spPr/>
      <dgm:t>
        <a:bodyPr/>
        <a:lstStyle/>
        <a:p>
          <a:endParaRPr lang="el-GR"/>
        </a:p>
      </dgm:t>
    </dgm:pt>
    <dgm:pt modelId="{9B011566-5396-460B-AF04-B6B64178A971}" type="sibTrans" cxnId="{BD34D30B-27A1-4E44-8BCD-3B682274665C}">
      <dgm:prSet/>
      <dgm:spPr/>
      <dgm:t>
        <a:bodyPr/>
        <a:lstStyle/>
        <a:p>
          <a:endParaRPr lang="el-GR"/>
        </a:p>
      </dgm:t>
    </dgm:pt>
    <dgm:pt modelId="{9E810C10-637A-46B4-A7E2-37E6D1B9C732}" type="pres">
      <dgm:prSet presAssocID="{27387B6D-9DA5-4223-94CF-122F4EA68AB2}" presName="Name0" presStyleCnt="0">
        <dgm:presLayoutVars>
          <dgm:dir/>
          <dgm:resizeHandles val="exact"/>
        </dgm:presLayoutVars>
      </dgm:prSet>
      <dgm:spPr/>
    </dgm:pt>
    <dgm:pt modelId="{BDC7B7BA-9CDD-4F5A-BAA6-EE833D92B6E3}" type="pres">
      <dgm:prSet presAssocID="{3B571EA8-3C63-4501-8254-EF5E17C789E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CE33873-B170-44EF-9163-4AF0E432131E}" type="pres">
      <dgm:prSet presAssocID="{481267AA-C4F6-4DE8-AFC8-DC51FCCB2730}" presName="sibTrans" presStyleLbl="sibTrans2D1" presStyleIdx="0" presStyleCnt="2"/>
      <dgm:spPr/>
    </dgm:pt>
    <dgm:pt modelId="{3AA27FBF-4A25-4E60-8088-5C098B9134C1}" type="pres">
      <dgm:prSet presAssocID="{481267AA-C4F6-4DE8-AFC8-DC51FCCB2730}" presName="connectorText" presStyleLbl="sibTrans2D1" presStyleIdx="0" presStyleCnt="2"/>
      <dgm:spPr/>
    </dgm:pt>
    <dgm:pt modelId="{63BE29DE-77E4-4827-94BD-302E493B6DFE}" type="pres">
      <dgm:prSet presAssocID="{5C769EE6-0EA7-4A25-84F0-E58F2469D1F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E814B76-E6A7-410A-AD17-29E2EB0F8673}" type="pres">
      <dgm:prSet presAssocID="{802484FB-1DC5-4B18-87E8-73A9B100742B}" presName="sibTrans" presStyleLbl="sibTrans2D1" presStyleIdx="1" presStyleCnt="2"/>
      <dgm:spPr/>
    </dgm:pt>
    <dgm:pt modelId="{99BC9179-001B-40DD-BDE5-C57B90C2B130}" type="pres">
      <dgm:prSet presAssocID="{802484FB-1DC5-4B18-87E8-73A9B100742B}" presName="connectorText" presStyleLbl="sibTrans2D1" presStyleIdx="1" presStyleCnt="2"/>
      <dgm:spPr/>
    </dgm:pt>
    <dgm:pt modelId="{489443C3-1212-4E46-BEE7-5EB89C2F660A}" type="pres">
      <dgm:prSet presAssocID="{977409F6-6EE6-40CF-926C-3BE7C10D89A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AFD4513-345C-40FC-8983-E711508A0A47}" type="presOf" srcId="{977409F6-6EE6-40CF-926C-3BE7C10D89A7}" destId="{489443C3-1212-4E46-BEE7-5EB89C2F660A}" srcOrd="0" destOrd="0" presId="urn:microsoft.com/office/officeart/2005/8/layout/process1"/>
    <dgm:cxn modelId="{BD34D30B-27A1-4E44-8BCD-3B682274665C}" srcId="{27387B6D-9DA5-4223-94CF-122F4EA68AB2}" destId="{977409F6-6EE6-40CF-926C-3BE7C10D89A7}" srcOrd="2" destOrd="0" parTransId="{CAB8EF77-556D-408E-9A8C-622BA1D234E9}" sibTransId="{9B011566-5396-460B-AF04-B6B64178A971}"/>
    <dgm:cxn modelId="{A8C6F897-BE49-42DA-B0F8-42FB59F50FEE}" type="presOf" srcId="{802484FB-1DC5-4B18-87E8-73A9B100742B}" destId="{99BC9179-001B-40DD-BDE5-C57B90C2B130}" srcOrd="1" destOrd="0" presId="urn:microsoft.com/office/officeart/2005/8/layout/process1"/>
    <dgm:cxn modelId="{7B1BA6E3-08D9-4F09-9C0A-41545C807AE3}" srcId="{27387B6D-9DA5-4223-94CF-122F4EA68AB2}" destId="{3B571EA8-3C63-4501-8254-EF5E17C789EB}" srcOrd="0" destOrd="0" parTransId="{265BE214-2750-4242-8880-07F4B979CFE5}" sibTransId="{481267AA-C4F6-4DE8-AFC8-DC51FCCB2730}"/>
    <dgm:cxn modelId="{6FCB93FB-C67B-454D-B206-979CB935DE42}" type="presOf" srcId="{481267AA-C4F6-4DE8-AFC8-DC51FCCB2730}" destId="{BCE33873-B170-44EF-9163-4AF0E432131E}" srcOrd="0" destOrd="0" presId="urn:microsoft.com/office/officeart/2005/8/layout/process1"/>
    <dgm:cxn modelId="{23081F1B-15CC-4CC4-8000-7364501C69D4}" type="presOf" srcId="{802484FB-1DC5-4B18-87E8-73A9B100742B}" destId="{4E814B76-E6A7-410A-AD17-29E2EB0F8673}" srcOrd="0" destOrd="0" presId="urn:microsoft.com/office/officeart/2005/8/layout/process1"/>
    <dgm:cxn modelId="{F3CDE9C0-B253-4F60-995A-743632F2FB01}" type="presOf" srcId="{27387B6D-9DA5-4223-94CF-122F4EA68AB2}" destId="{9E810C10-637A-46B4-A7E2-37E6D1B9C732}" srcOrd="0" destOrd="0" presId="urn:microsoft.com/office/officeart/2005/8/layout/process1"/>
    <dgm:cxn modelId="{D852A29C-105A-4091-823C-620DFA9A06E8}" type="presOf" srcId="{481267AA-C4F6-4DE8-AFC8-DC51FCCB2730}" destId="{3AA27FBF-4A25-4E60-8088-5C098B9134C1}" srcOrd="1" destOrd="0" presId="urn:microsoft.com/office/officeart/2005/8/layout/process1"/>
    <dgm:cxn modelId="{3750D93F-5FD4-4F33-BA17-6D5B1791EE6F}" srcId="{27387B6D-9DA5-4223-94CF-122F4EA68AB2}" destId="{5C769EE6-0EA7-4A25-84F0-E58F2469D1FD}" srcOrd="1" destOrd="0" parTransId="{099EB315-6376-4AE6-BFD5-02083D39AFBC}" sibTransId="{802484FB-1DC5-4B18-87E8-73A9B100742B}"/>
    <dgm:cxn modelId="{D35CD363-492A-4182-A6C7-B49A56EA2E65}" type="presOf" srcId="{3B571EA8-3C63-4501-8254-EF5E17C789EB}" destId="{BDC7B7BA-9CDD-4F5A-BAA6-EE833D92B6E3}" srcOrd="0" destOrd="0" presId="urn:microsoft.com/office/officeart/2005/8/layout/process1"/>
    <dgm:cxn modelId="{3C53EB8F-25D3-461B-9669-D7DDF95D7A2C}" type="presOf" srcId="{5C769EE6-0EA7-4A25-84F0-E58F2469D1FD}" destId="{63BE29DE-77E4-4827-94BD-302E493B6DFE}" srcOrd="0" destOrd="0" presId="urn:microsoft.com/office/officeart/2005/8/layout/process1"/>
    <dgm:cxn modelId="{E5C6D1AE-BBB7-450A-8B63-79A9B611C7C9}" type="presParOf" srcId="{9E810C10-637A-46B4-A7E2-37E6D1B9C732}" destId="{BDC7B7BA-9CDD-4F5A-BAA6-EE833D92B6E3}" srcOrd="0" destOrd="0" presId="urn:microsoft.com/office/officeart/2005/8/layout/process1"/>
    <dgm:cxn modelId="{49A5C95C-9B86-483B-B45B-582C12CFEB44}" type="presParOf" srcId="{9E810C10-637A-46B4-A7E2-37E6D1B9C732}" destId="{BCE33873-B170-44EF-9163-4AF0E432131E}" srcOrd="1" destOrd="0" presId="urn:microsoft.com/office/officeart/2005/8/layout/process1"/>
    <dgm:cxn modelId="{8A3C7403-457A-468E-84EC-8E68B1099DBF}" type="presParOf" srcId="{BCE33873-B170-44EF-9163-4AF0E432131E}" destId="{3AA27FBF-4A25-4E60-8088-5C098B9134C1}" srcOrd="0" destOrd="0" presId="urn:microsoft.com/office/officeart/2005/8/layout/process1"/>
    <dgm:cxn modelId="{02366F95-05FE-454F-AD3B-4841DCCC3323}" type="presParOf" srcId="{9E810C10-637A-46B4-A7E2-37E6D1B9C732}" destId="{63BE29DE-77E4-4827-94BD-302E493B6DFE}" srcOrd="2" destOrd="0" presId="urn:microsoft.com/office/officeart/2005/8/layout/process1"/>
    <dgm:cxn modelId="{4323193F-D02D-4C49-9372-CEA29AA3BDD8}" type="presParOf" srcId="{9E810C10-637A-46B4-A7E2-37E6D1B9C732}" destId="{4E814B76-E6A7-410A-AD17-29E2EB0F8673}" srcOrd="3" destOrd="0" presId="urn:microsoft.com/office/officeart/2005/8/layout/process1"/>
    <dgm:cxn modelId="{6A7FBF47-87D6-403B-99F5-1DA9FE009BDE}" type="presParOf" srcId="{4E814B76-E6A7-410A-AD17-29E2EB0F8673}" destId="{99BC9179-001B-40DD-BDE5-C57B90C2B130}" srcOrd="0" destOrd="0" presId="urn:microsoft.com/office/officeart/2005/8/layout/process1"/>
    <dgm:cxn modelId="{6DD6949C-AF8A-4BEC-860C-C891A30D0B2E}" type="presParOf" srcId="{9E810C10-637A-46B4-A7E2-37E6D1B9C732}" destId="{489443C3-1212-4E46-BEE7-5EB89C2F660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36774-C475-451F-ACFC-D2A17D7A9E57}">
      <dsp:nvSpPr>
        <dsp:cNvPr id="0" name=""/>
        <dsp:cNvSpPr/>
      </dsp:nvSpPr>
      <dsp:spPr>
        <a:xfrm>
          <a:off x="4204952" y="1365803"/>
          <a:ext cx="2975034" cy="516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164"/>
              </a:lnTo>
              <a:lnTo>
                <a:pt x="2975034" y="258164"/>
              </a:lnTo>
              <a:lnTo>
                <a:pt x="2975034" y="51632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810987-0069-401A-BBAA-A0392EB1D4BC}">
      <dsp:nvSpPr>
        <dsp:cNvPr id="0" name=""/>
        <dsp:cNvSpPr/>
      </dsp:nvSpPr>
      <dsp:spPr>
        <a:xfrm>
          <a:off x="4159232" y="1365803"/>
          <a:ext cx="91440" cy="5163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632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358BE-9631-4489-8FC5-9418A6E7DCFA}">
      <dsp:nvSpPr>
        <dsp:cNvPr id="0" name=""/>
        <dsp:cNvSpPr/>
      </dsp:nvSpPr>
      <dsp:spPr>
        <a:xfrm>
          <a:off x="1229917" y="1365803"/>
          <a:ext cx="2975034" cy="516328"/>
        </a:xfrm>
        <a:custGeom>
          <a:avLst/>
          <a:gdLst/>
          <a:ahLst/>
          <a:cxnLst/>
          <a:rect l="0" t="0" r="0" b="0"/>
          <a:pathLst>
            <a:path>
              <a:moveTo>
                <a:pt x="2975034" y="0"/>
              </a:moveTo>
              <a:lnTo>
                <a:pt x="2975034" y="258164"/>
              </a:lnTo>
              <a:lnTo>
                <a:pt x="0" y="258164"/>
              </a:lnTo>
              <a:lnTo>
                <a:pt x="0" y="51632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038C0-BEB4-49DC-A193-E7E80C7305CF}">
      <dsp:nvSpPr>
        <dsp:cNvPr id="0" name=""/>
        <dsp:cNvSpPr/>
      </dsp:nvSpPr>
      <dsp:spPr>
        <a:xfrm>
          <a:off x="2975598" y="136450"/>
          <a:ext cx="2458706" cy="122935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ΠΡΟΒΛΗΜΑΤΑ</a:t>
          </a:r>
          <a:endParaRPr lang="el-GR" sz="3200" kern="1200" dirty="0"/>
        </a:p>
      </dsp:txBody>
      <dsp:txXfrm>
        <a:off x="2975598" y="136450"/>
        <a:ext cx="2458706" cy="1229353"/>
      </dsp:txXfrm>
    </dsp:sp>
    <dsp:sp modelId="{60BBB76B-7FA6-46B7-BD9E-46C22A401BEC}">
      <dsp:nvSpPr>
        <dsp:cNvPr id="0" name=""/>
        <dsp:cNvSpPr/>
      </dsp:nvSpPr>
      <dsp:spPr>
        <a:xfrm>
          <a:off x="564" y="1882132"/>
          <a:ext cx="2458706" cy="122935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ΕΠΙΛΥΣΙΜΑ</a:t>
          </a:r>
          <a:endParaRPr lang="el-GR" sz="3200" kern="1200" dirty="0"/>
        </a:p>
      </dsp:txBody>
      <dsp:txXfrm>
        <a:off x="564" y="1882132"/>
        <a:ext cx="2458706" cy="1229353"/>
      </dsp:txXfrm>
    </dsp:sp>
    <dsp:sp modelId="{980CA503-C487-482B-91E5-0D052626B632}">
      <dsp:nvSpPr>
        <dsp:cNvPr id="0" name=""/>
        <dsp:cNvSpPr/>
      </dsp:nvSpPr>
      <dsp:spPr>
        <a:xfrm>
          <a:off x="2975598" y="1882132"/>
          <a:ext cx="2458706" cy="122935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ΜΗ ΕΠΙΛΥΣΙΜΑ</a:t>
          </a:r>
          <a:endParaRPr lang="el-GR" sz="3200" kern="1200" dirty="0"/>
        </a:p>
      </dsp:txBody>
      <dsp:txXfrm>
        <a:off x="2975598" y="1882132"/>
        <a:ext cx="2458706" cy="1229353"/>
      </dsp:txXfrm>
    </dsp:sp>
    <dsp:sp modelId="{7EABA2A2-7C38-44BA-970D-764CE620C8AE}">
      <dsp:nvSpPr>
        <dsp:cNvPr id="0" name=""/>
        <dsp:cNvSpPr/>
      </dsp:nvSpPr>
      <dsp:spPr>
        <a:xfrm>
          <a:off x="5950633" y="1882132"/>
          <a:ext cx="2458706" cy="122935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ΑΝΟΙΚΤΑ</a:t>
          </a:r>
          <a:endParaRPr lang="el-GR" sz="3200" kern="1200" dirty="0"/>
        </a:p>
      </dsp:txBody>
      <dsp:txXfrm>
        <a:off x="5950633" y="1882132"/>
        <a:ext cx="2458706" cy="12293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88BAF-11BC-42E9-B3E4-046723409731}">
      <dsp:nvSpPr>
        <dsp:cNvPr id="0" name=""/>
        <dsp:cNvSpPr/>
      </dsp:nvSpPr>
      <dsp:spPr>
        <a:xfrm>
          <a:off x="0" y="454377"/>
          <a:ext cx="10871200" cy="3587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100" kern="1200" dirty="0" smtClean="0"/>
            <a:t>Οποιοδήποτε πρόβλημα μπορεί να λυθεί και μέσω του υπολογιστή, χαρακτηρίζεται υπολογιστικό πρόβλημα.</a:t>
          </a:r>
          <a:endParaRPr lang="el-GR" sz="5100" kern="1200" dirty="0"/>
        </a:p>
      </dsp:txBody>
      <dsp:txXfrm>
        <a:off x="175105" y="629482"/>
        <a:ext cx="10520990" cy="32368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25331-0738-4EF6-BC2A-1E55A3C14B1C}">
      <dsp:nvSpPr>
        <dsp:cNvPr id="0" name=""/>
        <dsp:cNvSpPr/>
      </dsp:nvSpPr>
      <dsp:spPr>
        <a:xfrm>
          <a:off x="0" y="23540"/>
          <a:ext cx="10871200" cy="27358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158496" rIns="277368" bIns="158496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900" kern="1200" dirty="0" smtClean="0">
              <a:latin typeface="+mn-lt"/>
            </a:rPr>
            <a:t> </a:t>
          </a:r>
          <a:r>
            <a:rPr lang="el-GR" sz="3900" kern="1200" dirty="0" smtClean="0">
              <a:latin typeface="+mn-lt"/>
            </a:rPr>
            <a:t> </a:t>
          </a: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900" kern="1200" dirty="0" smtClean="0">
              <a:latin typeface="+mn-lt"/>
            </a:rPr>
            <a:t>είναι η διάσπαση του προβλήματος σε άλλα απλούστερα προβλήματα για να είναι εύκολη η αντιμετώπισή τους</a:t>
          </a:r>
          <a:endParaRPr lang="el-GR" sz="3900" kern="1200" dirty="0">
            <a:latin typeface="+mn-lt"/>
          </a:endParaRPr>
        </a:p>
      </dsp:txBody>
      <dsp:txXfrm>
        <a:off x="0" y="23540"/>
        <a:ext cx="10871200" cy="2735840"/>
      </dsp:txXfrm>
    </dsp:sp>
    <dsp:sp modelId="{E6636951-A7AD-4C0F-9CA2-E71DC4ECA8F1}">
      <dsp:nvSpPr>
        <dsp:cNvPr id="0" name=""/>
        <dsp:cNvSpPr/>
      </dsp:nvSpPr>
      <dsp:spPr>
        <a:xfrm>
          <a:off x="0" y="2759380"/>
          <a:ext cx="10871200" cy="171288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026" tIns="208026" rIns="277368" bIns="312039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3900" kern="1200" dirty="0" smtClean="0"/>
            <a:t>Φραστική</a:t>
          </a:r>
          <a:endParaRPr lang="el-GR" sz="3900" kern="1200" dirty="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3900" kern="1200" dirty="0" err="1" smtClean="0"/>
            <a:t>Διαγραμματικη</a:t>
          </a:r>
          <a:endParaRPr lang="el-GR" sz="3900" kern="1200" dirty="0"/>
        </a:p>
      </dsp:txBody>
      <dsp:txXfrm>
        <a:off x="0" y="2759380"/>
        <a:ext cx="10871200" cy="1712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C7B7BA-9CDD-4F5A-BAA6-EE833D92B6E3}">
      <dsp:nvSpPr>
        <dsp:cNvPr id="0" name=""/>
        <dsp:cNvSpPr/>
      </dsp:nvSpPr>
      <dsp:spPr>
        <a:xfrm>
          <a:off x="9554" y="1391156"/>
          <a:ext cx="2855813" cy="17134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700" kern="1200" dirty="0" smtClean="0"/>
            <a:t>Δεδομένα</a:t>
          </a:r>
          <a:endParaRPr lang="el-GR" sz="3700" kern="1200" dirty="0"/>
        </a:p>
      </dsp:txBody>
      <dsp:txXfrm>
        <a:off x="59740" y="1441342"/>
        <a:ext cx="2755441" cy="1613115"/>
      </dsp:txXfrm>
    </dsp:sp>
    <dsp:sp modelId="{BCE33873-B170-44EF-9163-4AF0E432131E}">
      <dsp:nvSpPr>
        <dsp:cNvPr id="0" name=""/>
        <dsp:cNvSpPr/>
      </dsp:nvSpPr>
      <dsp:spPr>
        <a:xfrm>
          <a:off x="3150949" y="1893779"/>
          <a:ext cx="605432" cy="7082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000" kern="1200"/>
        </a:p>
      </dsp:txBody>
      <dsp:txXfrm>
        <a:off x="3150949" y="2035427"/>
        <a:ext cx="423802" cy="424945"/>
      </dsp:txXfrm>
    </dsp:sp>
    <dsp:sp modelId="{63BE29DE-77E4-4827-94BD-302E493B6DFE}">
      <dsp:nvSpPr>
        <dsp:cNvPr id="0" name=""/>
        <dsp:cNvSpPr/>
      </dsp:nvSpPr>
      <dsp:spPr>
        <a:xfrm>
          <a:off x="4007693" y="1391156"/>
          <a:ext cx="2855813" cy="17134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700" kern="1200" dirty="0" err="1" smtClean="0"/>
            <a:t>Επεξεργασια</a:t>
          </a:r>
          <a:endParaRPr lang="el-GR" sz="3700" kern="1200" dirty="0"/>
        </a:p>
      </dsp:txBody>
      <dsp:txXfrm>
        <a:off x="4057879" y="1441342"/>
        <a:ext cx="2755441" cy="1613115"/>
      </dsp:txXfrm>
    </dsp:sp>
    <dsp:sp modelId="{4E814B76-E6A7-410A-AD17-29E2EB0F8673}">
      <dsp:nvSpPr>
        <dsp:cNvPr id="0" name=""/>
        <dsp:cNvSpPr/>
      </dsp:nvSpPr>
      <dsp:spPr>
        <a:xfrm>
          <a:off x="7149087" y="1893779"/>
          <a:ext cx="605432" cy="7082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000" kern="1200"/>
        </a:p>
      </dsp:txBody>
      <dsp:txXfrm>
        <a:off x="7149087" y="2035427"/>
        <a:ext cx="423802" cy="424945"/>
      </dsp:txXfrm>
    </dsp:sp>
    <dsp:sp modelId="{489443C3-1212-4E46-BEE7-5EB89C2F660A}">
      <dsp:nvSpPr>
        <dsp:cNvPr id="0" name=""/>
        <dsp:cNvSpPr/>
      </dsp:nvSpPr>
      <dsp:spPr>
        <a:xfrm>
          <a:off x="8005831" y="1391156"/>
          <a:ext cx="2855813" cy="17134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700" kern="1200" dirty="0" smtClean="0"/>
            <a:t>Πληροφορία</a:t>
          </a:r>
          <a:endParaRPr lang="el-GR" sz="3700" kern="1200" dirty="0"/>
        </a:p>
      </dsp:txBody>
      <dsp:txXfrm>
        <a:off x="8056017" y="1441342"/>
        <a:ext cx="2755441" cy="1613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3CAA0-BD61-44DB-A3DA-6C08B4D0B3D5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B86DD-E372-4330-A45D-CFEDF97C1E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2753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Ορθογώνιο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12" name="Θέση αριθμού διαφάνειας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B61BEF0D-F0BB-DE4B-95CE-6DB70DBA9567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  <a:alpha val="8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199" y="1043189"/>
            <a:ext cx="10813640" cy="892775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Εισαγωγη</a:t>
            </a:r>
            <a:r>
              <a:rPr lang="el-GR" sz="4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4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στισ</a:t>
            </a:r>
            <a:r>
              <a:rPr lang="el-GR" sz="4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4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αρχεσ</a:t>
            </a:r>
            <a:r>
              <a:rPr lang="el-GR" sz="4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4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τησ</a:t>
            </a:r>
            <a:r>
              <a:rPr lang="el-GR" sz="4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4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επιστημησ</a:t>
            </a:r>
            <a:r>
              <a:rPr lang="el-GR" sz="44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των η/υ</a:t>
            </a:r>
            <a:endParaRPr lang="el-GR" sz="44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19" y="1924500"/>
            <a:ext cx="10993546" cy="590321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ΕΝΟΤΗΤΑ 2</a:t>
            </a:r>
            <a:endParaRPr lang="en-GB" sz="3200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74547" y="6224230"/>
            <a:ext cx="4112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000" b="1" dirty="0"/>
              <a:t>Επιμέλεια: Χανιώτη Σοφια</a:t>
            </a:r>
          </a:p>
        </p:txBody>
      </p:sp>
    </p:spTree>
    <p:extLst>
      <p:ext uri="{BB962C8B-B14F-4D97-AF65-F5344CB8AC3E}">
        <p14:creationId xmlns:p14="http://schemas.microsoft.com/office/powerpoint/2010/main" val="54206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phi\Desktop\karandash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686" y="435429"/>
            <a:ext cx="5747430" cy="5747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4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dirty="0" smtClean="0"/>
              <a:t>αλγόριθμος</a:t>
            </a:r>
            <a:endParaRPr lang="el-GR" sz="5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400" dirty="0"/>
              <a:t>Αλγόριθμος είναι μια πεπερασμένη σειρά ενεργειών, αυστηρά καθορισμένων και εκτελέσιμων σε πεπερασμένο χρόνο, που στοχεύουν στην επίλυση ενός προβλήματος.</a:t>
            </a:r>
            <a:endParaRPr lang="el-GR" sz="4400" dirty="0" smtClean="0"/>
          </a:p>
        </p:txBody>
      </p:sp>
    </p:spTree>
    <p:extLst>
      <p:ext uri="{BB962C8B-B14F-4D97-AF65-F5344CB8AC3E}">
        <p14:creationId xmlns:p14="http://schemas.microsoft.com/office/powerpoint/2010/main" val="47084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• </a:t>
            </a:r>
            <a:r>
              <a:rPr lang="el-GR" dirty="0"/>
              <a:t>Φυσική γλώσσα όπου η αναπαράσταση γίνεται με την ομιλούμενη γλώσσα, μέσω της οποίας περιγράφονται τα βήματα επίλυσης του προβλήματος. Ωστόσο, με τη φυσική γλώσσα μπορούν να παρατηρηθούν ασάφειες στις οδηγίες. </a:t>
            </a:r>
            <a:endParaRPr lang="el-GR" dirty="0" smtClean="0"/>
          </a:p>
          <a:p>
            <a:r>
              <a:rPr lang="el-GR" dirty="0" smtClean="0"/>
              <a:t>• </a:t>
            </a:r>
            <a:r>
              <a:rPr lang="el-GR" dirty="0" err="1"/>
              <a:t>Ψευδοκώδικα</a:t>
            </a:r>
            <a:r>
              <a:rPr lang="el-GR" dirty="0"/>
              <a:t> ή </a:t>
            </a:r>
            <a:r>
              <a:rPr lang="el-GR" dirty="0" err="1"/>
              <a:t>ψευδογλώσσα</a:t>
            </a:r>
            <a:r>
              <a:rPr lang="el-GR" dirty="0"/>
              <a:t> η οποία είναι μια υποθετική γλώσσα για την αναπαράσταση αλγορίθμων με στοιχεία από κάποιες γλώσσες προγραμματισμού, παραλείποντας λεπτομέρειες που δεν είναι ουσιαστικές για την ανθρώπινη κατανόηση του αλγορίθμου. </a:t>
            </a:r>
            <a:endParaRPr lang="el-GR" dirty="0" smtClean="0"/>
          </a:p>
          <a:p>
            <a:r>
              <a:rPr lang="el-GR" dirty="0" smtClean="0"/>
              <a:t>• </a:t>
            </a:r>
            <a:r>
              <a:rPr lang="el-GR" dirty="0"/>
              <a:t>Γλώσσα προγραμματισμού η οποία είναι μια τεχνητή γλώσσα, που έχει αναπτυχθεί για να δημιουργεί ή να εκφράζει προγράμματα για τον υπολογιστή. Η αναπαράσταση των αλγορίθμων με γλώσσα προγραμματισμού μπορεί να γίνει είτε με οπτικές είτε με </a:t>
            </a:r>
            <a:r>
              <a:rPr lang="el-GR" dirty="0" err="1"/>
              <a:t>κειμενικές</a:t>
            </a:r>
            <a:r>
              <a:rPr lang="el-GR" dirty="0"/>
              <a:t> γλώσσες προγραμματισμού. </a:t>
            </a:r>
            <a:endParaRPr lang="el-GR" dirty="0" smtClean="0"/>
          </a:p>
          <a:p>
            <a:r>
              <a:rPr lang="el-GR" dirty="0" smtClean="0"/>
              <a:t>• </a:t>
            </a:r>
            <a:r>
              <a:rPr lang="el-GR" dirty="0"/>
              <a:t>Μεθοδολογίες διαγραμματικής αναπαράστασης αλγορίθμων που συνιστούν έναν γραφικό τρόπο παρουσίασης του αλγόριθμου. Από τις διάφορες μεθοδολογίες διαγραμματικής αναπαράστασης αλγορίθμων που έχουν επινοηθεί η πιο διαδεδομένη είναι το διάγραμμα ροής, όπου η περιγραφή και η αναπαράσταση των αλγορίθμων γίνεται με τη χρήση γεωμετρικών σχημάτων - συμβόλων, όπου το καθένα δηλώνει μια συγκεκριμένη ενέργεια ή λειτουργία.</a:t>
            </a:r>
          </a:p>
        </p:txBody>
      </p:sp>
    </p:spTree>
    <p:extLst>
      <p:ext uri="{BB962C8B-B14F-4D97-AF65-F5344CB8AC3E}">
        <p14:creationId xmlns:p14="http://schemas.microsoft.com/office/powerpoint/2010/main" val="230226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Ο αλγόριθμος Αντιμετάθεση αντιμεταθέτει το περιεχόμενο των δύο μεταβλητών και παρουσιάζεται με τρεις τρόπους αναπαράστασης.</a:t>
            </a:r>
          </a:p>
        </p:txBody>
      </p:sp>
    </p:spTree>
    <p:extLst>
      <p:ext uri="{BB962C8B-B14F-4D97-AF65-F5344CB8AC3E}">
        <p14:creationId xmlns:p14="http://schemas.microsoft.com/office/powerpoint/2010/main" val="281548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ΕΥΧΑΡΙΣΤΩ!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844" y="653143"/>
            <a:ext cx="5126135" cy="5126135"/>
          </a:xfrm>
          <a:prstGeom prst="rect">
            <a:avLst/>
          </a:prstGeom>
          <a:ln w="127000" cap="rnd">
            <a:solidFill>
              <a:schemeClr val="bg2">
                <a:lumMod val="75000"/>
              </a:schemeClr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73974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53603"/>
            <a:ext cx="12192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</a:rPr>
              <a:t>ΟΡΙΣΜΟΣ </a:t>
            </a:r>
            <a:r>
              <a:rPr lang="el-GR" sz="3600" dirty="0">
                <a:solidFill>
                  <a:schemeClr val="accent3">
                    <a:lumMod val="50000"/>
                  </a:schemeClr>
                </a:solidFill>
              </a:rPr>
              <a:t>ΤΟΥ ΠΡΟΒΛΗΜΑΤΟΣ</a:t>
            </a:r>
            <a:br>
              <a:rPr lang="el-GR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l-GR" sz="2200" b="1" dirty="0">
                <a:solidFill>
                  <a:schemeClr val="accent3">
                    <a:lumMod val="50000"/>
                  </a:schemeClr>
                </a:solidFill>
              </a:rPr>
              <a:t>Με τον όρο Πρόβλημα προσδιορίζεται μια κατάσταση η </a:t>
            </a:r>
            <a:r>
              <a:rPr lang="el-GR" sz="2200" b="1" dirty="0" smtClean="0">
                <a:solidFill>
                  <a:schemeClr val="accent3">
                    <a:lumMod val="50000"/>
                  </a:schemeClr>
                </a:solidFill>
              </a:rPr>
              <a:t>οποία χρήζει </a:t>
            </a:r>
            <a:r>
              <a:rPr lang="el-GR" sz="2200" b="1" dirty="0">
                <a:solidFill>
                  <a:schemeClr val="accent3">
                    <a:lumMod val="50000"/>
                  </a:schemeClr>
                </a:solidFill>
              </a:rPr>
              <a:t>αντιμετώπισης, </a:t>
            </a:r>
            <a:r>
              <a:rPr lang="el-GR" sz="2200" b="1" dirty="0" smtClean="0">
                <a:solidFill>
                  <a:schemeClr val="accent3">
                    <a:lumMod val="50000"/>
                  </a:schemeClr>
                </a:solidFill>
              </a:rPr>
              <a:t>απαιτεί λύση</a:t>
            </a:r>
            <a:r>
              <a:rPr lang="el-GR" sz="2200" b="1" dirty="0">
                <a:solidFill>
                  <a:schemeClr val="accent3">
                    <a:lumMod val="50000"/>
                  </a:schemeClr>
                </a:solidFill>
              </a:rPr>
              <a:t>, η δε λύση της δεν </a:t>
            </a:r>
            <a:r>
              <a:rPr lang="el-GR" sz="2200" b="1" dirty="0" smtClean="0">
                <a:solidFill>
                  <a:schemeClr val="accent3">
                    <a:lumMod val="50000"/>
                  </a:schemeClr>
                </a:solidFill>
              </a:rPr>
              <a:t>είναι γνωστή</a:t>
            </a:r>
            <a:r>
              <a:rPr lang="el-GR" sz="2200" b="1" dirty="0">
                <a:solidFill>
                  <a:schemeClr val="accent3">
                    <a:lumMod val="50000"/>
                  </a:schemeClr>
                </a:solidFill>
              </a:rPr>
              <a:t>, ούτε προφανής.</a:t>
            </a:r>
            <a:r>
              <a:rPr lang="el-GR" sz="36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l-GR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l-GR" sz="36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l-GR" sz="36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el-GR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68090817"/>
              </p:ext>
            </p:extLst>
          </p:nvPr>
        </p:nvGraphicFramePr>
        <p:xfrm>
          <a:off x="1609859" y="1774826"/>
          <a:ext cx="8409904" cy="3247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06828" y="4997003"/>
            <a:ext cx="267880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τα </a:t>
            </a:r>
            <a:r>
              <a:rPr lang="el-GR" dirty="0"/>
              <a:t>προβλήματα για τα οποία η λύση </a:t>
            </a:r>
            <a:r>
              <a:rPr lang="el-GR" dirty="0" smtClean="0"/>
              <a:t>έχει βρεθεί </a:t>
            </a:r>
            <a:r>
              <a:rPr lang="el-GR" dirty="0"/>
              <a:t>και έχει διατυπωθεί.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81848" y="4997003"/>
            <a:ext cx="265304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τα </a:t>
            </a:r>
            <a:r>
              <a:rPr lang="el-GR" dirty="0"/>
              <a:t>προβλήματα για τα οποία έχει αποδειχτεί, ότι δεν επιδέχονται λύση.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200" y="4997003"/>
            <a:ext cx="302653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l-GR" dirty="0"/>
              <a:t>λύση τους δεν έχει ακόμα βρεθεί, ενώ ταυτόχρονα δεν </a:t>
            </a:r>
            <a:r>
              <a:rPr lang="el-GR" dirty="0" smtClean="0"/>
              <a:t>έχει αποδειχτεί</a:t>
            </a:r>
            <a:r>
              <a:rPr lang="el-GR" dirty="0"/>
              <a:t>, ότι </a:t>
            </a:r>
            <a:r>
              <a:rPr lang="el-GR" dirty="0" smtClean="0"/>
              <a:t>δεν επιδέχονται </a:t>
            </a:r>
            <a:r>
              <a:rPr lang="el-GR" dirty="0"/>
              <a:t>λύση.</a:t>
            </a:r>
          </a:p>
        </p:txBody>
      </p:sp>
    </p:spTree>
    <p:extLst>
      <p:ext uri="{BB962C8B-B14F-4D97-AF65-F5344CB8AC3E}">
        <p14:creationId xmlns:p14="http://schemas.microsoft.com/office/powerpoint/2010/main" val="3659810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800" dirty="0" smtClean="0">
                <a:solidFill>
                  <a:schemeClr val="accent3">
                    <a:lumMod val="50000"/>
                  </a:schemeClr>
                </a:solidFill>
              </a:rPr>
              <a:t>Υπολογιστικό </a:t>
            </a:r>
            <a:r>
              <a:rPr lang="el-GR" sz="4800" dirty="0" err="1" smtClean="0">
                <a:solidFill>
                  <a:schemeClr val="accent3">
                    <a:lumMod val="50000"/>
                  </a:schemeClr>
                </a:solidFill>
              </a:rPr>
              <a:t>Προβλημα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12875636"/>
              </p:ext>
            </p:extLst>
          </p:nvPr>
        </p:nvGraphicFramePr>
        <p:xfrm>
          <a:off x="817563" y="1600200"/>
          <a:ext cx="10871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14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Να διερευνηθεί η εξίσωση </a:t>
            </a:r>
            <a:r>
              <a:rPr lang="el-GR" dirty="0" err="1"/>
              <a:t>αx</a:t>
            </a:r>
            <a:r>
              <a:rPr lang="el-GR" dirty="0"/>
              <a:t> + β = 0 ως προς x, για τις διάφορες τιμές του α και β.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Απάντηση </a:t>
            </a:r>
            <a:r>
              <a:rPr lang="el-GR" dirty="0"/>
              <a:t>Υπάρχουν 2 περιπτώσεις: Αν ο συντελεστής της μεταβλητής x είναι διάφορος του μηδενός (α ≠ 0) ή αν ο συντελεστής της μεταβλητής x είναι ίσος με μηδέν (α = 0).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Περίπτωση </a:t>
            </a:r>
            <a:r>
              <a:rPr lang="el-GR" dirty="0"/>
              <a:t>1: Αν α ≠ 0, τότε η εξίσωση έχει μοναδική λύση την x = β - α </a:t>
            </a:r>
            <a:r>
              <a:rPr lang="el-GR" dirty="0" smtClean="0"/>
              <a:t>Περίπτωση </a:t>
            </a:r>
            <a:r>
              <a:rPr lang="el-GR" dirty="0"/>
              <a:t>2: Αν α = 0 τότε υπάρχουν δύο υποπεριπτώσεις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/>
              <a:t>Αν ο σταθερός όρος β είναι διάφορος του μηδενός (β ≠ 0) ή αν είναι ίσος με μηδέν (β = 0). Περίπτωση 2.1. Αν β ≠ 0, η εξίσωση είναι αδύνατη. Περίπτωση 2.2. Αν β = 0, η εξίσωση είναι αόριστη. </a:t>
            </a:r>
          </a:p>
        </p:txBody>
      </p:sp>
    </p:spTree>
    <p:extLst>
      <p:ext uri="{BB962C8B-B14F-4D97-AF65-F5344CB8AC3E}">
        <p14:creationId xmlns:p14="http://schemas.microsoft.com/office/powerpoint/2010/main" val="147517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Διαδικασίες επίλυσης (υπολογιστικού) </a:t>
            </a: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προβλήματος</a:t>
            </a: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81193" y="4719917"/>
            <a:ext cx="3426031" cy="134989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94130" y="1630691"/>
            <a:ext cx="3002728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Κατανόηση: Δίνονται οι σταθεροί όροι α, β της εξίσωσης και ζητείται η τιμή της μεταβλητής x για τις διάφορες τιμές των α και β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Ανάλυση</a:t>
            </a:r>
            <a:r>
              <a:rPr lang="el-GR" dirty="0"/>
              <a:t>: Το πρόβλημα διασπάται αρχικά σε δύο </a:t>
            </a:r>
            <a:r>
              <a:rPr lang="el-GR" dirty="0" err="1"/>
              <a:t>υποπροβλήματα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Στο </a:t>
            </a:r>
            <a:r>
              <a:rPr lang="el-GR" dirty="0"/>
              <a:t>πρώτο ο συντελεστής α της μεταβλητής x είναι διάφορος του μηδενός. </a:t>
            </a:r>
            <a:endParaRPr lang="el-GR" dirty="0" smtClean="0"/>
          </a:p>
          <a:p>
            <a:r>
              <a:rPr lang="el-GR" dirty="0" smtClean="0"/>
              <a:t>Στο </a:t>
            </a:r>
            <a:r>
              <a:rPr lang="el-GR" dirty="0"/>
              <a:t>δεύτερο ο συντελεστής είναι μηδέν. 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/>
              <a:t>δεύτερο </a:t>
            </a:r>
            <a:r>
              <a:rPr lang="el-GR" dirty="0" err="1"/>
              <a:t>υποπρόβλημα</a:t>
            </a:r>
            <a:r>
              <a:rPr lang="el-GR" dirty="0"/>
              <a:t> διασπάται σε δύο </a:t>
            </a:r>
            <a:r>
              <a:rPr lang="el-GR" dirty="0" err="1"/>
              <a:t>υποπροβλήματα</a:t>
            </a:r>
            <a:r>
              <a:rPr lang="el-GR" dirty="0"/>
              <a:t>: 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/>
              <a:t>σταθερός όρος β είναι ίσος με μηδέν ή είναι διάφορος του μηδενός.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Σύνθεση</a:t>
            </a:r>
            <a:r>
              <a:rPr lang="el-GR" dirty="0"/>
              <a:t>: Η εξίσωση είτε έχει μοναδική λύση, είτε είναι αδύνατη, είτε είναι αόριστη.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Κατηγοριοποίηση </a:t>
            </a:r>
            <a:r>
              <a:rPr lang="el-GR" dirty="0"/>
              <a:t>και γενίκευση: όλες οι πρωτοβάθμιες εξισώσεις αντιμετωπίζονται με αυτή την προσέγγιση</a:t>
            </a:r>
          </a:p>
        </p:txBody>
      </p:sp>
    </p:spTree>
    <p:extLst>
      <p:ext uri="{BB962C8B-B14F-4D97-AF65-F5344CB8AC3E}">
        <p14:creationId xmlns:p14="http://schemas.microsoft.com/office/powerpoint/2010/main" val="64665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Κατανόηση </a:t>
            </a:r>
            <a:r>
              <a:rPr lang="el-GR" dirty="0"/>
              <a:t>του προβλήματος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l-GR" sz="3200" dirty="0" smtClean="0"/>
              <a:t>Σωστή </a:t>
            </a:r>
            <a:r>
              <a:rPr lang="el-GR" sz="3200" dirty="0"/>
              <a:t>διατύπωση εκ μέρους του δημιουργού του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3200" dirty="0"/>
              <a:t>Σωστή ερμηνεία από τη μεριά εκείνου που καλείται να το αντιμετωπίσει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13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el-GR" sz="5400" dirty="0" smtClean="0"/>
              <a:t>ανάλυση-αφαίρεση</a:t>
            </a:r>
            <a:endParaRPr lang="el-GR" sz="5400" dirty="0"/>
          </a:p>
        </p:txBody>
      </p:sp>
      <p:graphicFrame>
        <p:nvGraphicFramePr>
          <p:cNvPr id="4" name="Θέση περιεχομένου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70115824"/>
              </p:ext>
            </p:extLst>
          </p:nvPr>
        </p:nvGraphicFramePr>
        <p:xfrm>
          <a:off x="817563" y="1600200"/>
          <a:ext cx="10871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096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2016364"/>
              </p:ext>
            </p:extLst>
          </p:nvPr>
        </p:nvGraphicFramePr>
        <p:xfrm>
          <a:off x="817563" y="1600200"/>
          <a:ext cx="10871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392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b="1" dirty="0" smtClean="0"/>
              <a:t>Σύνθεση: </a:t>
            </a:r>
            <a:r>
              <a:rPr lang="el-GR" dirty="0" smtClean="0"/>
              <a:t>επιχειρείται </a:t>
            </a:r>
            <a:r>
              <a:rPr lang="el-GR" dirty="0"/>
              <a:t>η κατασκευή μιας νέας δομής, με την οργάνωση των επιμέρους στοιχείων του προβλήματος. </a:t>
            </a:r>
            <a:endParaRPr lang="el-GR" dirty="0" smtClean="0"/>
          </a:p>
          <a:p>
            <a:pPr lvl="0"/>
            <a:r>
              <a:rPr lang="el-GR" b="1" dirty="0" smtClean="0"/>
              <a:t>κατηγοριοποίηση : </a:t>
            </a:r>
            <a:r>
              <a:rPr lang="el-GR" dirty="0"/>
              <a:t>Τ</a:t>
            </a:r>
            <a:r>
              <a:rPr lang="el-GR" dirty="0" smtClean="0"/>
              <a:t>ο </a:t>
            </a:r>
            <a:r>
              <a:rPr lang="el-GR" dirty="0"/>
              <a:t>πρόβλημα κατατάσσεται σε κάποια κατηγορία, σε μία οικογένεια παρόμοιων προβλημάτων και έτσι διευκολύνεται η επίλυση, αφού παρέχεται η ευκαιρία να προσδιοριστεί το ζητούμενο ανάμεσα σε παρόμοια «αντικείμενα</a:t>
            </a:r>
            <a:r>
              <a:rPr lang="el-GR" dirty="0" smtClean="0"/>
              <a:t>».</a:t>
            </a:r>
          </a:p>
          <a:p>
            <a:pPr lvl="0"/>
            <a:r>
              <a:rPr lang="el-GR" b="1" dirty="0" smtClean="0"/>
              <a:t>Γενίκευση: </a:t>
            </a:r>
            <a:r>
              <a:rPr lang="el-GR" dirty="0" smtClean="0"/>
              <a:t>μπορούν </a:t>
            </a:r>
            <a:r>
              <a:rPr lang="el-GR" dirty="0"/>
              <a:t>να μεταφερθούν τα αποτελέσματα σε άλλες παρεμφερείς καταστάσεις ή προβλήματα.</a:t>
            </a:r>
            <a:endParaRPr lang="el-GR" dirty="0"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1098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Προσαρμοσμένο 5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DC9F0B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2861A9"/>
      </a:accent6>
      <a:hlink>
        <a:srgbClr val="0080FF"/>
      </a:hlink>
      <a:folHlink>
        <a:srgbClr val="5EAEFF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4181</TotalTime>
  <Words>661</Words>
  <Application>Microsoft Office PowerPoint</Application>
  <PresentationFormat>Προσαρμογή</PresentationFormat>
  <Paragraphs>51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Διάμεσος</vt:lpstr>
      <vt:lpstr>Εισαγωγη στισ αρχεσ τησ επιστημησ των η/υ</vt:lpstr>
      <vt:lpstr>ΟΡΙΣΜΟΣ ΤΟΥ ΠΡΟΒΛΗΜΑΤΟΣ Με τον όρο Πρόβλημα προσδιορίζεται μια κατάσταση η οποία χρήζει αντιμετώπισης, απαιτεί λύση, η δε λύση της δεν είναι γνωστή, ούτε προφανής.  </vt:lpstr>
      <vt:lpstr>Υπολογιστικό Προβλημα</vt:lpstr>
      <vt:lpstr>Να διερευνηθεί η εξίσωση αx + β = 0 ως προς x, για τις διάφορες τιμές του α και β. </vt:lpstr>
      <vt:lpstr>Διαδικασίες επίλυσης (υπολογιστικού) προβλήματος</vt:lpstr>
      <vt:lpstr>Κατανόηση του προβλήματος </vt:lpstr>
      <vt:lpstr>ανάλυση-αφαίρεση</vt:lpstr>
      <vt:lpstr>Παρουσίαση του PowerPoint</vt:lpstr>
      <vt:lpstr>Παρουσίαση του PowerPoint</vt:lpstr>
      <vt:lpstr>Παρουσίαση του PowerPoint</vt:lpstr>
      <vt:lpstr>αλγόριθμος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Πληροφορικη α΄γυμνασιου  ενοτητα 4η</dc:title>
  <dc:creator>Sophia Haniotis</dc:creator>
  <cp:lastModifiedBy>Sophia Haniotis</cp:lastModifiedBy>
  <cp:revision>62</cp:revision>
  <dcterms:created xsi:type="dcterms:W3CDTF">2017-01-15T11:06:11Z</dcterms:created>
  <dcterms:modified xsi:type="dcterms:W3CDTF">2020-10-18T09:09:00Z</dcterms:modified>
</cp:coreProperties>
</file>