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256A-8301-4061-BEDE-FE3A13A4C050}" type="datetimeFigureOut">
              <a:rPr lang="en-US" smtClean="0"/>
              <a:pPr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24803-AB7B-4119-AD85-0B4D0AF44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256A-8301-4061-BEDE-FE3A13A4C050}" type="datetimeFigureOut">
              <a:rPr lang="en-US" smtClean="0"/>
              <a:pPr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24803-AB7B-4119-AD85-0B4D0AF44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256A-8301-4061-BEDE-FE3A13A4C050}" type="datetimeFigureOut">
              <a:rPr lang="en-US" smtClean="0"/>
              <a:pPr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24803-AB7B-4119-AD85-0B4D0AF44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256A-8301-4061-BEDE-FE3A13A4C050}" type="datetimeFigureOut">
              <a:rPr lang="en-US" smtClean="0"/>
              <a:pPr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24803-AB7B-4119-AD85-0B4D0AF44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256A-8301-4061-BEDE-FE3A13A4C050}" type="datetimeFigureOut">
              <a:rPr lang="en-US" smtClean="0"/>
              <a:pPr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24803-AB7B-4119-AD85-0B4D0AF44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256A-8301-4061-BEDE-FE3A13A4C050}" type="datetimeFigureOut">
              <a:rPr lang="en-US" smtClean="0"/>
              <a:pPr/>
              <a:t>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24803-AB7B-4119-AD85-0B4D0AF44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256A-8301-4061-BEDE-FE3A13A4C050}" type="datetimeFigureOut">
              <a:rPr lang="en-US" smtClean="0"/>
              <a:pPr/>
              <a:t>2/8/2021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24803-AB7B-4119-AD85-0B4D0AF44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256A-8301-4061-BEDE-FE3A13A4C050}" type="datetimeFigureOut">
              <a:rPr lang="en-US" smtClean="0"/>
              <a:pPr/>
              <a:t>2/8/2021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24803-AB7B-4119-AD85-0B4D0AF44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256A-8301-4061-BEDE-FE3A13A4C050}" type="datetimeFigureOut">
              <a:rPr lang="en-US" smtClean="0"/>
              <a:pPr/>
              <a:t>2/8/2021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24803-AB7B-4119-AD85-0B4D0AF44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256A-8301-4061-BEDE-FE3A13A4C050}" type="datetimeFigureOut">
              <a:rPr lang="en-US" smtClean="0"/>
              <a:pPr/>
              <a:t>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24803-AB7B-4119-AD85-0B4D0AF44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256A-8301-4061-BEDE-FE3A13A4C050}" type="datetimeFigureOut">
              <a:rPr lang="en-US" smtClean="0"/>
              <a:pPr/>
              <a:t>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24803-AB7B-4119-AD85-0B4D0AF44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5256A-8301-4061-BEDE-FE3A13A4C050}" type="datetimeFigureOut">
              <a:rPr lang="en-US" smtClean="0"/>
              <a:pPr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24803-AB7B-4119-AD85-0B4D0AF44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7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UN SDG GOAL 1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1731962"/>
            <a:ext cx="3429000" cy="4135438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Universal Declaration of    </a:t>
            </a:r>
          </a:p>
          <a:p>
            <a:pPr>
              <a:buNone/>
            </a:pPr>
            <a:r>
              <a:rPr lang="en-US" dirty="0" smtClean="0"/>
              <a:t>          Human Rights</a:t>
            </a:r>
          </a:p>
          <a:p>
            <a:r>
              <a:rPr lang="en-US" dirty="0" smtClean="0"/>
              <a:t>Article(s):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UN SDG GOAL 10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843881"/>
            <a:ext cx="4038600" cy="40386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Universal Declaration of    </a:t>
            </a:r>
          </a:p>
          <a:p>
            <a:pPr>
              <a:buNone/>
            </a:pPr>
            <a:r>
              <a:rPr lang="en-US" dirty="0" smtClean="0"/>
              <a:t>          Human Rights</a:t>
            </a:r>
          </a:p>
          <a:p>
            <a:r>
              <a:rPr lang="en-US" dirty="0" smtClean="0"/>
              <a:t>Article(s):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UN SDG GOAL 11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843881"/>
            <a:ext cx="4038600" cy="40386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Universal Declaration of    </a:t>
            </a:r>
          </a:p>
          <a:p>
            <a:pPr>
              <a:buNone/>
            </a:pPr>
            <a:r>
              <a:rPr lang="en-US" dirty="0" smtClean="0"/>
              <a:t>          Human Rights</a:t>
            </a:r>
          </a:p>
          <a:p>
            <a:r>
              <a:rPr lang="en-US" dirty="0" smtClean="0"/>
              <a:t>Article(s):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UN SDG GOAL 12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843881"/>
            <a:ext cx="4038600" cy="40386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Universal Declaration of    </a:t>
            </a:r>
          </a:p>
          <a:p>
            <a:pPr>
              <a:buNone/>
            </a:pPr>
            <a:r>
              <a:rPr lang="en-US" dirty="0" smtClean="0"/>
              <a:t>          Human Rights</a:t>
            </a:r>
          </a:p>
          <a:p>
            <a:r>
              <a:rPr lang="en-US" dirty="0" smtClean="0"/>
              <a:t>Article(s):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UN SDG GOAL 13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843881"/>
            <a:ext cx="4038600" cy="40386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Universal Declaration of    </a:t>
            </a:r>
          </a:p>
          <a:p>
            <a:pPr>
              <a:buNone/>
            </a:pPr>
            <a:r>
              <a:rPr lang="en-US" dirty="0" smtClean="0"/>
              <a:t>          Human Rights</a:t>
            </a:r>
          </a:p>
          <a:p>
            <a:r>
              <a:rPr lang="en-US" dirty="0" smtClean="0"/>
              <a:t>Article(s):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UN SDG GOAL 14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843881"/>
            <a:ext cx="4038600" cy="40386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Universal Declaration of    </a:t>
            </a:r>
          </a:p>
          <a:p>
            <a:pPr>
              <a:buNone/>
            </a:pPr>
            <a:r>
              <a:rPr lang="en-US" dirty="0" smtClean="0"/>
              <a:t>          Human Rights</a:t>
            </a:r>
          </a:p>
          <a:p>
            <a:r>
              <a:rPr lang="en-US" dirty="0" smtClean="0"/>
              <a:t>Article(s):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UN SDG GOAL 15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843881"/>
            <a:ext cx="4038600" cy="40386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Universal Declaration of    </a:t>
            </a:r>
          </a:p>
          <a:p>
            <a:pPr>
              <a:buNone/>
            </a:pPr>
            <a:r>
              <a:rPr lang="en-US" dirty="0" smtClean="0"/>
              <a:t>          Human Rights</a:t>
            </a:r>
          </a:p>
          <a:p>
            <a:r>
              <a:rPr lang="en-US" dirty="0" smtClean="0"/>
              <a:t>Article(s):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UN SDG GOAL 16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81000" y="1752600"/>
            <a:ext cx="4005262" cy="4523581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Universal Declaration of    </a:t>
            </a:r>
          </a:p>
          <a:p>
            <a:pPr>
              <a:buNone/>
            </a:pPr>
            <a:r>
              <a:rPr lang="en-US" dirty="0" smtClean="0"/>
              <a:t>          Human Rights</a:t>
            </a:r>
          </a:p>
          <a:p>
            <a:r>
              <a:rPr lang="en-US" dirty="0" smtClean="0"/>
              <a:t>Article(s):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UN SDG GOAL 17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843881"/>
            <a:ext cx="4038600" cy="40386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Universal Declaration of    </a:t>
            </a:r>
          </a:p>
          <a:p>
            <a:pPr>
              <a:buNone/>
            </a:pPr>
            <a:r>
              <a:rPr lang="en-US" dirty="0" smtClean="0"/>
              <a:t>          Human Rights</a:t>
            </a:r>
          </a:p>
          <a:p>
            <a:r>
              <a:rPr lang="en-US" dirty="0" smtClean="0"/>
              <a:t>Article(s):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UN SDG GOAL 2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843881"/>
            <a:ext cx="4038600" cy="40386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Universal Declaration of   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Human Rights</a:t>
            </a:r>
          </a:p>
          <a:p>
            <a:r>
              <a:rPr lang="en-US" dirty="0" smtClean="0"/>
              <a:t>Article(s):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UN SDG GOAL 3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33400" y="1828801"/>
            <a:ext cx="3886199" cy="42672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Universal Declaration of    </a:t>
            </a:r>
          </a:p>
          <a:p>
            <a:pPr>
              <a:buNone/>
            </a:pPr>
            <a:r>
              <a:rPr lang="en-US" dirty="0" smtClean="0"/>
              <a:t>          Human Rights</a:t>
            </a:r>
          </a:p>
          <a:p>
            <a:r>
              <a:rPr lang="en-US" dirty="0" smtClean="0"/>
              <a:t>Article(s):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UN SDG GOAL 4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843881"/>
            <a:ext cx="4038600" cy="40386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Universal Declaration of    </a:t>
            </a:r>
          </a:p>
          <a:p>
            <a:pPr>
              <a:buNone/>
            </a:pPr>
            <a:r>
              <a:rPr lang="en-US" dirty="0" smtClean="0"/>
              <a:t>          Human Rights</a:t>
            </a:r>
          </a:p>
          <a:p>
            <a:r>
              <a:rPr lang="en-US" dirty="0" smtClean="0"/>
              <a:t>Article(s):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UN SDG GOAL 5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752601"/>
            <a:ext cx="4038600" cy="42672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Universal Declaration of    </a:t>
            </a:r>
          </a:p>
          <a:p>
            <a:pPr>
              <a:buNone/>
            </a:pPr>
            <a:r>
              <a:rPr lang="en-US" dirty="0" smtClean="0"/>
              <a:t>          Human Rights</a:t>
            </a:r>
          </a:p>
          <a:p>
            <a:r>
              <a:rPr lang="en-US" dirty="0" smtClean="0"/>
              <a:t>Article(s):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UN SDG GOAL 6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843881"/>
            <a:ext cx="4038600" cy="40386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Universal Declaration of    </a:t>
            </a:r>
          </a:p>
          <a:p>
            <a:pPr>
              <a:buNone/>
            </a:pPr>
            <a:r>
              <a:rPr lang="en-US" dirty="0" smtClean="0"/>
              <a:t>          Human Rights</a:t>
            </a:r>
          </a:p>
          <a:p>
            <a:r>
              <a:rPr lang="en-US" dirty="0" smtClean="0"/>
              <a:t>Article(s):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UN SDG GOAL 7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843881"/>
            <a:ext cx="4038600" cy="40386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Universal Declaration of    </a:t>
            </a:r>
          </a:p>
          <a:p>
            <a:pPr>
              <a:buNone/>
            </a:pPr>
            <a:r>
              <a:rPr lang="en-US" dirty="0" smtClean="0"/>
              <a:t>          Human Rights</a:t>
            </a:r>
          </a:p>
          <a:p>
            <a:r>
              <a:rPr lang="en-US" dirty="0" smtClean="0"/>
              <a:t>Article(s):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UN SDG GOAL 8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843881"/>
            <a:ext cx="4038600" cy="40386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Universal Declaration of    </a:t>
            </a:r>
          </a:p>
          <a:p>
            <a:pPr>
              <a:buNone/>
            </a:pPr>
            <a:r>
              <a:rPr lang="en-US" dirty="0" smtClean="0"/>
              <a:t>          Human Rights</a:t>
            </a:r>
          </a:p>
          <a:p>
            <a:r>
              <a:rPr lang="en-US" dirty="0" smtClean="0"/>
              <a:t>Article(s):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UN SDG GOAL 9png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843881"/>
            <a:ext cx="4038600" cy="40386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Universal Declaration of    </a:t>
            </a:r>
          </a:p>
          <a:p>
            <a:pPr>
              <a:buNone/>
            </a:pPr>
            <a:r>
              <a:rPr lang="en-US" dirty="0" smtClean="0"/>
              <a:t>          Human Rights</a:t>
            </a:r>
          </a:p>
          <a:p>
            <a:r>
              <a:rPr lang="en-US" dirty="0" smtClean="0"/>
              <a:t>Article(s):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136</Words>
  <Application>Microsoft Office PowerPoint</Application>
  <PresentationFormat>On-screen Show (4:3)</PresentationFormat>
  <Paragraphs>51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KATERINA</dc:creator>
  <cp:lastModifiedBy>KATERINA</cp:lastModifiedBy>
  <cp:revision>19</cp:revision>
  <dcterms:created xsi:type="dcterms:W3CDTF">2021-01-23T16:02:51Z</dcterms:created>
  <dcterms:modified xsi:type="dcterms:W3CDTF">2021-02-08T11:40:20Z</dcterms:modified>
</cp:coreProperties>
</file>