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256A-8301-4061-BEDE-FE3A13A4C05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24803-AB7B-4119-AD85-0B4D0AF4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731962"/>
            <a:ext cx="3429000" cy="41354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0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3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4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5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6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752600"/>
            <a:ext cx="4005262" cy="452358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17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Human Rights</a:t>
            </a:r>
          </a:p>
          <a:p>
            <a:r>
              <a:rPr lang="en-US" dirty="0" smtClean="0"/>
              <a:t>Article(s):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3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828801"/>
            <a:ext cx="3886199" cy="4267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4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5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52601"/>
            <a:ext cx="4038600" cy="4267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6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7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8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UN SDG GOAL 9pn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Universal Declaration of    </a:t>
            </a:r>
          </a:p>
          <a:p>
            <a:pPr>
              <a:buNone/>
            </a:pPr>
            <a:r>
              <a:rPr lang="en-US" dirty="0" smtClean="0"/>
              <a:t>          Human Rights</a:t>
            </a:r>
          </a:p>
          <a:p>
            <a:r>
              <a:rPr lang="en-US" dirty="0" smtClean="0"/>
              <a:t>Article(s):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136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KATERINA</dc:creator>
  <cp:lastModifiedBy>KATERINA</cp:lastModifiedBy>
  <cp:revision>19</cp:revision>
  <dcterms:created xsi:type="dcterms:W3CDTF">2021-01-23T16:02:51Z</dcterms:created>
  <dcterms:modified xsi:type="dcterms:W3CDTF">2021-02-08T11:40:20Z</dcterms:modified>
</cp:coreProperties>
</file>