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Holocaust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historical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Dangers of hatred</a:t>
            </a:r>
          </a:p>
          <a:p>
            <a:r>
              <a:t>• Importance of human rights</a:t>
            </a:r>
          </a:p>
          <a:p>
            <a:r>
              <a:t>• Prevent future genocides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One of history’s darkest chapters</a:t>
            </a:r>
          </a:p>
          <a:p>
            <a:r>
              <a:t>• Remember the victims</a:t>
            </a:r>
          </a:p>
          <a:p>
            <a:r>
              <a:t>• Education is essential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Was the Holocaust?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Systematic murder of 6 million Jews</a:t>
            </a:r>
          </a:p>
          <a:p>
            <a:r>
              <a:t>• 1933–1945, World War II</a:t>
            </a:r>
          </a:p>
          <a:p>
            <a:r>
              <a:t>• Also targeted Roma, disabled people, Poles, POWs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Were the Nazis?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Nazi Party led by Adolf Hitler</a:t>
            </a:r>
          </a:p>
          <a:p>
            <a:r>
              <a:t>• Came to power in 1933</a:t>
            </a:r>
          </a:p>
          <a:p>
            <a:r>
              <a:t>• Racist and antisemitic ideology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Anti-Jewish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Nuremberg Laws (1935)</a:t>
            </a:r>
          </a:p>
          <a:p>
            <a:r>
              <a:t>• Jews lost rights</a:t>
            </a:r>
          </a:p>
          <a:p>
            <a:r>
              <a:t>• Kristallnacht (1938)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Ghettos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Jews forced into overcrowded areas</a:t>
            </a:r>
          </a:p>
          <a:p>
            <a:r>
              <a:t>• Lack of food and medicine</a:t>
            </a:r>
          </a:p>
          <a:p>
            <a:r>
              <a:t>• Deportations to camps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Concentration camps</a:t>
            </a:r>
          </a:p>
          <a:p>
            <a:r>
              <a:t>• Death camps</a:t>
            </a:r>
          </a:p>
          <a:p>
            <a:r>
              <a:t>• Auschwitz, Treblinka, Sobibor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Victims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6 million Jews murdered</a:t>
            </a:r>
          </a:p>
          <a:p>
            <a:r>
              <a:t>• Millions of others persecuted</a:t>
            </a:r>
          </a:p>
          <a:p>
            <a:r>
              <a:t>• Men, women, children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Resistance and Rescuers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Warsaw Ghetto Uprising</a:t>
            </a:r>
          </a:p>
          <a:p>
            <a:r>
              <a:t>• Righteous Among the Nations</a:t>
            </a:r>
          </a:p>
          <a:p>
            <a:r>
              <a:t>• Oskar Schindler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Liberation and Aftermath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Camps liberated 1944–45</a:t>
            </a:r>
          </a:p>
          <a:p>
            <a:r>
              <a:t>• Survivors faced trauma</a:t>
            </a:r>
          </a:p>
          <a:p>
            <a:r>
              <a:t>• War crimes trials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187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The Holocaust</vt:lpstr>
      <vt:lpstr>What Was the Holocaust?</vt:lpstr>
      <vt:lpstr>Who Were the Nazis?</vt:lpstr>
      <vt:lpstr>Anti-Jewish Laws</vt:lpstr>
      <vt:lpstr>Ghettos</vt:lpstr>
      <vt:lpstr>Camps</vt:lpstr>
      <vt:lpstr>The Victims</vt:lpstr>
      <vt:lpstr>Resistance and Rescuers</vt:lpstr>
      <vt:lpstr>Liberation and Aftermath</vt:lpstr>
      <vt:lpstr>Why It Matters</vt:lpstr>
      <vt:lpstr>Conclusion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Holocaust</dc:title>
  <dc:subject/>
  <dc:creator>Ek-Rem-nv</dc:creator>
  <cp:keywords/>
  <dc:description>generated using python-pptx</dc:description>
  <cp:lastModifiedBy>Ek-Rem-nv</cp:lastModifiedBy>
  <cp:revision>2</cp:revision>
  <dcterms:created xsi:type="dcterms:W3CDTF">2013-01-27T09:14:16Z</dcterms:created>
  <dcterms:modified xsi:type="dcterms:W3CDTF">2026-01-26T15:25:43Z</dcterms:modified>
  <cp:category/>
</cp:coreProperties>
</file>