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6" r:id="rId2"/>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79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429B9D-A08F-85CA-3A11-EE24AC8CB1A8}"/>
              </a:ext>
            </a:extLst>
          </p:cNvPr>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Date Placeholder 2">
            <a:extLst>
              <a:ext uri="{FF2B5EF4-FFF2-40B4-BE49-F238E27FC236}">
                <a16:creationId xmlns:a16="http://schemas.microsoft.com/office/drawing/2014/main" id="{DC5D081B-2BEA-E258-6037-18A0394A1C73}"/>
              </a:ext>
            </a:extLst>
          </p:cNvPr>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4" name="Footer Placeholder 3">
            <a:extLst>
              <a:ext uri="{FF2B5EF4-FFF2-40B4-BE49-F238E27FC236}">
                <a16:creationId xmlns:a16="http://schemas.microsoft.com/office/drawing/2014/main" id="{A3C0BCC8-3DD5-9D01-9600-B8BFF8AF18F9}"/>
              </a:ext>
            </a:extLst>
          </p:cNvPr>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5" name="Slide Number Placeholder 4">
            <a:extLst>
              <a:ext uri="{FF2B5EF4-FFF2-40B4-BE49-F238E27FC236}">
                <a16:creationId xmlns:a16="http://schemas.microsoft.com/office/drawing/2014/main" id="{B62909E7-B10E-172D-6C78-840A65398896}"/>
              </a:ext>
            </a:extLst>
          </p:cNvPr>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9EFC52C9-F74D-4B89-AFE5-ECC34AB710EE}" type="slidenum">
              <a:t>‹#›</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Tree>
    <p:extLst>
      <p:ext uri="{BB962C8B-B14F-4D97-AF65-F5344CB8AC3E}">
        <p14:creationId xmlns:p14="http://schemas.microsoft.com/office/powerpoint/2010/main" val="3079480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0E7C0-1877-22A0-B964-B42EAA10E934}"/>
              </a:ext>
            </a:extLst>
          </p:cNvPr>
          <p:cNvSpPr>
            <a:spLocks noGrp="1" noRot="1" noChangeAspect="1"/>
          </p:cNvSpPr>
          <p:nvPr>
            <p:ph type="sldImg" idx="2"/>
          </p:nvPr>
        </p:nvSpPr>
        <p:spPr>
          <a:xfrm>
            <a:off x="719998" y="899998"/>
            <a:ext cx="6119996" cy="3441600"/>
          </a:xfrm>
          <a:prstGeom prst="rect">
            <a:avLst/>
          </a:prstGeom>
          <a:noFill/>
          <a:ln>
            <a:noFill/>
            <a:prstDash val="solid"/>
          </a:ln>
        </p:spPr>
      </p:sp>
      <p:sp>
        <p:nvSpPr>
          <p:cNvPr id="3" name="Notes Placeholder 2">
            <a:extLst>
              <a:ext uri="{FF2B5EF4-FFF2-40B4-BE49-F238E27FC236}">
                <a16:creationId xmlns:a16="http://schemas.microsoft.com/office/drawing/2014/main" id="{F82BDB7C-8B8E-B1FF-2CA1-03337E517B9C}"/>
              </a:ext>
            </a:extLst>
          </p:cNvPr>
          <p:cNvSpPr txBox="1">
            <a:spLocks noGrp="1"/>
          </p:cNvSpPr>
          <p:nvPr>
            <p:ph type="body" sz="quarter" idx="3"/>
          </p:nvPr>
        </p:nvSpPr>
        <p:spPr>
          <a:xfrm>
            <a:off x="719998" y="4679999"/>
            <a:ext cx="6119996" cy="5039999"/>
          </a:xfrm>
          <a:prstGeom prst="rect">
            <a:avLst/>
          </a:prstGeom>
          <a:noFill/>
          <a:ln>
            <a:noFill/>
          </a:ln>
        </p:spPr>
        <p:txBody>
          <a:bodyPr vert="horz" wrap="square" lIns="0" tIns="0" rIns="0" bIns="0" anchor="t" anchorCtr="0" compatLnSpc="1">
            <a:noAutofit/>
          </a:bodyPr>
          <a:lstStyle/>
          <a:p>
            <a:pPr lvl="0"/>
            <a:endParaRPr lang="el-GR"/>
          </a:p>
        </p:txBody>
      </p:sp>
      <p:sp>
        <p:nvSpPr>
          <p:cNvPr id="4" name="Header Placeholder 3">
            <a:extLst>
              <a:ext uri="{FF2B5EF4-FFF2-40B4-BE49-F238E27FC236}">
                <a16:creationId xmlns:a16="http://schemas.microsoft.com/office/drawing/2014/main" id="{25CD8A99-54B9-18DC-292B-A02793F078C9}"/>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endParaRPr lang="el-GR"/>
          </a:p>
        </p:txBody>
      </p:sp>
      <p:sp>
        <p:nvSpPr>
          <p:cNvPr id="5" name="Date Placeholder 4">
            <a:extLst>
              <a:ext uri="{FF2B5EF4-FFF2-40B4-BE49-F238E27FC236}">
                <a16:creationId xmlns:a16="http://schemas.microsoft.com/office/drawing/2014/main" id="{A292BA11-C47A-5C28-966E-C05795A6F488}"/>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endParaRPr lang="el-GR"/>
          </a:p>
        </p:txBody>
      </p:sp>
      <p:sp>
        <p:nvSpPr>
          <p:cNvPr id="6" name="Footer Placeholder 5">
            <a:extLst>
              <a:ext uri="{FF2B5EF4-FFF2-40B4-BE49-F238E27FC236}">
                <a16:creationId xmlns:a16="http://schemas.microsoft.com/office/drawing/2014/main" id="{340F402E-9156-C6F7-67CA-C203BFB2BD17}"/>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endParaRPr lang="el-GR"/>
          </a:p>
        </p:txBody>
      </p:sp>
      <p:sp>
        <p:nvSpPr>
          <p:cNvPr id="7" name="Slide Number Placeholder 6">
            <a:extLst>
              <a:ext uri="{FF2B5EF4-FFF2-40B4-BE49-F238E27FC236}">
                <a16:creationId xmlns:a16="http://schemas.microsoft.com/office/drawing/2014/main" id="{6909DC49-7D27-FC51-9396-186A9F21B129}"/>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fld id="{12B4CF96-372B-4E54-BD8E-3B57480E2D33}" type="slidenum">
              <a:t>‹#›</a:t>
            </a:fld>
            <a:endParaRPr lang="el-GR"/>
          </a:p>
        </p:txBody>
      </p:sp>
    </p:spTree>
    <p:extLst>
      <p:ext uri="{BB962C8B-B14F-4D97-AF65-F5344CB8AC3E}">
        <p14:creationId xmlns:p14="http://schemas.microsoft.com/office/powerpoint/2010/main" val="3530319112"/>
      </p:ext>
    </p:extLst>
  </p:cSld>
  <p:clrMap bg1="lt1" tx1="dk1" bg2="lt2" tx2="dk2" accent1="accent1" accent2="accent2" accent3="accent3" accent4="accent4" accent5="accent5" accent6="accent6" hlink="hlink" folHlink="folHlink"/>
  <p:notesStyle>
    <a:lvl1pPr marL="215999" marR="0" lvl="0" indent="0" defTabSz="914400" rtl="0" fontAlgn="auto" hangingPunct="0">
      <a:lnSpc>
        <a:spcPct val="100000"/>
      </a:lnSpc>
      <a:spcBef>
        <a:spcPts val="0"/>
      </a:spcBef>
      <a:spcAft>
        <a:spcPts val="0"/>
      </a:spcAft>
      <a:buNone/>
      <a:tabLst/>
      <a:defRPr lang="el-GR" sz="2000" b="0" i="0" u="none" strike="noStrike" kern="1200" cap="none" spc="0" baseline="0">
        <a:solidFill>
          <a:srgbClr val="000000"/>
        </a:solidFill>
        <a:uFillTx/>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39F7E99-CEF8-29B0-9A5E-78E69E0775F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A4099D-991C-4E51-9DE4-4F7E29C1CC3D}" type="slidenum">
              <a:t>2</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8CE1C9C0-C162-DEBA-ACC0-1874FA99A1FA}"/>
              </a:ext>
            </a:extLst>
          </p:cNvPr>
          <p:cNvSpPr>
            <a:spLocks noGrp="1" noRot="1" noChangeAspect="1"/>
          </p:cNvSpPr>
          <p:nvPr>
            <p:ph type="sldImg"/>
          </p:nvPr>
        </p:nvSpPr>
        <p:spPr>
          <a:xfrm>
            <a:off x="720725" y="900113"/>
            <a:ext cx="6119813" cy="3441700"/>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3E4E0B3D-907C-5919-64B9-BB0B136CFD6C}"/>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E0A857C-8B9E-6959-DB4D-7BADD7146F9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9FAADF0-B16E-4770-8077-8458D667A581}" type="slidenum">
              <a:t>11</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8FEB1124-3814-503E-99F0-FCA46A973008}"/>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4B8BC9E3-C64E-9626-91EE-114E265CEEA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40231ED-37F1-7D0A-17C6-D1B058C4C95A}"/>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56FD6FF-B37E-4B45-9A4F-B3C8FD5CC441}" type="slidenum">
              <a:t>12</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F9EE59D7-FB5A-FAED-A3CF-A3F9A0835D9D}"/>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77D34D39-7AD8-E771-C2F6-DE6C1BD5012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888EB45-D968-2EBA-57EF-63399FCC6DA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F92EF23-CF73-4E64-AA1C-D2271B9BD519}" type="slidenum">
              <a:t>13</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9D9576FE-6466-B41B-A8A5-CCBDD0DC0A15}"/>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E53A6B52-2445-D8B8-3980-1BA5ED6CDF9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A22EAA0-53CC-2765-6A0E-CC54FDC89D2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015E549-F593-4946-966A-09D4E3D0D950}" type="slidenum">
              <a:t>14</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739004A9-B872-9604-9E46-1EFE3661F978}"/>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FD6FEFD6-F119-7256-6168-79469BB558E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EAC1211-413D-F5E6-B91D-9862200DDF5A}"/>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A6ACBAF-0D19-4F3E-86DF-68F04F156409}" type="slidenum">
              <a:t>15</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5918CF93-06D7-FE12-D3BA-08BE6DD0046B}"/>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1F4ED0C1-1745-811A-E4BA-2D48677391D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7B1E70D-BEB6-F0C2-EDF7-51B5E6A90CF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34D1F28-45AA-4B01-A2BC-6BC11B615B08}" type="slidenum">
              <a:t>16</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EF3E46FA-94E8-03CB-CA4F-3B453E8D5B80}"/>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ED924752-F508-770C-1ECC-314ED94F876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16C424D-171B-010B-2C78-0B86545CA82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EE5274D-2743-4A9B-8D12-A1259CE8D480}" type="slidenum">
              <a:t>3</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DBF827FE-3A6F-1DA0-DC6B-BA59E45EFAF9}"/>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B2A99E9A-2DA4-170B-6E41-E660868330F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A406828-399E-39F4-A4E5-9CE948B56A5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C25D8CF-34F4-4608-95AD-4FB4CDDB1CE0}" type="slidenum">
              <a:t>4</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847E791B-0678-D00A-2E87-FE6E24599350}"/>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4DBED96F-321A-0C77-3375-6E62A3B338DE}"/>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1F40C4D-72FB-BA41-FE77-60031EE67C5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845734A-8CCB-4297-AE12-1B597E9738A8}" type="slidenum">
              <a:t>5</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E35010B0-3C68-17D6-2FFE-58F3BE61C053}"/>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1E3BA95D-A0D3-D669-EDAB-16E89C4B63D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7031223-3A8E-3EC2-3B14-00AAD2BE288D}"/>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FCBF62C-1DA8-48C7-B915-1E2C2FAF163B}" type="slidenum">
              <a:t>6</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A456AAF7-15E1-1947-4EF9-7EB1F7627DCD}"/>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BFB0A9C8-2767-B83D-A8B9-62DC242B41B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26BC45F-079E-E1C9-4C67-5E753B6708B8}"/>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DCC8681-89EA-497A-A10B-4FD10AF61AB8}" type="slidenum">
              <a:t>7</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FD0F7B7F-7921-F191-151D-88B7E9AA2BDE}"/>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48C8314E-5034-E11E-45A3-01417F879DB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C39A743-17EA-498B-34E1-336AB6A2AFB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E920C12-1D00-48B9-870D-DC40633FDB9B}" type="slidenum">
              <a:t>8</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96829849-B22B-9035-8CBC-1662DDF2D349}"/>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BFAFF1DA-13EE-64A2-486B-38EBD6021CD1}"/>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7956C7C-A2D9-CE14-C01E-8966A76302D8}"/>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CE12B97-8160-4F18-9CAE-CE7284BBC153}" type="slidenum">
              <a:t>9</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7C662534-E4CF-DE9F-6745-FD2DC00609A1}"/>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89833DDA-3F76-6DF5-DDD1-0B2FC7E4FC6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DD0BC22-8A4A-3A24-0E48-2A9F7B887D78}"/>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7C825EA-5B9D-4660-B8BF-4A9DD2D01C9A}" type="slidenum">
              <a:t>10</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Slide Image Placeholder 1">
            <a:extLst>
              <a:ext uri="{FF2B5EF4-FFF2-40B4-BE49-F238E27FC236}">
                <a16:creationId xmlns:a16="http://schemas.microsoft.com/office/drawing/2014/main" id="{AC2AD698-21E7-636F-4C04-582235C31857}"/>
              </a:ext>
            </a:extLst>
          </p:cNvPr>
          <p:cNvSpPr>
            <a:spLocks noGrp="1" noRot="1" noChangeAspect="1"/>
          </p:cNvSpPr>
          <p:nvPr>
            <p:ph type="sldImg"/>
          </p:nvPr>
        </p:nvSpPr>
        <p:spPr>
          <a:xfrm>
            <a:off x="720720" y="900117"/>
            <a:ext cx="6119814" cy="3441701"/>
          </a:xfrm>
          <a:solidFill>
            <a:srgbClr val="CFE7F5"/>
          </a:solidFill>
          <a:ln w="25402">
            <a:solidFill>
              <a:srgbClr val="808080"/>
            </a:solidFill>
            <a:prstDash val="solid"/>
          </a:ln>
        </p:spPr>
      </p:sp>
      <p:sp>
        <p:nvSpPr>
          <p:cNvPr id="4" name="Notes Placeholder 2">
            <a:extLst>
              <a:ext uri="{FF2B5EF4-FFF2-40B4-BE49-F238E27FC236}">
                <a16:creationId xmlns:a16="http://schemas.microsoft.com/office/drawing/2014/main" id="{172D8C99-17A5-92B8-F554-77A1ADB4F9E1}"/>
              </a:ext>
            </a:extLst>
          </p:cNvPr>
          <p:cNvSpPr txBox="1">
            <a:spLocks noGrp="1"/>
          </p:cNvSpPr>
          <p:nvPr>
            <p:ph type="body" sz="quarter"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1F01-82DF-5933-C542-9F5E1C42C840}"/>
              </a:ext>
            </a:extLst>
          </p:cNvPr>
          <p:cNvSpPr txBox="1">
            <a:spLocks noGrp="1"/>
          </p:cNvSpPr>
          <p:nvPr>
            <p:ph type="ctrTitle"/>
          </p:nvPr>
        </p:nvSpPr>
        <p:spPr>
          <a:xfrm>
            <a:off x="1260472" y="928692"/>
            <a:ext cx="7559673" cy="1973266"/>
          </a:xfrm>
        </p:spPr>
        <p:txBody>
          <a:bodyPr anchor="b"/>
          <a:lstStyle>
            <a:lvl1pPr>
              <a:defRPr lang="en-US" sz="6000"/>
            </a:lvl1pPr>
          </a:lstStyle>
          <a:p>
            <a:pPr lvl="0"/>
            <a:r>
              <a:rPr lang="en-US"/>
              <a:t>Click to edit Master title style</a:t>
            </a:r>
          </a:p>
        </p:txBody>
      </p:sp>
      <p:sp>
        <p:nvSpPr>
          <p:cNvPr id="3" name="Subtitle 2">
            <a:extLst>
              <a:ext uri="{FF2B5EF4-FFF2-40B4-BE49-F238E27FC236}">
                <a16:creationId xmlns:a16="http://schemas.microsoft.com/office/drawing/2014/main" id="{D3B125D3-D40F-5DF6-1CE9-A7F1423B12F6}"/>
              </a:ext>
            </a:extLst>
          </p:cNvPr>
          <p:cNvSpPr txBox="1">
            <a:spLocks noGrp="1"/>
          </p:cNvSpPr>
          <p:nvPr>
            <p:ph type="subTitle" idx="1"/>
          </p:nvPr>
        </p:nvSpPr>
        <p:spPr>
          <a:xfrm>
            <a:off x="1260472" y="2978145"/>
            <a:ext cx="7559673" cy="1370008"/>
          </a:xfrm>
        </p:spPr>
        <p:txBody>
          <a:bodyPr anchorCtr="1"/>
          <a:lstStyle>
            <a:lvl1pPr algn="ctr">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EA41EF34-8256-85BC-D7D5-0FF00D7D9B92}"/>
              </a:ext>
            </a:extLst>
          </p:cNvPr>
          <p:cNvSpPr txBox="1">
            <a:spLocks noGrp="1"/>
          </p:cNvSpPr>
          <p:nvPr>
            <p:ph type="dt" sz="half" idx="7"/>
          </p:nvPr>
        </p:nvSpPr>
        <p:spPr/>
        <p:txBody>
          <a:bodyPr/>
          <a:lstStyle>
            <a:lvl1pPr>
              <a:defRPr/>
            </a:lvl1pPr>
          </a:lstStyle>
          <a:p>
            <a:pPr lvl="0"/>
            <a:endParaRPr lang="el-GR"/>
          </a:p>
        </p:txBody>
      </p:sp>
      <p:sp>
        <p:nvSpPr>
          <p:cNvPr id="5" name="Footer Placeholder 4">
            <a:extLst>
              <a:ext uri="{FF2B5EF4-FFF2-40B4-BE49-F238E27FC236}">
                <a16:creationId xmlns:a16="http://schemas.microsoft.com/office/drawing/2014/main" id="{A764E4E2-20D1-FAAE-82FE-D77EA6F26E04}"/>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CC5EB906-8593-0FAF-73D9-BCA5E86994C3}"/>
              </a:ext>
            </a:extLst>
          </p:cNvPr>
          <p:cNvSpPr txBox="1">
            <a:spLocks noGrp="1"/>
          </p:cNvSpPr>
          <p:nvPr>
            <p:ph type="sldNum" sz="quarter" idx="8"/>
          </p:nvPr>
        </p:nvSpPr>
        <p:spPr/>
        <p:txBody>
          <a:bodyPr/>
          <a:lstStyle>
            <a:lvl1pPr>
              <a:defRPr/>
            </a:lvl1pPr>
          </a:lstStyle>
          <a:p>
            <a:pPr lvl="0"/>
            <a:fld id="{CCE56526-2F12-4D9D-A399-CFD0BC976945}" type="slidenum">
              <a:t>‹#›</a:t>
            </a:fld>
            <a:endParaRPr lang="el-GR"/>
          </a:p>
        </p:txBody>
      </p:sp>
    </p:spTree>
    <p:extLst>
      <p:ext uri="{BB962C8B-B14F-4D97-AF65-F5344CB8AC3E}">
        <p14:creationId xmlns:p14="http://schemas.microsoft.com/office/powerpoint/2010/main" val="230703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E75F-83B8-FC42-10A5-C5166F201104}"/>
              </a:ext>
            </a:extLst>
          </p:cNvPr>
          <p:cNvSpPr txBox="1">
            <a:spLocks noGrp="1"/>
          </p:cNvSpPr>
          <p:nvPr>
            <p:ph type="title"/>
          </p:nvPr>
        </p:nvSpPr>
        <p:spPr/>
        <p:txBody>
          <a:bodyPr/>
          <a:lstStyle>
            <a:lvl1pPr>
              <a:defRPr lang="en-US"/>
            </a:lvl1pPr>
          </a:lstStyle>
          <a:p>
            <a:pPr lvl="0"/>
            <a:r>
              <a:rPr lang="en-US"/>
              <a:t>Click to edit Master title style</a:t>
            </a:r>
          </a:p>
        </p:txBody>
      </p:sp>
      <p:sp>
        <p:nvSpPr>
          <p:cNvPr id="3" name="Vertical Text Placeholder 2">
            <a:extLst>
              <a:ext uri="{FF2B5EF4-FFF2-40B4-BE49-F238E27FC236}">
                <a16:creationId xmlns:a16="http://schemas.microsoft.com/office/drawing/2014/main" id="{FB9FF42F-0C15-28E7-FE9C-2890ED91FB1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83C59-3C1A-B5A5-28C3-EDAA2631548D}"/>
              </a:ext>
            </a:extLst>
          </p:cNvPr>
          <p:cNvSpPr txBox="1">
            <a:spLocks noGrp="1"/>
          </p:cNvSpPr>
          <p:nvPr>
            <p:ph type="dt" sz="half" idx="7"/>
          </p:nvPr>
        </p:nvSpPr>
        <p:spPr/>
        <p:txBody>
          <a:bodyPr/>
          <a:lstStyle>
            <a:lvl1pPr>
              <a:defRPr/>
            </a:lvl1pPr>
          </a:lstStyle>
          <a:p>
            <a:pPr lvl="0"/>
            <a:endParaRPr lang="el-GR"/>
          </a:p>
        </p:txBody>
      </p:sp>
      <p:sp>
        <p:nvSpPr>
          <p:cNvPr id="5" name="Footer Placeholder 4">
            <a:extLst>
              <a:ext uri="{FF2B5EF4-FFF2-40B4-BE49-F238E27FC236}">
                <a16:creationId xmlns:a16="http://schemas.microsoft.com/office/drawing/2014/main" id="{84E83D44-B579-9097-EB42-8B95F5104DB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A7AF03AC-EAA7-67AF-908B-C8D2302D0984}"/>
              </a:ext>
            </a:extLst>
          </p:cNvPr>
          <p:cNvSpPr txBox="1">
            <a:spLocks noGrp="1"/>
          </p:cNvSpPr>
          <p:nvPr>
            <p:ph type="sldNum" sz="quarter" idx="8"/>
          </p:nvPr>
        </p:nvSpPr>
        <p:spPr/>
        <p:txBody>
          <a:bodyPr/>
          <a:lstStyle>
            <a:lvl1pPr>
              <a:defRPr/>
            </a:lvl1pPr>
          </a:lstStyle>
          <a:p>
            <a:pPr lvl="0"/>
            <a:fld id="{275D9F69-8877-442E-99FE-D310E643FD11}" type="slidenum">
              <a:t>‹#›</a:t>
            </a:fld>
            <a:endParaRPr lang="el-GR"/>
          </a:p>
        </p:txBody>
      </p:sp>
    </p:spTree>
    <p:extLst>
      <p:ext uri="{BB962C8B-B14F-4D97-AF65-F5344CB8AC3E}">
        <p14:creationId xmlns:p14="http://schemas.microsoft.com/office/powerpoint/2010/main" val="1839817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2AE30D-8598-A5AA-1632-B47EF01D3E29}"/>
              </a:ext>
            </a:extLst>
          </p:cNvPr>
          <p:cNvSpPr txBox="1">
            <a:spLocks noGrp="1"/>
          </p:cNvSpPr>
          <p:nvPr>
            <p:ph type="title" orient="vert"/>
          </p:nvPr>
        </p:nvSpPr>
        <p:spPr>
          <a:xfrm>
            <a:off x="7110410" y="449263"/>
            <a:ext cx="2070101" cy="4591046"/>
          </a:xfrm>
        </p:spPr>
        <p:txBody>
          <a:bodyPr vert="eaVert"/>
          <a:lstStyle>
            <a:lvl1pPr>
              <a:defRPr lang="en-US"/>
            </a:lvl1pPr>
          </a:lstStyle>
          <a:p>
            <a:pPr lvl="0"/>
            <a:r>
              <a:rPr lang="en-US"/>
              <a:t>Click to edit Master title style</a:t>
            </a:r>
          </a:p>
        </p:txBody>
      </p:sp>
      <p:sp>
        <p:nvSpPr>
          <p:cNvPr id="3" name="Vertical Text Placeholder 2">
            <a:extLst>
              <a:ext uri="{FF2B5EF4-FFF2-40B4-BE49-F238E27FC236}">
                <a16:creationId xmlns:a16="http://schemas.microsoft.com/office/drawing/2014/main" id="{7DEC3869-1516-1BED-E87E-3AECB9609CE7}"/>
              </a:ext>
            </a:extLst>
          </p:cNvPr>
          <p:cNvSpPr txBox="1">
            <a:spLocks noGrp="1"/>
          </p:cNvSpPr>
          <p:nvPr>
            <p:ph type="body" orient="vert" idx="1"/>
          </p:nvPr>
        </p:nvSpPr>
        <p:spPr>
          <a:xfrm>
            <a:off x="900117" y="449263"/>
            <a:ext cx="6057899" cy="459104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72E97-190D-CF79-5BF0-97684EAD0FC3}"/>
              </a:ext>
            </a:extLst>
          </p:cNvPr>
          <p:cNvSpPr txBox="1">
            <a:spLocks noGrp="1"/>
          </p:cNvSpPr>
          <p:nvPr>
            <p:ph type="dt" sz="half" idx="7"/>
          </p:nvPr>
        </p:nvSpPr>
        <p:spPr/>
        <p:txBody>
          <a:bodyPr/>
          <a:lstStyle>
            <a:lvl1pPr>
              <a:defRPr/>
            </a:lvl1pPr>
          </a:lstStyle>
          <a:p>
            <a:pPr lvl="0"/>
            <a:endParaRPr lang="el-GR"/>
          </a:p>
        </p:txBody>
      </p:sp>
      <p:sp>
        <p:nvSpPr>
          <p:cNvPr id="5" name="Footer Placeholder 4">
            <a:extLst>
              <a:ext uri="{FF2B5EF4-FFF2-40B4-BE49-F238E27FC236}">
                <a16:creationId xmlns:a16="http://schemas.microsoft.com/office/drawing/2014/main" id="{3266CEAE-7D8D-20B7-742C-E935AD756D3F}"/>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F70D6271-D098-3423-D950-EF7BD96F5820}"/>
              </a:ext>
            </a:extLst>
          </p:cNvPr>
          <p:cNvSpPr txBox="1">
            <a:spLocks noGrp="1"/>
          </p:cNvSpPr>
          <p:nvPr>
            <p:ph type="sldNum" sz="quarter" idx="8"/>
          </p:nvPr>
        </p:nvSpPr>
        <p:spPr/>
        <p:txBody>
          <a:bodyPr/>
          <a:lstStyle>
            <a:lvl1pPr>
              <a:defRPr/>
            </a:lvl1pPr>
          </a:lstStyle>
          <a:p>
            <a:pPr lvl="0"/>
            <a:fld id="{78E42758-67A7-4C66-AFD7-8CF2D332002F}" type="slidenum">
              <a:t>‹#›</a:t>
            </a:fld>
            <a:endParaRPr lang="el-GR"/>
          </a:p>
        </p:txBody>
      </p:sp>
    </p:spTree>
    <p:extLst>
      <p:ext uri="{BB962C8B-B14F-4D97-AF65-F5344CB8AC3E}">
        <p14:creationId xmlns:p14="http://schemas.microsoft.com/office/powerpoint/2010/main" val="401489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EE01-FED1-EB1B-D136-73ED3D3348C9}"/>
              </a:ext>
            </a:extLst>
          </p:cNvPr>
          <p:cNvSpPr txBox="1">
            <a:spLocks noGrp="1"/>
          </p:cNvSpPr>
          <p:nvPr>
            <p:ph type="title"/>
          </p:nvPr>
        </p:nvSpPr>
        <p:spPr/>
        <p:txBody>
          <a:bodyPr/>
          <a:lstStyle>
            <a:lvl1pPr>
              <a:defRPr lang="en-US"/>
            </a:lvl1pPr>
          </a:lstStyle>
          <a:p>
            <a:pPr lvl="0"/>
            <a:r>
              <a:rPr lang="en-US"/>
              <a:t>Click to edit Master title style</a:t>
            </a:r>
          </a:p>
        </p:txBody>
      </p:sp>
      <p:sp>
        <p:nvSpPr>
          <p:cNvPr id="3" name="Content Placeholder 2">
            <a:extLst>
              <a:ext uri="{FF2B5EF4-FFF2-40B4-BE49-F238E27FC236}">
                <a16:creationId xmlns:a16="http://schemas.microsoft.com/office/drawing/2014/main" id="{3D236AD2-507A-3019-3CA7-D68AD0CDC20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2E244-2AF6-4A3C-F254-93EB0DEA33D3}"/>
              </a:ext>
            </a:extLst>
          </p:cNvPr>
          <p:cNvSpPr txBox="1">
            <a:spLocks noGrp="1"/>
          </p:cNvSpPr>
          <p:nvPr>
            <p:ph type="dt" sz="half" idx="7"/>
          </p:nvPr>
        </p:nvSpPr>
        <p:spPr/>
        <p:txBody>
          <a:bodyPr/>
          <a:lstStyle>
            <a:lvl1pPr>
              <a:defRPr/>
            </a:lvl1pPr>
          </a:lstStyle>
          <a:p>
            <a:pPr lvl="0"/>
            <a:endParaRPr lang="el-GR"/>
          </a:p>
        </p:txBody>
      </p:sp>
      <p:sp>
        <p:nvSpPr>
          <p:cNvPr id="5" name="Footer Placeholder 4">
            <a:extLst>
              <a:ext uri="{FF2B5EF4-FFF2-40B4-BE49-F238E27FC236}">
                <a16:creationId xmlns:a16="http://schemas.microsoft.com/office/drawing/2014/main" id="{C2008D6E-204E-8317-D843-F220D3B0C020}"/>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8C49BA7B-B70C-EC76-B9F3-54DA5A9B8F75}"/>
              </a:ext>
            </a:extLst>
          </p:cNvPr>
          <p:cNvSpPr txBox="1">
            <a:spLocks noGrp="1"/>
          </p:cNvSpPr>
          <p:nvPr>
            <p:ph type="sldNum" sz="quarter" idx="8"/>
          </p:nvPr>
        </p:nvSpPr>
        <p:spPr/>
        <p:txBody>
          <a:bodyPr/>
          <a:lstStyle>
            <a:lvl1pPr>
              <a:defRPr/>
            </a:lvl1pPr>
          </a:lstStyle>
          <a:p>
            <a:pPr lvl="0"/>
            <a:fld id="{E543BA93-6238-4154-9DE3-7D9CE5A2C143}" type="slidenum">
              <a:t>‹#›</a:t>
            </a:fld>
            <a:endParaRPr lang="el-GR"/>
          </a:p>
        </p:txBody>
      </p:sp>
    </p:spTree>
    <p:extLst>
      <p:ext uri="{BB962C8B-B14F-4D97-AF65-F5344CB8AC3E}">
        <p14:creationId xmlns:p14="http://schemas.microsoft.com/office/powerpoint/2010/main" val="289911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E1C2-FAFB-BA05-57D2-1BE609211744}"/>
              </a:ext>
            </a:extLst>
          </p:cNvPr>
          <p:cNvSpPr txBox="1">
            <a:spLocks noGrp="1"/>
          </p:cNvSpPr>
          <p:nvPr>
            <p:ph type="title"/>
          </p:nvPr>
        </p:nvSpPr>
        <p:spPr>
          <a:xfrm>
            <a:off x="687391" y="1414467"/>
            <a:ext cx="8694736" cy="2357432"/>
          </a:xfrm>
        </p:spPr>
        <p:txBody>
          <a:bodyPr anchor="b"/>
          <a:lstStyle>
            <a:lvl1pPr>
              <a:defRPr lang="en-US" sz="6000"/>
            </a:lvl1pPr>
          </a:lstStyle>
          <a:p>
            <a:pPr lvl="0"/>
            <a:r>
              <a:rPr lang="en-US"/>
              <a:t>Click to edit Master title style</a:t>
            </a:r>
          </a:p>
        </p:txBody>
      </p:sp>
      <p:sp>
        <p:nvSpPr>
          <p:cNvPr id="3" name="Text Placeholder 2">
            <a:extLst>
              <a:ext uri="{FF2B5EF4-FFF2-40B4-BE49-F238E27FC236}">
                <a16:creationId xmlns:a16="http://schemas.microsoft.com/office/drawing/2014/main" id="{3DF9A686-9702-D413-84E4-126679B3CACD}"/>
              </a:ext>
            </a:extLst>
          </p:cNvPr>
          <p:cNvSpPr txBox="1">
            <a:spLocks noGrp="1"/>
          </p:cNvSpPr>
          <p:nvPr>
            <p:ph type="body" idx="1"/>
          </p:nvPr>
        </p:nvSpPr>
        <p:spPr>
          <a:xfrm>
            <a:off x="687391" y="3794129"/>
            <a:ext cx="8694736" cy="1241426"/>
          </a:xfrm>
        </p:spPr>
        <p:txBody>
          <a:bodyPr/>
          <a:lstStyle>
            <a:lvl1pPr>
              <a:defRPr>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3F426E8B-F62F-CD9A-6653-79265658DEC1}"/>
              </a:ext>
            </a:extLst>
          </p:cNvPr>
          <p:cNvSpPr txBox="1">
            <a:spLocks noGrp="1"/>
          </p:cNvSpPr>
          <p:nvPr>
            <p:ph type="dt" sz="half" idx="7"/>
          </p:nvPr>
        </p:nvSpPr>
        <p:spPr/>
        <p:txBody>
          <a:bodyPr/>
          <a:lstStyle>
            <a:lvl1pPr>
              <a:defRPr/>
            </a:lvl1pPr>
          </a:lstStyle>
          <a:p>
            <a:pPr lvl="0"/>
            <a:endParaRPr lang="el-GR"/>
          </a:p>
        </p:txBody>
      </p:sp>
      <p:sp>
        <p:nvSpPr>
          <p:cNvPr id="5" name="Footer Placeholder 4">
            <a:extLst>
              <a:ext uri="{FF2B5EF4-FFF2-40B4-BE49-F238E27FC236}">
                <a16:creationId xmlns:a16="http://schemas.microsoft.com/office/drawing/2014/main" id="{70944A28-CDB3-7A30-9EF5-5C5AD508630D}"/>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3A829ED-EC2B-1D1D-D438-142DE283B13E}"/>
              </a:ext>
            </a:extLst>
          </p:cNvPr>
          <p:cNvSpPr txBox="1">
            <a:spLocks noGrp="1"/>
          </p:cNvSpPr>
          <p:nvPr>
            <p:ph type="sldNum" sz="quarter" idx="8"/>
          </p:nvPr>
        </p:nvSpPr>
        <p:spPr/>
        <p:txBody>
          <a:bodyPr/>
          <a:lstStyle>
            <a:lvl1pPr>
              <a:defRPr/>
            </a:lvl1pPr>
          </a:lstStyle>
          <a:p>
            <a:pPr lvl="0"/>
            <a:fld id="{CFA9A4E2-FDCC-46A3-85BF-80EDD0BCDEB2}" type="slidenum">
              <a:t>‹#›</a:t>
            </a:fld>
            <a:endParaRPr lang="el-GR"/>
          </a:p>
        </p:txBody>
      </p:sp>
    </p:spTree>
    <p:extLst>
      <p:ext uri="{BB962C8B-B14F-4D97-AF65-F5344CB8AC3E}">
        <p14:creationId xmlns:p14="http://schemas.microsoft.com/office/powerpoint/2010/main" val="281554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210B-E8B6-847A-A1C4-C63E35A156B9}"/>
              </a:ext>
            </a:extLst>
          </p:cNvPr>
          <p:cNvSpPr txBox="1">
            <a:spLocks noGrp="1"/>
          </p:cNvSpPr>
          <p:nvPr>
            <p:ph type="title"/>
          </p:nvPr>
        </p:nvSpPr>
        <p:spPr/>
        <p:txBody>
          <a:bodyPr/>
          <a:lstStyle>
            <a:lvl1pPr>
              <a:defRPr lang="en-US"/>
            </a:lvl1pPr>
          </a:lstStyle>
          <a:p>
            <a:pPr lvl="0"/>
            <a:r>
              <a:rPr lang="en-US"/>
              <a:t>Click to edit Master title style</a:t>
            </a:r>
          </a:p>
        </p:txBody>
      </p:sp>
      <p:sp>
        <p:nvSpPr>
          <p:cNvPr id="3" name="Content Placeholder 2">
            <a:extLst>
              <a:ext uri="{FF2B5EF4-FFF2-40B4-BE49-F238E27FC236}">
                <a16:creationId xmlns:a16="http://schemas.microsoft.com/office/drawing/2014/main" id="{2E863DB7-EA5E-5335-4194-B3CDD95D9741}"/>
              </a:ext>
            </a:extLst>
          </p:cNvPr>
          <p:cNvSpPr txBox="1">
            <a:spLocks noGrp="1"/>
          </p:cNvSpPr>
          <p:nvPr>
            <p:ph idx="1"/>
          </p:nvPr>
        </p:nvSpPr>
        <p:spPr>
          <a:xfrm>
            <a:off x="900117" y="1439859"/>
            <a:ext cx="4063995" cy="360045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E83B-7D0F-93A0-DF1A-AD502026AEF9}"/>
              </a:ext>
            </a:extLst>
          </p:cNvPr>
          <p:cNvSpPr txBox="1">
            <a:spLocks noGrp="1"/>
          </p:cNvSpPr>
          <p:nvPr>
            <p:ph idx="2"/>
          </p:nvPr>
        </p:nvSpPr>
        <p:spPr>
          <a:xfrm>
            <a:off x="5116516" y="1439859"/>
            <a:ext cx="4063995" cy="360045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E3946-0610-C470-7570-CD22187926B4}"/>
              </a:ext>
            </a:extLst>
          </p:cNvPr>
          <p:cNvSpPr txBox="1">
            <a:spLocks noGrp="1"/>
          </p:cNvSpPr>
          <p:nvPr>
            <p:ph type="dt" sz="half" idx="7"/>
          </p:nvPr>
        </p:nvSpPr>
        <p:spPr/>
        <p:txBody>
          <a:bodyPr/>
          <a:lstStyle>
            <a:lvl1pPr>
              <a:defRPr/>
            </a:lvl1pPr>
          </a:lstStyle>
          <a:p>
            <a:pPr lvl="0"/>
            <a:endParaRPr lang="el-GR"/>
          </a:p>
        </p:txBody>
      </p:sp>
      <p:sp>
        <p:nvSpPr>
          <p:cNvPr id="6" name="Footer Placeholder 5">
            <a:extLst>
              <a:ext uri="{FF2B5EF4-FFF2-40B4-BE49-F238E27FC236}">
                <a16:creationId xmlns:a16="http://schemas.microsoft.com/office/drawing/2014/main" id="{2F0ABB15-DFC5-CF88-1AF7-C5A61027C04C}"/>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E16D717A-7AB2-DF65-4726-E1A162C0283C}"/>
              </a:ext>
            </a:extLst>
          </p:cNvPr>
          <p:cNvSpPr txBox="1">
            <a:spLocks noGrp="1"/>
          </p:cNvSpPr>
          <p:nvPr>
            <p:ph type="sldNum" sz="quarter" idx="8"/>
          </p:nvPr>
        </p:nvSpPr>
        <p:spPr/>
        <p:txBody>
          <a:bodyPr/>
          <a:lstStyle>
            <a:lvl1pPr>
              <a:defRPr/>
            </a:lvl1pPr>
          </a:lstStyle>
          <a:p>
            <a:pPr lvl="0"/>
            <a:fld id="{E93AD58E-DA2C-4A9F-B4F2-F098EDB352CC}" type="slidenum">
              <a:t>‹#›</a:t>
            </a:fld>
            <a:endParaRPr lang="el-GR"/>
          </a:p>
        </p:txBody>
      </p:sp>
    </p:spTree>
    <p:extLst>
      <p:ext uri="{BB962C8B-B14F-4D97-AF65-F5344CB8AC3E}">
        <p14:creationId xmlns:p14="http://schemas.microsoft.com/office/powerpoint/2010/main" val="202404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A9C9-6B58-6C8D-BCF8-567EAD22964B}"/>
              </a:ext>
            </a:extLst>
          </p:cNvPr>
          <p:cNvSpPr txBox="1">
            <a:spLocks noGrp="1"/>
          </p:cNvSpPr>
          <p:nvPr>
            <p:ph type="title"/>
          </p:nvPr>
        </p:nvSpPr>
        <p:spPr>
          <a:xfrm>
            <a:off x="693736" y="301623"/>
            <a:ext cx="8694736" cy="1096959"/>
          </a:xfrm>
        </p:spPr>
        <p:txBody>
          <a:bodyPr/>
          <a:lstStyle>
            <a:lvl1pPr>
              <a:defRPr lang="en-US"/>
            </a:lvl1pPr>
          </a:lstStyle>
          <a:p>
            <a:pPr lvl="0"/>
            <a:r>
              <a:rPr lang="en-US"/>
              <a:t>Click to edit Master title style</a:t>
            </a:r>
          </a:p>
        </p:txBody>
      </p:sp>
      <p:sp>
        <p:nvSpPr>
          <p:cNvPr id="3" name="Text Placeholder 2">
            <a:extLst>
              <a:ext uri="{FF2B5EF4-FFF2-40B4-BE49-F238E27FC236}">
                <a16:creationId xmlns:a16="http://schemas.microsoft.com/office/drawing/2014/main" id="{9C2DE235-44F8-1581-801F-08E67A26F56D}"/>
              </a:ext>
            </a:extLst>
          </p:cNvPr>
          <p:cNvSpPr txBox="1">
            <a:spLocks noGrp="1"/>
          </p:cNvSpPr>
          <p:nvPr>
            <p:ph type="body" idx="1"/>
          </p:nvPr>
        </p:nvSpPr>
        <p:spPr>
          <a:xfrm>
            <a:off x="693736" y="1390646"/>
            <a:ext cx="4265611" cy="681035"/>
          </a:xfrm>
        </p:spPr>
        <p:txBody>
          <a:bodyPr anchor="b"/>
          <a:lstStyle>
            <a:lvl1pPr>
              <a:defRPr b="1"/>
            </a:lvl1pPr>
          </a:lstStyle>
          <a:p>
            <a:pPr lvl="0"/>
            <a:r>
              <a:rPr lang="en-US"/>
              <a:t>Click to edit Master text styles</a:t>
            </a:r>
          </a:p>
        </p:txBody>
      </p:sp>
      <p:sp>
        <p:nvSpPr>
          <p:cNvPr id="4" name="Content Placeholder 3">
            <a:extLst>
              <a:ext uri="{FF2B5EF4-FFF2-40B4-BE49-F238E27FC236}">
                <a16:creationId xmlns:a16="http://schemas.microsoft.com/office/drawing/2014/main" id="{D89A3F73-D1DE-A8A3-6885-E23F081A87C8}"/>
              </a:ext>
            </a:extLst>
          </p:cNvPr>
          <p:cNvSpPr txBox="1">
            <a:spLocks noGrp="1"/>
          </p:cNvSpPr>
          <p:nvPr>
            <p:ph idx="2"/>
          </p:nvPr>
        </p:nvSpPr>
        <p:spPr>
          <a:xfrm>
            <a:off x="693736" y="2071692"/>
            <a:ext cx="4265611" cy="304641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37B81E-FE28-59B6-D1B9-A2FED76954EB}"/>
              </a:ext>
            </a:extLst>
          </p:cNvPr>
          <p:cNvSpPr txBox="1">
            <a:spLocks noGrp="1"/>
          </p:cNvSpPr>
          <p:nvPr>
            <p:ph type="body" idx="3"/>
          </p:nvPr>
        </p:nvSpPr>
        <p:spPr>
          <a:xfrm>
            <a:off x="5103815" y="1390646"/>
            <a:ext cx="4284658" cy="681035"/>
          </a:xfrm>
        </p:spPr>
        <p:txBody>
          <a:bodyPr anchor="b"/>
          <a:lstStyle>
            <a:lvl1pPr>
              <a:defRPr b="1"/>
            </a:lvl1pPr>
          </a:lstStyle>
          <a:p>
            <a:pPr lvl="0"/>
            <a:r>
              <a:rPr lang="en-US"/>
              <a:t>Click to edit Master text styles</a:t>
            </a:r>
          </a:p>
        </p:txBody>
      </p:sp>
      <p:sp>
        <p:nvSpPr>
          <p:cNvPr id="6" name="Content Placeholder 5">
            <a:extLst>
              <a:ext uri="{FF2B5EF4-FFF2-40B4-BE49-F238E27FC236}">
                <a16:creationId xmlns:a16="http://schemas.microsoft.com/office/drawing/2014/main" id="{B9EAF1E9-5A32-8F46-122B-8C6BD8BBC9E2}"/>
              </a:ext>
            </a:extLst>
          </p:cNvPr>
          <p:cNvSpPr txBox="1">
            <a:spLocks noGrp="1"/>
          </p:cNvSpPr>
          <p:nvPr>
            <p:ph idx="4"/>
          </p:nvPr>
        </p:nvSpPr>
        <p:spPr>
          <a:xfrm>
            <a:off x="5103815" y="2071692"/>
            <a:ext cx="4284658" cy="304641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0A3D40-EF22-C8C6-CBE8-764C6A7CAD24}"/>
              </a:ext>
            </a:extLst>
          </p:cNvPr>
          <p:cNvSpPr txBox="1">
            <a:spLocks noGrp="1"/>
          </p:cNvSpPr>
          <p:nvPr>
            <p:ph type="dt" sz="half" idx="7"/>
          </p:nvPr>
        </p:nvSpPr>
        <p:spPr/>
        <p:txBody>
          <a:bodyPr/>
          <a:lstStyle>
            <a:lvl1pPr>
              <a:defRPr/>
            </a:lvl1pPr>
          </a:lstStyle>
          <a:p>
            <a:pPr lvl="0"/>
            <a:endParaRPr lang="el-GR"/>
          </a:p>
        </p:txBody>
      </p:sp>
      <p:sp>
        <p:nvSpPr>
          <p:cNvPr id="8" name="Footer Placeholder 7">
            <a:extLst>
              <a:ext uri="{FF2B5EF4-FFF2-40B4-BE49-F238E27FC236}">
                <a16:creationId xmlns:a16="http://schemas.microsoft.com/office/drawing/2014/main" id="{EACE53E8-D488-45CE-77F2-17D844238C1F}"/>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8B7DAF18-1E1A-7C82-20B9-895D9FF3661F}"/>
              </a:ext>
            </a:extLst>
          </p:cNvPr>
          <p:cNvSpPr txBox="1">
            <a:spLocks noGrp="1"/>
          </p:cNvSpPr>
          <p:nvPr>
            <p:ph type="sldNum" sz="quarter" idx="8"/>
          </p:nvPr>
        </p:nvSpPr>
        <p:spPr/>
        <p:txBody>
          <a:bodyPr/>
          <a:lstStyle>
            <a:lvl1pPr>
              <a:defRPr/>
            </a:lvl1pPr>
          </a:lstStyle>
          <a:p>
            <a:pPr lvl="0"/>
            <a:fld id="{5C8E9F01-087D-4C57-82DB-F75120215019}" type="slidenum">
              <a:t>‹#›</a:t>
            </a:fld>
            <a:endParaRPr lang="el-GR"/>
          </a:p>
        </p:txBody>
      </p:sp>
    </p:spTree>
    <p:extLst>
      <p:ext uri="{BB962C8B-B14F-4D97-AF65-F5344CB8AC3E}">
        <p14:creationId xmlns:p14="http://schemas.microsoft.com/office/powerpoint/2010/main" val="3955436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ECF1-9583-487A-A215-5F40AABB79DB}"/>
              </a:ext>
            </a:extLst>
          </p:cNvPr>
          <p:cNvSpPr txBox="1">
            <a:spLocks noGrp="1"/>
          </p:cNvSpPr>
          <p:nvPr>
            <p:ph type="title"/>
          </p:nvPr>
        </p:nvSpPr>
        <p:spPr/>
        <p:txBody>
          <a:bodyPr/>
          <a:lstStyle>
            <a:lvl1pPr>
              <a:defRPr lang="en-US"/>
            </a:lvl1pPr>
          </a:lstStyle>
          <a:p>
            <a:pPr lvl="0"/>
            <a:r>
              <a:rPr lang="en-US"/>
              <a:t>Click to edit Master title style</a:t>
            </a:r>
          </a:p>
        </p:txBody>
      </p:sp>
      <p:sp>
        <p:nvSpPr>
          <p:cNvPr id="3" name="Date Placeholder 2">
            <a:extLst>
              <a:ext uri="{FF2B5EF4-FFF2-40B4-BE49-F238E27FC236}">
                <a16:creationId xmlns:a16="http://schemas.microsoft.com/office/drawing/2014/main" id="{F113E33E-91FB-F90B-9DAE-4B23DA8AA5B0}"/>
              </a:ext>
            </a:extLst>
          </p:cNvPr>
          <p:cNvSpPr txBox="1">
            <a:spLocks noGrp="1"/>
          </p:cNvSpPr>
          <p:nvPr>
            <p:ph type="dt" sz="half" idx="7"/>
          </p:nvPr>
        </p:nvSpPr>
        <p:spPr/>
        <p:txBody>
          <a:bodyPr/>
          <a:lstStyle>
            <a:lvl1pPr>
              <a:defRPr/>
            </a:lvl1pPr>
          </a:lstStyle>
          <a:p>
            <a:pPr lvl="0"/>
            <a:endParaRPr lang="el-GR"/>
          </a:p>
        </p:txBody>
      </p:sp>
      <p:sp>
        <p:nvSpPr>
          <p:cNvPr id="4" name="Footer Placeholder 3">
            <a:extLst>
              <a:ext uri="{FF2B5EF4-FFF2-40B4-BE49-F238E27FC236}">
                <a16:creationId xmlns:a16="http://schemas.microsoft.com/office/drawing/2014/main" id="{FD7F2B41-3AE9-40D7-A110-5B1FFF9DA40B}"/>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EC11BBC5-1994-B5C0-48F3-69FAF7B1DA56}"/>
              </a:ext>
            </a:extLst>
          </p:cNvPr>
          <p:cNvSpPr txBox="1">
            <a:spLocks noGrp="1"/>
          </p:cNvSpPr>
          <p:nvPr>
            <p:ph type="sldNum" sz="quarter" idx="8"/>
          </p:nvPr>
        </p:nvSpPr>
        <p:spPr/>
        <p:txBody>
          <a:bodyPr/>
          <a:lstStyle>
            <a:lvl1pPr>
              <a:defRPr/>
            </a:lvl1pPr>
          </a:lstStyle>
          <a:p>
            <a:pPr lvl="0"/>
            <a:fld id="{0F81BB0A-8FA2-4D0E-8782-B0E7EF7E0014}" type="slidenum">
              <a:t>‹#›</a:t>
            </a:fld>
            <a:endParaRPr lang="el-GR"/>
          </a:p>
        </p:txBody>
      </p:sp>
    </p:spTree>
    <p:extLst>
      <p:ext uri="{BB962C8B-B14F-4D97-AF65-F5344CB8AC3E}">
        <p14:creationId xmlns:p14="http://schemas.microsoft.com/office/powerpoint/2010/main" val="201165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189C9-F3D6-F6D2-CF4A-461E127343F2}"/>
              </a:ext>
            </a:extLst>
          </p:cNvPr>
          <p:cNvSpPr txBox="1">
            <a:spLocks noGrp="1"/>
          </p:cNvSpPr>
          <p:nvPr>
            <p:ph type="dt" sz="half" idx="7"/>
          </p:nvPr>
        </p:nvSpPr>
        <p:spPr/>
        <p:txBody>
          <a:bodyPr/>
          <a:lstStyle>
            <a:lvl1pPr>
              <a:defRPr/>
            </a:lvl1pPr>
          </a:lstStyle>
          <a:p>
            <a:pPr lvl="0"/>
            <a:endParaRPr lang="el-GR"/>
          </a:p>
        </p:txBody>
      </p:sp>
      <p:sp>
        <p:nvSpPr>
          <p:cNvPr id="3" name="Footer Placeholder 2">
            <a:extLst>
              <a:ext uri="{FF2B5EF4-FFF2-40B4-BE49-F238E27FC236}">
                <a16:creationId xmlns:a16="http://schemas.microsoft.com/office/drawing/2014/main" id="{1AEAA507-7E78-C470-A020-ACD0892030C1}"/>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F11788D3-2953-6747-A0CC-B1A75E9A19FF}"/>
              </a:ext>
            </a:extLst>
          </p:cNvPr>
          <p:cNvSpPr txBox="1">
            <a:spLocks noGrp="1"/>
          </p:cNvSpPr>
          <p:nvPr>
            <p:ph type="sldNum" sz="quarter" idx="8"/>
          </p:nvPr>
        </p:nvSpPr>
        <p:spPr/>
        <p:txBody>
          <a:bodyPr/>
          <a:lstStyle>
            <a:lvl1pPr>
              <a:defRPr/>
            </a:lvl1pPr>
          </a:lstStyle>
          <a:p>
            <a:pPr lvl="0"/>
            <a:fld id="{793B1859-F7EE-4835-ABB8-AFF4D173AF67}" type="slidenum">
              <a:t>‹#›</a:t>
            </a:fld>
            <a:endParaRPr lang="el-GR"/>
          </a:p>
        </p:txBody>
      </p:sp>
    </p:spTree>
    <p:extLst>
      <p:ext uri="{BB962C8B-B14F-4D97-AF65-F5344CB8AC3E}">
        <p14:creationId xmlns:p14="http://schemas.microsoft.com/office/powerpoint/2010/main" val="14599383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1DD3-02CA-435D-1DEC-B3E62CEE103C}"/>
              </a:ext>
            </a:extLst>
          </p:cNvPr>
          <p:cNvSpPr txBox="1">
            <a:spLocks noGrp="1"/>
          </p:cNvSpPr>
          <p:nvPr>
            <p:ph type="title"/>
          </p:nvPr>
        </p:nvSpPr>
        <p:spPr>
          <a:xfrm>
            <a:off x="693736" y="377820"/>
            <a:ext cx="3251204" cy="1323978"/>
          </a:xfrm>
        </p:spPr>
        <p:txBody>
          <a:bodyPr anchor="b"/>
          <a:lstStyle>
            <a:lvl1pPr>
              <a:defRPr lang="en-US" sz="3200"/>
            </a:lvl1pPr>
          </a:lstStyle>
          <a:p>
            <a:pPr lvl="0"/>
            <a:r>
              <a:rPr lang="en-US"/>
              <a:t>Click to edit Master title style</a:t>
            </a:r>
          </a:p>
        </p:txBody>
      </p:sp>
      <p:sp>
        <p:nvSpPr>
          <p:cNvPr id="3" name="Content Placeholder 2">
            <a:extLst>
              <a:ext uri="{FF2B5EF4-FFF2-40B4-BE49-F238E27FC236}">
                <a16:creationId xmlns:a16="http://schemas.microsoft.com/office/drawing/2014/main" id="{6018449B-697A-B69A-0D05-F3DE7296CF4C}"/>
              </a:ext>
            </a:extLst>
          </p:cNvPr>
          <p:cNvSpPr txBox="1">
            <a:spLocks noGrp="1"/>
          </p:cNvSpPr>
          <p:nvPr>
            <p:ph idx="1"/>
          </p:nvPr>
        </p:nvSpPr>
        <p:spPr>
          <a:xfrm>
            <a:off x="4286249" y="815973"/>
            <a:ext cx="5102223" cy="4030666"/>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84333-A079-2030-04EB-7C77C062FEE5}"/>
              </a:ext>
            </a:extLst>
          </p:cNvPr>
          <p:cNvSpPr txBox="1">
            <a:spLocks noGrp="1"/>
          </p:cNvSpPr>
          <p:nvPr>
            <p:ph type="body" idx="2"/>
          </p:nvPr>
        </p:nvSpPr>
        <p:spPr>
          <a:xfrm>
            <a:off x="693736" y="1701798"/>
            <a:ext cx="3251204" cy="3151186"/>
          </a:xfrm>
        </p:spPr>
        <p:txBody>
          <a:bodyPr/>
          <a:lstStyle>
            <a:lvl1pPr>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15B641E4-C42E-A48F-7668-37CD87310E82}"/>
              </a:ext>
            </a:extLst>
          </p:cNvPr>
          <p:cNvSpPr txBox="1">
            <a:spLocks noGrp="1"/>
          </p:cNvSpPr>
          <p:nvPr>
            <p:ph type="dt" sz="half" idx="7"/>
          </p:nvPr>
        </p:nvSpPr>
        <p:spPr/>
        <p:txBody>
          <a:bodyPr/>
          <a:lstStyle>
            <a:lvl1pPr>
              <a:defRPr/>
            </a:lvl1pPr>
          </a:lstStyle>
          <a:p>
            <a:pPr lvl="0"/>
            <a:endParaRPr lang="el-GR"/>
          </a:p>
        </p:txBody>
      </p:sp>
      <p:sp>
        <p:nvSpPr>
          <p:cNvPr id="6" name="Footer Placeholder 5">
            <a:extLst>
              <a:ext uri="{FF2B5EF4-FFF2-40B4-BE49-F238E27FC236}">
                <a16:creationId xmlns:a16="http://schemas.microsoft.com/office/drawing/2014/main" id="{049B77AA-850A-2278-C636-2B008A53709A}"/>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13A32CE5-706B-FB3E-32AB-1912038DF6C5}"/>
              </a:ext>
            </a:extLst>
          </p:cNvPr>
          <p:cNvSpPr txBox="1">
            <a:spLocks noGrp="1"/>
          </p:cNvSpPr>
          <p:nvPr>
            <p:ph type="sldNum" sz="quarter" idx="8"/>
          </p:nvPr>
        </p:nvSpPr>
        <p:spPr/>
        <p:txBody>
          <a:bodyPr/>
          <a:lstStyle>
            <a:lvl1pPr>
              <a:defRPr/>
            </a:lvl1pPr>
          </a:lstStyle>
          <a:p>
            <a:pPr lvl="0"/>
            <a:fld id="{1F332469-25E3-433F-AC03-A8C93A5D7D04}" type="slidenum">
              <a:t>‹#›</a:t>
            </a:fld>
            <a:endParaRPr lang="el-GR"/>
          </a:p>
        </p:txBody>
      </p:sp>
    </p:spTree>
    <p:extLst>
      <p:ext uri="{BB962C8B-B14F-4D97-AF65-F5344CB8AC3E}">
        <p14:creationId xmlns:p14="http://schemas.microsoft.com/office/powerpoint/2010/main" val="13403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111E-B839-3B41-5BC9-2868DEE12C7C}"/>
              </a:ext>
            </a:extLst>
          </p:cNvPr>
          <p:cNvSpPr txBox="1">
            <a:spLocks noGrp="1"/>
          </p:cNvSpPr>
          <p:nvPr>
            <p:ph type="title"/>
          </p:nvPr>
        </p:nvSpPr>
        <p:spPr>
          <a:xfrm>
            <a:off x="693736" y="377820"/>
            <a:ext cx="3251204" cy="1323978"/>
          </a:xfrm>
        </p:spPr>
        <p:txBody>
          <a:bodyPr anchor="b"/>
          <a:lstStyle>
            <a:lvl1pPr>
              <a:defRPr lang="en-US" sz="3200"/>
            </a:lvl1pPr>
          </a:lstStyle>
          <a:p>
            <a:pPr lvl="0"/>
            <a:r>
              <a:rPr lang="en-US"/>
              <a:t>Click to edit Master title style</a:t>
            </a:r>
          </a:p>
        </p:txBody>
      </p:sp>
      <p:sp>
        <p:nvSpPr>
          <p:cNvPr id="3" name="Picture Placeholder 2">
            <a:extLst>
              <a:ext uri="{FF2B5EF4-FFF2-40B4-BE49-F238E27FC236}">
                <a16:creationId xmlns:a16="http://schemas.microsoft.com/office/drawing/2014/main" id="{FC95AA32-2A7E-A626-DFAB-C41DD4B6A3E4}"/>
              </a:ext>
            </a:extLst>
          </p:cNvPr>
          <p:cNvSpPr txBox="1">
            <a:spLocks noGrp="1"/>
          </p:cNvSpPr>
          <p:nvPr>
            <p:ph type="pic" idx="1"/>
          </p:nvPr>
        </p:nvSpPr>
        <p:spPr>
          <a:xfrm>
            <a:off x="4286249" y="815973"/>
            <a:ext cx="5102223" cy="4030666"/>
          </a:xfrm>
        </p:spPr>
        <p:txBody>
          <a:bodyPr/>
          <a:lstStyle>
            <a:lvl1pPr>
              <a:defRPr sz="3200"/>
            </a:lvl1pPr>
          </a:lstStyle>
          <a:p>
            <a:pPr lvl="0"/>
            <a:endParaRPr lang="en-US"/>
          </a:p>
        </p:txBody>
      </p:sp>
      <p:sp>
        <p:nvSpPr>
          <p:cNvPr id="4" name="Text Placeholder 3">
            <a:extLst>
              <a:ext uri="{FF2B5EF4-FFF2-40B4-BE49-F238E27FC236}">
                <a16:creationId xmlns:a16="http://schemas.microsoft.com/office/drawing/2014/main" id="{10875B11-BADF-0D95-01C7-9B46FA6B7DD1}"/>
              </a:ext>
            </a:extLst>
          </p:cNvPr>
          <p:cNvSpPr txBox="1">
            <a:spLocks noGrp="1"/>
          </p:cNvSpPr>
          <p:nvPr>
            <p:ph type="body" idx="2"/>
          </p:nvPr>
        </p:nvSpPr>
        <p:spPr>
          <a:xfrm>
            <a:off x="693736" y="1701798"/>
            <a:ext cx="3251204" cy="3151186"/>
          </a:xfrm>
        </p:spPr>
        <p:txBody>
          <a:bodyPr/>
          <a:lstStyle>
            <a:lvl1pPr>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1504F56-F3E4-4BCE-5E50-87B96426BF66}"/>
              </a:ext>
            </a:extLst>
          </p:cNvPr>
          <p:cNvSpPr txBox="1">
            <a:spLocks noGrp="1"/>
          </p:cNvSpPr>
          <p:nvPr>
            <p:ph type="dt" sz="half" idx="7"/>
          </p:nvPr>
        </p:nvSpPr>
        <p:spPr/>
        <p:txBody>
          <a:bodyPr/>
          <a:lstStyle>
            <a:lvl1pPr>
              <a:defRPr/>
            </a:lvl1pPr>
          </a:lstStyle>
          <a:p>
            <a:pPr lvl="0"/>
            <a:endParaRPr lang="el-GR"/>
          </a:p>
        </p:txBody>
      </p:sp>
      <p:sp>
        <p:nvSpPr>
          <p:cNvPr id="6" name="Footer Placeholder 5">
            <a:extLst>
              <a:ext uri="{FF2B5EF4-FFF2-40B4-BE49-F238E27FC236}">
                <a16:creationId xmlns:a16="http://schemas.microsoft.com/office/drawing/2014/main" id="{D29C603F-8F03-B014-082E-62503F69512F}"/>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869ABC1B-5D08-0E1B-C8DF-37F065416CA7}"/>
              </a:ext>
            </a:extLst>
          </p:cNvPr>
          <p:cNvSpPr txBox="1">
            <a:spLocks noGrp="1"/>
          </p:cNvSpPr>
          <p:nvPr>
            <p:ph type="sldNum" sz="quarter" idx="8"/>
          </p:nvPr>
        </p:nvSpPr>
        <p:spPr/>
        <p:txBody>
          <a:bodyPr/>
          <a:lstStyle>
            <a:lvl1pPr>
              <a:defRPr/>
            </a:lvl1pPr>
          </a:lstStyle>
          <a:p>
            <a:pPr lvl="0"/>
            <a:fld id="{C40C80D0-8125-4F2F-9B39-9F5154C2AE7A}" type="slidenum">
              <a:t>‹#›</a:t>
            </a:fld>
            <a:endParaRPr lang="el-GR"/>
          </a:p>
        </p:txBody>
      </p:sp>
    </p:spTree>
    <p:extLst>
      <p:ext uri="{BB962C8B-B14F-4D97-AF65-F5344CB8AC3E}">
        <p14:creationId xmlns:p14="http://schemas.microsoft.com/office/powerpoint/2010/main" val="401063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13709"/>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9374BFA-CE7F-BC2A-2C2D-CE3A3CBA4209}"/>
              </a:ext>
            </a:extLst>
          </p:cNvPr>
          <p:cNvSpPr/>
          <p:nvPr/>
        </p:nvSpPr>
        <p:spPr>
          <a:xfrm rot="59989">
            <a:off x="356570" y="140260"/>
            <a:ext cx="9435236" cy="521999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gradFill>
            <a:gsLst>
              <a:gs pos="0">
                <a:srgbClr val="158466"/>
              </a:gs>
              <a:gs pos="100000">
                <a:srgbClr val="2A6099"/>
              </a:gs>
            </a:gsLst>
            <a:path path="circle">
              <a:fillToRect l="50000" t="80000" r="50000" b="20000"/>
            </a:path>
          </a:gradFill>
          <a:ln w="107999" cap="flat">
            <a:solidFill>
              <a:srgbClr val="FF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3" name="Freeform: Shape 2">
            <a:extLst>
              <a:ext uri="{FF2B5EF4-FFF2-40B4-BE49-F238E27FC236}">
                <a16:creationId xmlns:a16="http://schemas.microsoft.com/office/drawing/2014/main" id="{A17E5958-5D46-7061-6C63-718A2FE0CD02}"/>
              </a:ext>
            </a:extLst>
          </p:cNvPr>
          <p:cNvSpPr/>
          <p:nvPr/>
        </p:nvSpPr>
        <p:spPr>
          <a:xfrm>
            <a:off x="437759" y="257760"/>
            <a:ext cx="9102239" cy="532223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111111">
              <a:alpha val="64000"/>
            </a:srgbClr>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4" name="Freeform: Shape 3">
            <a:extLst>
              <a:ext uri="{FF2B5EF4-FFF2-40B4-BE49-F238E27FC236}">
                <a16:creationId xmlns:a16="http://schemas.microsoft.com/office/drawing/2014/main" id="{3B2747E5-312B-443E-7B69-7D81DB306BC6}"/>
              </a:ext>
            </a:extLst>
          </p:cNvPr>
          <p:cNvSpPr/>
          <p:nvPr/>
        </p:nvSpPr>
        <p:spPr>
          <a:xfrm>
            <a:off x="539998" y="359999"/>
            <a:ext cx="9000000" cy="521999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gradFill>
            <a:gsLst>
              <a:gs pos="0">
                <a:srgbClr val="FFFF00"/>
              </a:gs>
              <a:gs pos="100000">
                <a:srgbClr val="FF8000"/>
              </a:gs>
            </a:gsLst>
            <a:path path="circle">
              <a:fillToRect l="50000" t="100000" r="50000"/>
            </a:path>
          </a:gradFill>
          <a:ln w="107999" cap="flat">
            <a:solidFill>
              <a:srgbClr val="FF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5" name="Title Placeholder 4">
            <a:extLst>
              <a:ext uri="{FF2B5EF4-FFF2-40B4-BE49-F238E27FC236}">
                <a16:creationId xmlns:a16="http://schemas.microsoft.com/office/drawing/2014/main" id="{8F419CF7-7434-2109-BD2E-56A3DC9D48DA}"/>
              </a:ext>
            </a:extLst>
          </p:cNvPr>
          <p:cNvSpPr txBox="1">
            <a:spLocks noGrp="1"/>
          </p:cNvSpPr>
          <p:nvPr>
            <p:ph type="title"/>
          </p:nvPr>
        </p:nvSpPr>
        <p:spPr>
          <a:xfrm>
            <a:off x="3240002" y="450003"/>
            <a:ext cx="3600001" cy="899998"/>
          </a:xfrm>
          <a:prstGeom prst="rect">
            <a:avLst/>
          </a:prstGeom>
          <a:noFill/>
          <a:ln>
            <a:noFill/>
          </a:ln>
        </p:spPr>
        <p:txBody>
          <a:bodyPr vert="horz" wrap="square" lIns="0" tIns="0" rIns="0" bIns="0" anchor="ctr" anchorCtr="1" compatLnSpc="1">
            <a:normAutofit/>
          </a:bodyPr>
          <a:lstStyle/>
          <a:p>
            <a:pPr lvl="0"/>
            <a:endParaRPr lang="el-GR"/>
          </a:p>
        </p:txBody>
      </p:sp>
      <p:sp>
        <p:nvSpPr>
          <p:cNvPr id="6" name="Text Placeholder 5">
            <a:extLst>
              <a:ext uri="{FF2B5EF4-FFF2-40B4-BE49-F238E27FC236}">
                <a16:creationId xmlns:a16="http://schemas.microsoft.com/office/drawing/2014/main" id="{E33E76C0-9415-3C3F-6D49-124485EB76B9}"/>
              </a:ext>
            </a:extLst>
          </p:cNvPr>
          <p:cNvSpPr txBox="1">
            <a:spLocks noGrp="1"/>
          </p:cNvSpPr>
          <p:nvPr>
            <p:ph type="body" idx="1"/>
          </p:nvPr>
        </p:nvSpPr>
        <p:spPr>
          <a:xfrm>
            <a:off x="899998" y="1439997"/>
            <a:ext cx="8280001" cy="3600001"/>
          </a:xfrm>
          <a:prstGeom prst="rect">
            <a:avLst/>
          </a:prstGeom>
          <a:noFill/>
          <a:ln>
            <a:noFill/>
          </a:ln>
        </p:spPr>
        <p:txBody>
          <a:bodyPr vert="horz" wrap="square" lIns="0" tIns="0" rIns="0" bIns="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4F228BD-6445-F036-DAAF-0DE7DCAD1950}"/>
              </a:ext>
            </a:extLst>
          </p:cNvPr>
          <p:cNvSpPr txBox="1">
            <a:spLocks noGrp="1"/>
          </p:cNvSpPr>
          <p:nvPr>
            <p:ph type="dt" sz="half" idx="2"/>
          </p:nvPr>
        </p:nvSpPr>
        <p:spPr>
          <a:xfrm>
            <a:off x="899998" y="5166003"/>
            <a:ext cx="2159995" cy="392396"/>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endParaRPr lang="el-GR"/>
          </a:p>
        </p:txBody>
      </p:sp>
      <p:sp>
        <p:nvSpPr>
          <p:cNvPr id="8" name="Footer Placeholder 7">
            <a:extLst>
              <a:ext uri="{FF2B5EF4-FFF2-40B4-BE49-F238E27FC236}">
                <a16:creationId xmlns:a16="http://schemas.microsoft.com/office/drawing/2014/main" id="{140E2909-DA53-740B-CC60-1536AA423254}"/>
              </a:ext>
            </a:extLst>
          </p:cNvPr>
          <p:cNvSpPr txBox="1">
            <a:spLocks noGrp="1"/>
          </p:cNvSpPr>
          <p:nvPr>
            <p:ph type="ftr" sz="quarter" idx="3"/>
          </p:nvPr>
        </p:nvSpPr>
        <p:spPr>
          <a:xfrm>
            <a:off x="3240002" y="5166003"/>
            <a:ext cx="3600001" cy="392396"/>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endParaRPr lang="el-GR"/>
          </a:p>
        </p:txBody>
      </p:sp>
      <p:sp>
        <p:nvSpPr>
          <p:cNvPr id="9" name="Slide Number Placeholder 8">
            <a:extLst>
              <a:ext uri="{FF2B5EF4-FFF2-40B4-BE49-F238E27FC236}">
                <a16:creationId xmlns:a16="http://schemas.microsoft.com/office/drawing/2014/main" id="{3ED9366D-074F-78F9-46EE-3A6B3DE8F7D0}"/>
              </a:ext>
            </a:extLst>
          </p:cNvPr>
          <p:cNvSpPr txBox="1">
            <a:spLocks noGrp="1"/>
          </p:cNvSpPr>
          <p:nvPr>
            <p:ph type="sldNum" sz="quarter" idx="4"/>
          </p:nvPr>
        </p:nvSpPr>
        <p:spPr>
          <a:xfrm>
            <a:off x="7020004" y="5166003"/>
            <a:ext cx="2159995" cy="392396"/>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l-GR" sz="1400" b="0" i="0" u="none" strike="noStrike" kern="1200" cap="none" spc="0" baseline="0">
                <a:solidFill>
                  <a:srgbClr val="FFFFFF"/>
                </a:solidFill>
                <a:uFillTx/>
                <a:latin typeface="Liberation Sans" pitchFamily="18"/>
                <a:ea typeface="Segoe UI" pitchFamily="2"/>
                <a:cs typeface="Tahoma" pitchFamily="2"/>
              </a:defRPr>
            </a:lvl1pPr>
          </a:lstStyle>
          <a:p>
            <a:pPr lvl="0"/>
            <a:fld id="{BB79EE63-4B62-44BE-85F1-F36364E5BC5E}" type="slidenum">
              <a:t>‹#›</a:t>
            </a:fld>
            <a:endParaRPr lang="el-GR"/>
          </a:p>
        </p:txBody>
      </p:sp>
      <p:sp>
        <p:nvSpPr>
          <p:cNvPr id="10" name="Freeform: Shape 9">
            <a:extLst>
              <a:ext uri="{FF2B5EF4-FFF2-40B4-BE49-F238E27FC236}">
                <a16:creationId xmlns:a16="http://schemas.microsoft.com/office/drawing/2014/main" id="{2F09BEAF-59E5-4B76-A19C-5D529FCFDEB2}"/>
              </a:ext>
            </a:extLst>
          </p:cNvPr>
          <p:cNvSpPr/>
          <p:nvPr/>
        </p:nvSpPr>
        <p:spPr>
          <a:xfrm>
            <a:off x="454319" y="1209595"/>
            <a:ext cx="9216356" cy="4911123"/>
          </a:xfrm>
          <a:custGeom>
            <a:avLst/>
            <a:gdLst>
              <a:gd name="f0" fmla="val w"/>
              <a:gd name="f1" fmla="val h"/>
              <a:gd name="f2" fmla="val 0"/>
              <a:gd name="f3" fmla="val 25602"/>
              <a:gd name="f4" fmla="val 13643"/>
              <a:gd name="f5" fmla="val 1816"/>
              <a:gd name="f6" fmla="val 6343"/>
              <a:gd name="f7" fmla="val 1913"/>
              <a:gd name="f8" fmla="val 2007"/>
              <a:gd name="f9" fmla="val 6368"/>
              <a:gd name="f10" fmla="val 2090"/>
              <a:gd name="f11" fmla="val 6416"/>
              <a:gd name="f12" fmla="val 9467"/>
              <a:gd name="f13" fmla="val 10677"/>
              <a:gd name="f14" fmla="val 3444"/>
              <a:gd name="f15" fmla="val 4654"/>
              <a:gd name="f16" fmla="val 3376"/>
              <a:gd name="f17" fmla="val 4586"/>
              <a:gd name="f18" fmla="val 3327"/>
              <a:gd name="f19" fmla="val 4501"/>
              <a:gd name="f20" fmla="val 3302"/>
              <a:gd name="f21" fmla="val 4408"/>
              <a:gd name="f22" fmla="val 3277"/>
              <a:gd name="f23" fmla="val 4315"/>
              <a:gd name="f24" fmla="val 4217"/>
              <a:gd name="f25" fmla="val 4124"/>
              <a:gd name="f26" fmla="val 4031"/>
              <a:gd name="f27" fmla="val 3947"/>
              <a:gd name="f28" fmla="val 3878"/>
              <a:gd name="f29" fmla="val 3512"/>
              <a:gd name="f30" fmla="val 3810"/>
              <a:gd name="f31" fmla="val 3597"/>
              <a:gd name="f32" fmla="val 3761"/>
              <a:gd name="f33" fmla="val 3690"/>
              <a:gd name="f34" fmla="val 3736"/>
              <a:gd name="f35" fmla="val 3783"/>
              <a:gd name="f36" fmla="val 3712"/>
              <a:gd name="f37" fmla="val 3881"/>
              <a:gd name="f38" fmla="val 3974"/>
              <a:gd name="f39" fmla="val 4067"/>
              <a:gd name="f40" fmla="val 4152"/>
              <a:gd name="f41" fmla="val 4220"/>
              <a:gd name="f42" fmla="val 10240"/>
              <a:gd name="f43" fmla="val 9898"/>
              <a:gd name="f44" fmla="val 5984"/>
              <a:gd name="f45" fmla="val 2523"/>
              <a:gd name="f46" fmla="val 5935"/>
              <a:gd name="f47" fmla="val 2440"/>
              <a:gd name="f48" fmla="val 5910"/>
              <a:gd name="f49" fmla="val 2345"/>
              <a:gd name="f50" fmla="val 2249"/>
              <a:gd name="f51" fmla="val 2153"/>
              <a:gd name="f52" fmla="val 2058"/>
              <a:gd name="f53" fmla="val 1975"/>
              <a:gd name="f54" fmla="val 6032"/>
              <a:gd name="f55" fmla="val 1892"/>
              <a:gd name="f56" fmla="val 6101"/>
              <a:gd name="f57" fmla="val 1822"/>
              <a:gd name="f58" fmla="val 6184"/>
              <a:gd name="f59" fmla="val 1774"/>
              <a:gd name="f60" fmla="val 6268"/>
              <a:gd name="f61" fmla="val 1726"/>
              <a:gd name="f62" fmla="val 6362"/>
              <a:gd name="f63" fmla="val 1701"/>
              <a:gd name="f64" fmla="val 6459"/>
              <a:gd name="f65" fmla="val 6555"/>
              <a:gd name="f66" fmla="val 6650"/>
              <a:gd name="f67" fmla="val 6733"/>
              <a:gd name="f68" fmla="val 6816"/>
              <a:gd name="f69" fmla="val 6886"/>
              <a:gd name="f70" fmla="val 6934"/>
              <a:gd name="f71" fmla="val 11194"/>
              <a:gd name="f72" fmla="val 9357"/>
              <a:gd name="f73" fmla="val 8987"/>
              <a:gd name="f74" fmla="val 1122"/>
              <a:gd name="f75" fmla="val 8962"/>
              <a:gd name="f76" fmla="val 1029"/>
              <a:gd name="f77" fmla="val 931"/>
              <a:gd name="f78" fmla="val 838"/>
              <a:gd name="f79" fmla="val 9012"/>
              <a:gd name="f80" fmla="val 745"/>
              <a:gd name="f81" fmla="val 9061"/>
              <a:gd name="f82" fmla="val 661"/>
              <a:gd name="f83" fmla="val 9129"/>
              <a:gd name="f84" fmla="val 593"/>
              <a:gd name="f85" fmla="val 9197"/>
              <a:gd name="f86" fmla="val 524"/>
              <a:gd name="f87" fmla="val 9282"/>
              <a:gd name="f88" fmla="val 476"/>
              <a:gd name="f89" fmla="val 9375"/>
              <a:gd name="f90" fmla="val 451"/>
              <a:gd name="f91" fmla="val 9468"/>
              <a:gd name="f92" fmla="val 426"/>
              <a:gd name="f93" fmla="val 9566"/>
              <a:gd name="f94" fmla="val 9659"/>
              <a:gd name="f95" fmla="val 9752"/>
              <a:gd name="f96" fmla="val 9837"/>
              <a:gd name="f97" fmla="val 9905"/>
              <a:gd name="f98" fmla="val 9973"/>
              <a:gd name="f99" fmla="val 10022"/>
              <a:gd name="f100" fmla="val 10047"/>
              <a:gd name="f101" fmla="val 12253"/>
              <a:gd name="f102" fmla="val 9073"/>
              <a:gd name="f103" fmla="val 549"/>
              <a:gd name="f104" fmla="val 452"/>
              <a:gd name="f105" fmla="val 12279"/>
              <a:gd name="f106" fmla="val 358"/>
              <a:gd name="f107" fmla="val 12327"/>
              <a:gd name="f108" fmla="val 274"/>
              <a:gd name="f109" fmla="val 12375"/>
              <a:gd name="f110" fmla="val 191"/>
              <a:gd name="f111" fmla="val 12444"/>
              <a:gd name="f112" fmla="val 122"/>
              <a:gd name="f113" fmla="val 12528"/>
              <a:gd name="f114" fmla="val 73"/>
              <a:gd name="f115" fmla="val 12611"/>
              <a:gd name="f116" fmla="val 25"/>
              <a:gd name="f117" fmla="val 12706"/>
              <a:gd name="f118" fmla="val 12802"/>
              <a:gd name="f119" fmla="val 12898"/>
              <a:gd name="f120" fmla="val 12993"/>
              <a:gd name="f121" fmla="val 13076"/>
              <a:gd name="f122" fmla="val 13159"/>
              <a:gd name="f123" fmla="val 13229"/>
              <a:gd name="f124" fmla="val 13277"/>
              <a:gd name="f125" fmla="val 13325"/>
              <a:gd name="f126" fmla="val 13350"/>
              <a:gd name="f127" fmla="val 9065"/>
              <a:gd name="f128" fmla="val 15554"/>
              <a:gd name="f129" fmla="val 842"/>
              <a:gd name="f130" fmla="val 15579"/>
              <a:gd name="f131" fmla="val 749"/>
              <a:gd name="f132" fmla="val 15628"/>
              <a:gd name="f133" fmla="val 664"/>
              <a:gd name="f134" fmla="val 15696"/>
              <a:gd name="f135" fmla="val 596"/>
              <a:gd name="f136" fmla="val 15764"/>
              <a:gd name="f137" fmla="val 528"/>
              <a:gd name="f138" fmla="val 15849"/>
              <a:gd name="f139" fmla="val 479"/>
              <a:gd name="f140" fmla="val 15942"/>
              <a:gd name="f141" fmla="val 454"/>
              <a:gd name="f142" fmla="val 16035"/>
              <a:gd name="f143" fmla="val 429"/>
              <a:gd name="f144" fmla="val 16132"/>
              <a:gd name="f145" fmla="val 16225"/>
              <a:gd name="f146" fmla="val 16318"/>
              <a:gd name="f147" fmla="val 16403"/>
              <a:gd name="f148" fmla="val 16471"/>
              <a:gd name="f149" fmla="val 16539"/>
              <a:gd name="f150" fmla="val 16588"/>
              <a:gd name="f151" fmla="val 16613"/>
              <a:gd name="f152" fmla="val 16638"/>
              <a:gd name="f153" fmla="val 935"/>
              <a:gd name="f154" fmla="val 1033"/>
              <a:gd name="f155" fmla="val 1126"/>
              <a:gd name="f156" fmla="val 14408"/>
              <a:gd name="f157" fmla="val 9358"/>
              <a:gd name="f158" fmla="val 18670"/>
              <a:gd name="f159" fmla="val 18718"/>
              <a:gd name="f160" fmla="val 18788"/>
              <a:gd name="f161" fmla="val 18871"/>
              <a:gd name="f162" fmla="val 18954"/>
              <a:gd name="f163" fmla="val 19049"/>
              <a:gd name="f164" fmla="val 19145"/>
              <a:gd name="f165" fmla="val 19241"/>
              <a:gd name="f166" fmla="val 19336"/>
              <a:gd name="f167" fmla="val 19419"/>
              <a:gd name="f168" fmla="val 19503"/>
              <a:gd name="f169" fmla="val 19572"/>
              <a:gd name="f170" fmla="val 19620"/>
              <a:gd name="f171" fmla="val 19668"/>
              <a:gd name="f172" fmla="val 19694"/>
              <a:gd name="f173" fmla="val 2346"/>
              <a:gd name="f174" fmla="val 2524"/>
              <a:gd name="f175" fmla="val 15363"/>
              <a:gd name="f176" fmla="val 9897"/>
              <a:gd name="f177" fmla="val 21382"/>
              <a:gd name="f178" fmla="val 21450"/>
              <a:gd name="f179" fmla="val 21535"/>
              <a:gd name="f180" fmla="val 21628"/>
              <a:gd name="f181" fmla="val 21721"/>
              <a:gd name="f182" fmla="val 3711"/>
              <a:gd name="f183" fmla="val 21819"/>
              <a:gd name="f184" fmla="val 21912"/>
              <a:gd name="f185" fmla="val 22005"/>
              <a:gd name="f186" fmla="val 22090"/>
              <a:gd name="f187" fmla="val 22158"/>
              <a:gd name="f188" fmla="val 22226"/>
              <a:gd name="f189" fmla="val 3946"/>
              <a:gd name="f190" fmla="val 22275"/>
              <a:gd name="f191" fmla="val 22300"/>
              <a:gd name="f192" fmla="val 22325"/>
              <a:gd name="f193" fmla="val 4585"/>
              <a:gd name="f194" fmla="val 4653"/>
              <a:gd name="f195" fmla="val 16131"/>
              <a:gd name="f196" fmla="val 10681"/>
              <a:gd name="f197" fmla="val 23513"/>
              <a:gd name="f198" fmla="val 6418"/>
              <a:gd name="f199" fmla="val 23597"/>
              <a:gd name="f200" fmla="val 6370"/>
              <a:gd name="f201" fmla="val 23691"/>
              <a:gd name="f202" fmla="val 6345"/>
              <a:gd name="f203" fmla="val 23788"/>
              <a:gd name="f204" fmla="val 23884"/>
              <a:gd name="f205" fmla="val 23978"/>
              <a:gd name="f206" fmla="val 24062"/>
              <a:gd name="f207" fmla="val 24145"/>
              <a:gd name="f208" fmla="val 6466"/>
              <a:gd name="f209" fmla="val 24214"/>
              <a:gd name="f210" fmla="val 6536"/>
              <a:gd name="f211" fmla="val 24263"/>
              <a:gd name="f212" fmla="val 6619"/>
              <a:gd name="f213" fmla="val 24311"/>
              <a:gd name="f214" fmla="val 6702"/>
              <a:gd name="f215" fmla="val 24336"/>
              <a:gd name="f216" fmla="val 6797"/>
              <a:gd name="f217" fmla="val 6893"/>
              <a:gd name="f218" fmla="val 6990"/>
              <a:gd name="f219" fmla="val 7084"/>
              <a:gd name="f220" fmla="val 7168"/>
              <a:gd name="f221" fmla="val 7251"/>
              <a:gd name="f222" fmla="val 7320"/>
              <a:gd name="f223" fmla="val 7368"/>
              <a:gd name="f224" fmla="val 16689"/>
              <a:gd name="f225" fmla="val 11625"/>
              <a:gd name="f226" fmla="val 24911"/>
              <a:gd name="f227" fmla="val 9422"/>
              <a:gd name="f228" fmla="val 25004"/>
              <a:gd name="f229" fmla="val 9397"/>
              <a:gd name="f230" fmla="val 25102"/>
              <a:gd name="f231" fmla="val 25195"/>
              <a:gd name="f232" fmla="val 25288"/>
              <a:gd name="f233" fmla="val 9447"/>
              <a:gd name="f234" fmla="val 25373"/>
              <a:gd name="f235" fmla="val 9496"/>
              <a:gd name="f236" fmla="val 25441"/>
              <a:gd name="f237" fmla="val 9564"/>
              <a:gd name="f238" fmla="val 25509"/>
              <a:gd name="f239" fmla="val 9632"/>
              <a:gd name="f240" fmla="val 25558"/>
              <a:gd name="f241" fmla="val 9717"/>
              <a:gd name="f242" fmla="val 25583"/>
              <a:gd name="f243" fmla="val 9810"/>
              <a:gd name="f244" fmla="val 25608"/>
              <a:gd name="f245" fmla="val 9903"/>
              <a:gd name="f246" fmla="val 10001"/>
              <a:gd name="f247" fmla="val 10094"/>
              <a:gd name="f248" fmla="val 10187"/>
              <a:gd name="f249" fmla="val 10272"/>
              <a:gd name="f250" fmla="val 10340"/>
              <a:gd name="f251" fmla="val 10408"/>
              <a:gd name="f252" fmla="val 10457"/>
              <a:gd name="f253" fmla="val 10482"/>
              <a:gd name="f254" fmla="val 13470"/>
              <a:gd name="f255" fmla="val 13623"/>
              <a:gd name="f256" fmla="val 13377"/>
              <a:gd name="f257" fmla="val 13648"/>
              <a:gd name="f258" fmla="val 13280"/>
              <a:gd name="f259" fmla="val 13187"/>
              <a:gd name="f260" fmla="val 13094"/>
              <a:gd name="f261" fmla="val 13598"/>
              <a:gd name="f262" fmla="val 13009"/>
              <a:gd name="f263" fmla="val 13549"/>
              <a:gd name="f264" fmla="val 12941"/>
              <a:gd name="f265" fmla="val 13481"/>
              <a:gd name="f266" fmla="val 12874"/>
              <a:gd name="f267" fmla="val 13415"/>
              <a:gd name="f268" fmla="val 12826"/>
              <a:gd name="f269" fmla="val 13333"/>
              <a:gd name="f270" fmla="val 12801"/>
              <a:gd name="f271" fmla="val 13243"/>
              <a:gd name="f272" fmla="val 12775"/>
              <a:gd name="f273" fmla="val 12727"/>
              <a:gd name="f274" fmla="val 13416"/>
              <a:gd name="f275" fmla="val 12661"/>
              <a:gd name="f276" fmla="val 13482"/>
              <a:gd name="f277" fmla="val 12593"/>
              <a:gd name="f278" fmla="val 13550"/>
              <a:gd name="f279" fmla="val 12508"/>
              <a:gd name="f280" fmla="val 13599"/>
              <a:gd name="f281" fmla="val 12415"/>
              <a:gd name="f282" fmla="val 13624"/>
              <a:gd name="f283" fmla="val 12322"/>
              <a:gd name="f284" fmla="val 13649"/>
              <a:gd name="f285" fmla="val 12224"/>
              <a:gd name="f286" fmla="val 12131"/>
              <a:gd name="f287" fmla="val 12130"/>
              <a:gd name="f288" fmla="val 407"/>
              <a:gd name="f289" fmla="val 10483"/>
              <a:gd name="f290" fmla="val 314"/>
              <a:gd name="f291" fmla="val 10458"/>
              <a:gd name="f292" fmla="val 229"/>
              <a:gd name="f293" fmla="val 10409"/>
              <a:gd name="f294" fmla="val 161"/>
              <a:gd name="f295" fmla="val 10341"/>
              <a:gd name="f296" fmla="val 93"/>
              <a:gd name="f297" fmla="val 10273"/>
              <a:gd name="f298" fmla="val 44"/>
              <a:gd name="f299" fmla="val 10188"/>
              <a:gd name="f300" fmla="val 19"/>
              <a:gd name="f301" fmla="val 10095"/>
              <a:gd name="f302" fmla="+- 0 0 6"/>
              <a:gd name="f303" fmla="val 10002"/>
              <a:gd name="f304" fmla="val 9904"/>
              <a:gd name="f305" fmla="val 9811"/>
              <a:gd name="f306" fmla="val 9718"/>
              <a:gd name="f307" fmla="val 9633"/>
              <a:gd name="f308" fmla="val 9565"/>
              <a:gd name="f309" fmla="val 9497"/>
              <a:gd name="f310" fmla="val 9448"/>
              <a:gd name="f311" fmla="val 9423"/>
              <a:gd name="f312" fmla="val 500"/>
              <a:gd name="f313" fmla="val 9398"/>
              <a:gd name="f314" fmla="val 597"/>
              <a:gd name="f315" fmla="val 690"/>
              <a:gd name="f316" fmla="val 8921"/>
              <a:gd name="f317" fmla="val 11628"/>
              <a:gd name="f318" fmla="val 1542"/>
              <a:gd name="f319" fmla="val 7366"/>
              <a:gd name="f320" fmla="val 1458"/>
              <a:gd name="f321" fmla="val 7318"/>
              <a:gd name="f322" fmla="val 1389"/>
              <a:gd name="f323" fmla="val 7249"/>
              <a:gd name="f324" fmla="val 1341"/>
              <a:gd name="f325" fmla="val 7165"/>
              <a:gd name="f326" fmla="val 1293"/>
              <a:gd name="f327" fmla="val 7082"/>
              <a:gd name="f328" fmla="val 1268"/>
              <a:gd name="f329" fmla="val 6987"/>
              <a:gd name="f330" fmla="val 6891"/>
              <a:gd name="f331" fmla="val 6795"/>
              <a:gd name="f332" fmla="val 6700"/>
              <a:gd name="f333" fmla="val 6617"/>
              <a:gd name="f334" fmla="val 6534"/>
              <a:gd name="f335" fmla="val 1459"/>
              <a:gd name="f336" fmla="val 6464"/>
              <a:gd name="f337" fmla="val 1625"/>
              <a:gd name="f338" fmla="val 1720"/>
              <a:gd name="f339" fmla="*/ f0 1 25602"/>
              <a:gd name="f340" fmla="*/ f1 1 13643"/>
              <a:gd name="f341" fmla="+- f4 0 f2"/>
              <a:gd name="f342" fmla="+- f3 0 f2"/>
              <a:gd name="f343" fmla="*/ f342 1 25602"/>
              <a:gd name="f344" fmla="*/ f341 1 13643"/>
              <a:gd name="f345" fmla="*/ f2 1 f343"/>
              <a:gd name="f346" fmla="*/ f3 1 f343"/>
              <a:gd name="f347" fmla="*/ f2 1 f344"/>
              <a:gd name="f348" fmla="*/ f4 1 f344"/>
              <a:gd name="f349" fmla="*/ f345 f339 1"/>
              <a:gd name="f350" fmla="*/ f346 f339 1"/>
              <a:gd name="f351" fmla="*/ f348 f340 1"/>
              <a:gd name="f352" fmla="*/ f347 f340 1"/>
            </a:gdLst>
            <a:ahLst/>
            <a:cxnLst>
              <a:cxn ang="3cd4">
                <a:pos x="hc" y="t"/>
              </a:cxn>
              <a:cxn ang="0">
                <a:pos x="r" y="vc"/>
              </a:cxn>
              <a:cxn ang="cd4">
                <a:pos x="hc" y="b"/>
              </a:cxn>
              <a:cxn ang="cd2">
                <a:pos x="l" y="vc"/>
              </a:cxn>
            </a:cxnLst>
            <a:rect l="f349" t="f352" r="f350" b="f351"/>
            <a:pathLst>
              <a:path w="25602" h="13643">
                <a:moveTo>
                  <a:pt x="f5" y="f6"/>
                </a:moveTo>
                <a:cubicBezTo>
                  <a:pt x="f7" y="f6"/>
                  <a:pt x="f8" y="f9"/>
                  <a:pt x="f10" y="f11"/>
                </a:cubicBezTo>
                <a:lnTo>
                  <a:pt x="f12" y="f13"/>
                </a:lnTo>
                <a:lnTo>
                  <a:pt x="f14" y="f15"/>
                </a:lnTo>
                <a:cubicBezTo>
                  <a:pt x="f16" y="f17"/>
                  <a:pt x="f18" y="f19"/>
                  <a:pt x="f20" y="f21"/>
                </a:cubicBezTo>
                <a:cubicBezTo>
                  <a:pt x="f22" y="f23"/>
                  <a:pt x="f22" y="f24"/>
                  <a:pt x="f20" y="f25"/>
                </a:cubicBezTo>
                <a:cubicBezTo>
                  <a:pt x="f18" y="f26"/>
                  <a:pt x="f16" y="f27"/>
                  <a:pt x="f14" y="f28"/>
                </a:cubicBezTo>
                <a:cubicBezTo>
                  <a:pt x="f29" y="f30"/>
                  <a:pt x="f31" y="f32"/>
                  <a:pt x="f33" y="f34"/>
                </a:cubicBezTo>
                <a:cubicBezTo>
                  <a:pt x="f35" y="f36"/>
                  <a:pt x="f37" y="f36"/>
                  <a:pt x="f38" y="f34"/>
                </a:cubicBezTo>
                <a:cubicBezTo>
                  <a:pt x="f39" y="f32"/>
                  <a:pt x="f40" y="f30"/>
                  <a:pt x="f41" y="f28"/>
                </a:cubicBezTo>
                <a:lnTo>
                  <a:pt x="f42" y="f43"/>
                </a:lnTo>
                <a:lnTo>
                  <a:pt x="f44" y="f45"/>
                </a:lnTo>
                <a:cubicBezTo>
                  <a:pt x="f46" y="f47"/>
                  <a:pt x="f48" y="f49"/>
                  <a:pt x="f48" y="f50"/>
                </a:cubicBezTo>
                <a:cubicBezTo>
                  <a:pt x="f48" y="f51"/>
                  <a:pt x="f46" y="f52"/>
                  <a:pt x="f44" y="f53"/>
                </a:cubicBezTo>
                <a:cubicBezTo>
                  <a:pt x="f54" y="f55"/>
                  <a:pt x="f56" y="f57"/>
                  <a:pt x="f58" y="f59"/>
                </a:cubicBezTo>
                <a:cubicBezTo>
                  <a:pt x="f60" y="f61"/>
                  <a:pt x="f62" y="f63"/>
                  <a:pt x="f64" y="f63"/>
                </a:cubicBezTo>
                <a:cubicBezTo>
                  <a:pt x="f65" y="f63"/>
                  <a:pt x="f66" y="f61"/>
                  <a:pt x="f67" y="f59"/>
                </a:cubicBezTo>
                <a:cubicBezTo>
                  <a:pt x="f68" y="f57"/>
                  <a:pt x="f69" y="f55"/>
                  <a:pt x="f70" y="f53"/>
                </a:cubicBezTo>
                <a:lnTo>
                  <a:pt x="f71" y="f72"/>
                </a:lnTo>
                <a:lnTo>
                  <a:pt x="f73" y="f74"/>
                </a:lnTo>
                <a:cubicBezTo>
                  <a:pt x="f75" y="f76"/>
                  <a:pt x="f75" y="f77"/>
                  <a:pt x="f73" y="f78"/>
                </a:cubicBezTo>
                <a:cubicBezTo>
                  <a:pt x="f79" y="f80"/>
                  <a:pt x="f81" y="f82"/>
                  <a:pt x="f83" y="f84"/>
                </a:cubicBezTo>
                <a:cubicBezTo>
                  <a:pt x="f85" y="f86"/>
                  <a:pt x="f87" y="f88"/>
                  <a:pt x="f89" y="f90"/>
                </a:cubicBezTo>
                <a:cubicBezTo>
                  <a:pt x="f91" y="f92"/>
                  <a:pt x="f93" y="f92"/>
                  <a:pt x="f94" y="f90"/>
                </a:cubicBezTo>
                <a:cubicBezTo>
                  <a:pt x="f95" y="f88"/>
                  <a:pt x="f96" y="f86"/>
                  <a:pt x="f97" y="f84"/>
                </a:cubicBezTo>
                <a:cubicBezTo>
                  <a:pt x="f98" y="f82"/>
                  <a:pt x="f99" y="f80"/>
                  <a:pt x="f100" y="f78"/>
                </a:cubicBezTo>
                <a:lnTo>
                  <a:pt x="f101" y="f102"/>
                </a:lnTo>
                <a:lnTo>
                  <a:pt x="f101" y="f103"/>
                </a:lnTo>
                <a:cubicBezTo>
                  <a:pt x="f101" y="f104"/>
                  <a:pt x="f105" y="f106"/>
                  <a:pt x="f107" y="f108"/>
                </a:cubicBezTo>
                <a:cubicBezTo>
                  <a:pt x="f109" y="f110"/>
                  <a:pt x="f111" y="f112"/>
                  <a:pt x="f113" y="f114"/>
                </a:cubicBezTo>
                <a:cubicBezTo>
                  <a:pt x="f115" y="f116"/>
                  <a:pt x="f117" y="f2"/>
                  <a:pt x="f118" y="f2"/>
                </a:cubicBezTo>
                <a:cubicBezTo>
                  <a:pt x="f119" y="f2"/>
                  <a:pt x="f120" y="f116"/>
                  <a:pt x="f121" y="f114"/>
                </a:cubicBezTo>
                <a:cubicBezTo>
                  <a:pt x="f122" y="f112"/>
                  <a:pt x="f123" y="f110"/>
                  <a:pt x="f124" y="f108"/>
                </a:cubicBezTo>
                <a:cubicBezTo>
                  <a:pt x="f125" y="f106"/>
                  <a:pt x="f126" y="f104"/>
                  <a:pt x="f126" y="f103"/>
                </a:cubicBezTo>
                <a:lnTo>
                  <a:pt x="f126" y="f127"/>
                </a:lnTo>
                <a:lnTo>
                  <a:pt x="f128" y="f129"/>
                </a:lnTo>
                <a:cubicBezTo>
                  <a:pt x="f130" y="f131"/>
                  <a:pt x="f132" y="f133"/>
                  <a:pt x="f134" y="f135"/>
                </a:cubicBezTo>
                <a:cubicBezTo>
                  <a:pt x="f136" y="f137"/>
                  <a:pt x="f138" y="f139"/>
                  <a:pt x="f140" y="f141"/>
                </a:cubicBezTo>
                <a:cubicBezTo>
                  <a:pt x="f142" y="f143"/>
                  <a:pt x="f144" y="f143"/>
                  <a:pt x="f145" y="f141"/>
                </a:cubicBezTo>
                <a:cubicBezTo>
                  <a:pt x="f146" y="f139"/>
                  <a:pt x="f147" y="f137"/>
                  <a:pt x="f148" y="f135"/>
                </a:cubicBezTo>
                <a:cubicBezTo>
                  <a:pt x="f149" y="f133"/>
                  <a:pt x="f150" y="f131"/>
                  <a:pt x="f151" y="f129"/>
                </a:cubicBezTo>
                <a:cubicBezTo>
                  <a:pt x="f152" y="f153"/>
                  <a:pt x="f152" y="f154"/>
                  <a:pt x="f151" y="f155"/>
                </a:cubicBezTo>
                <a:lnTo>
                  <a:pt x="f156" y="f157"/>
                </a:lnTo>
                <a:lnTo>
                  <a:pt x="f158" y="f53"/>
                </a:lnTo>
                <a:cubicBezTo>
                  <a:pt x="f159" y="f55"/>
                  <a:pt x="f160" y="f57"/>
                  <a:pt x="f161" y="f59"/>
                </a:cubicBezTo>
                <a:cubicBezTo>
                  <a:pt x="f162" y="f61"/>
                  <a:pt x="f163" y="f63"/>
                  <a:pt x="f164" y="f63"/>
                </a:cubicBezTo>
                <a:cubicBezTo>
                  <a:pt x="f165" y="f63"/>
                  <a:pt x="f166" y="f61"/>
                  <a:pt x="f167" y="f59"/>
                </a:cubicBezTo>
                <a:cubicBezTo>
                  <a:pt x="f168" y="f57"/>
                  <a:pt x="f169" y="f55"/>
                  <a:pt x="f170" y="f53"/>
                </a:cubicBezTo>
                <a:cubicBezTo>
                  <a:pt x="f171" y="f52"/>
                  <a:pt x="f172" y="f51"/>
                  <a:pt x="f172" y="f50"/>
                </a:cubicBezTo>
                <a:cubicBezTo>
                  <a:pt x="f172" y="f173"/>
                  <a:pt x="f171" y="f47"/>
                  <a:pt x="f170" y="f174"/>
                </a:cubicBezTo>
                <a:lnTo>
                  <a:pt x="f170" y="f45"/>
                </a:lnTo>
                <a:lnTo>
                  <a:pt x="f170" y="f174"/>
                </a:lnTo>
                <a:lnTo>
                  <a:pt x="f175" y="f176"/>
                </a:lnTo>
                <a:lnTo>
                  <a:pt x="f177" y="f28"/>
                </a:lnTo>
                <a:cubicBezTo>
                  <a:pt x="f178" y="f30"/>
                  <a:pt x="f179" y="f32"/>
                  <a:pt x="f180" y="f34"/>
                </a:cubicBezTo>
                <a:cubicBezTo>
                  <a:pt x="f181" y="f182"/>
                  <a:pt x="f183" y="f182"/>
                  <a:pt x="f184" y="f34"/>
                </a:cubicBezTo>
                <a:cubicBezTo>
                  <a:pt x="f185" y="f32"/>
                  <a:pt x="f186" y="f30"/>
                  <a:pt x="f187" y="f28"/>
                </a:cubicBezTo>
                <a:cubicBezTo>
                  <a:pt x="f188" y="f189"/>
                  <a:pt x="f190" y="f26"/>
                  <a:pt x="f191" y="f25"/>
                </a:cubicBezTo>
                <a:cubicBezTo>
                  <a:pt x="f192" y="f24"/>
                  <a:pt x="f192" y="f23"/>
                  <a:pt x="f191" y="f21"/>
                </a:cubicBezTo>
                <a:cubicBezTo>
                  <a:pt x="f190" y="f19"/>
                  <a:pt x="f188" y="f193"/>
                  <a:pt x="f187" y="f194"/>
                </a:cubicBezTo>
                <a:lnTo>
                  <a:pt x="f195" y="f196"/>
                </a:lnTo>
                <a:lnTo>
                  <a:pt x="f197" y="f198"/>
                </a:lnTo>
                <a:cubicBezTo>
                  <a:pt x="f199" y="f200"/>
                  <a:pt x="f201" y="f202"/>
                  <a:pt x="f203" y="f202"/>
                </a:cubicBezTo>
                <a:cubicBezTo>
                  <a:pt x="f204" y="f202"/>
                  <a:pt x="f205" y="f200"/>
                  <a:pt x="f206" y="f198"/>
                </a:cubicBezTo>
                <a:cubicBezTo>
                  <a:pt x="f207" y="f208"/>
                  <a:pt x="f209" y="f210"/>
                  <a:pt x="f211" y="f212"/>
                </a:cubicBezTo>
                <a:cubicBezTo>
                  <a:pt x="f213" y="f214"/>
                  <a:pt x="f215" y="f216"/>
                  <a:pt x="f215" y="f217"/>
                </a:cubicBezTo>
                <a:cubicBezTo>
                  <a:pt x="f215" y="f218"/>
                  <a:pt x="f213" y="f219"/>
                  <a:pt x="f211" y="f220"/>
                </a:cubicBezTo>
                <a:cubicBezTo>
                  <a:pt x="f209" y="f221"/>
                  <a:pt x="f207" y="f222"/>
                  <a:pt x="f206" y="f223"/>
                </a:cubicBezTo>
                <a:lnTo>
                  <a:pt x="f224" y="f225"/>
                </a:lnTo>
                <a:lnTo>
                  <a:pt x="f226" y="f227"/>
                </a:lnTo>
                <a:cubicBezTo>
                  <a:pt x="f228" y="f229"/>
                  <a:pt x="f230" y="f229"/>
                  <a:pt x="f231" y="f227"/>
                </a:cubicBezTo>
                <a:cubicBezTo>
                  <a:pt x="f232" y="f233"/>
                  <a:pt x="f234" y="f235"/>
                  <a:pt x="f236" y="f237"/>
                </a:cubicBezTo>
                <a:cubicBezTo>
                  <a:pt x="f238" y="f239"/>
                  <a:pt x="f240" y="f241"/>
                  <a:pt x="f242" y="f243"/>
                </a:cubicBezTo>
                <a:cubicBezTo>
                  <a:pt x="f244" y="f245"/>
                  <a:pt x="f244" y="f246"/>
                  <a:pt x="f242" y="f247"/>
                </a:cubicBezTo>
                <a:cubicBezTo>
                  <a:pt x="f240" y="f248"/>
                  <a:pt x="f238" y="f249"/>
                  <a:pt x="f236" y="f250"/>
                </a:cubicBezTo>
                <a:cubicBezTo>
                  <a:pt x="f234" y="f251"/>
                  <a:pt x="f232" y="f252"/>
                  <a:pt x="f231" y="f253"/>
                </a:cubicBezTo>
                <a:lnTo>
                  <a:pt x="f254" y="f255"/>
                </a:lnTo>
                <a:cubicBezTo>
                  <a:pt x="f256" y="f257"/>
                  <a:pt x="f258" y="f257"/>
                  <a:pt x="f259" y="f255"/>
                </a:cubicBezTo>
                <a:cubicBezTo>
                  <a:pt x="f260" y="f261"/>
                  <a:pt x="f262" y="f263"/>
                  <a:pt x="f264" y="f265"/>
                </a:cubicBezTo>
                <a:cubicBezTo>
                  <a:pt x="f266" y="f267"/>
                  <a:pt x="f268" y="f269"/>
                  <a:pt x="f270" y="f271"/>
                </a:cubicBezTo>
                <a:cubicBezTo>
                  <a:pt x="f272" y="f269"/>
                  <a:pt x="f273" y="f274"/>
                  <a:pt x="f275" y="f276"/>
                </a:cubicBezTo>
                <a:cubicBezTo>
                  <a:pt x="f277" y="f278"/>
                  <a:pt x="f279" y="f280"/>
                  <a:pt x="f281" y="f282"/>
                </a:cubicBezTo>
                <a:cubicBezTo>
                  <a:pt x="f283" y="f284"/>
                  <a:pt x="f285" y="f284"/>
                  <a:pt x="f286" y="f282"/>
                </a:cubicBezTo>
                <a:lnTo>
                  <a:pt x="f287" y="f282"/>
                </a:lnTo>
                <a:lnTo>
                  <a:pt x="f288" y="f289"/>
                </a:lnTo>
                <a:cubicBezTo>
                  <a:pt x="f290" y="f291"/>
                  <a:pt x="f292" y="f293"/>
                  <a:pt x="f294" y="f295"/>
                </a:cubicBezTo>
                <a:cubicBezTo>
                  <a:pt x="f296" y="f297"/>
                  <a:pt x="f298" y="f299"/>
                  <a:pt x="f300" y="f301"/>
                </a:cubicBezTo>
                <a:cubicBezTo>
                  <a:pt x="f302" y="f303"/>
                  <a:pt x="f302" y="f304"/>
                  <a:pt x="f300" y="f305"/>
                </a:cubicBezTo>
                <a:cubicBezTo>
                  <a:pt x="f298" y="f306"/>
                  <a:pt x="f296" y="f307"/>
                  <a:pt x="f294" y="f308"/>
                </a:cubicBezTo>
                <a:cubicBezTo>
                  <a:pt x="f292" y="f309"/>
                  <a:pt x="f290" y="f310"/>
                  <a:pt x="f288" y="f311"/>
                </a:cubicBezTo>
                <a:cubicBezTo>
                  <a:pt x="f312" y="f313"/>
                  <a:pt x="f314" y="f313"/>
                  <a:pt x="f315" y="f311"/>
                </a:cubicBezTo>
                <a:lnTo>
                  <a:pt x="f316" y="f317"/>
                </a:lnTo>
                <a:lnTo>
                  <a:pt x="f318" y="f319"/>
                </a:lnTo>
                <a:cubicBezTo>
                  <a:pt x="f320" y="f321"/>
                  <a:pt x="f322" y="f323"/>
                  <a:pt x="f324" y="f325"/>
                </a:cubicBezTo>
                <a:cubicBezTo>
                  <a:pt x="f326" y="f327"/>
                  <a:pt x="f328" y="f329"/>
                  <a:pt x="f328" y="f330"/>
                </a:cubicBezTo>
                <a:cubicBezTo>
                  <a:pt x="f328" y="f331"/>
                  <a:pt x="f326" y="f332"/>
                  <a:pt x="f324" y="f333"/>
                </a:cubicBezTo>
                <a:cubicBezTo>
                  <a:pt x="f322" y="f334"/>
                  <a:pt x="f335" y="f336"/>
                  <a:pt x="f318" y="f11"/>
                </a:cubicBezTo>
                <a:cubicBezTo>
                  <a:pt x="f337" y="f9"/>
                  <a:pt x="f338" y="f6"/>
                  <a:pt x="f5" y="f6"/>
                </a:cubicBezTo>
                <a:close/>
              </a:path>
            </a:pathLst>
          </a:custGeom>
          <a:solidFill>
            <a:srgbClr val="FFFFA6">
              <a:alpha val="4000"/>
            </a:srgbClr>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grpSp>
        <p:nvGrpSpPr>
          <p:cNvPr id="11" name="Group 10">
            <a:extLst>
              <a:ext uri="{FF2B5EF4-FFF2-40B4-BE49-F238E27FC236}">
                <a16:creationId xmlns:a16="http://schemas.microsoft.com/office/drawing/2014/main" id="{42FF46C0-D1FE-4B82-C6CF-8F4402176111}"/>
              </a:ext>
            </a:extLst>
          </p:cNvPr>
          <p:cNvGrpSpPr/>
          <p:nvPr/>
        </p:nvGrpSpPr>
        <p:grpSpPr>
          <a:xfrm>
            <a:off x="747723" y="866878"/>
            <a:ext cx="8584560" cy="119887"/>
            <a:chOff x="747723" y="866878"/>
            <a:chExt cx="8584560" cy="119887"/>
          </a:xfrm>
        </p:grpSpPr>
        <p:sp>
          <p:nvSpPr>
            <p:cNvPr id="12" name="Freeform: Shape 11">
              <a:extLst>
                <a:ext uri="{FF2B5EF4-FFF2-40B4-BE49-F238E27FC236}">
                  <a16:creationId xmlns:a16="http://schemas.microsoft.com/office/drawing/2014/main" id="{C1A712B3-6A78-EF05-109C-B02F6239449C}"/>
                </a:ext>
              </a:extLst>
            </p:cNvPr>
            <p:cNvSpPr/>
            <p:nvPr/>
          </p:nvSpPr>
          <p:spPr>
            <a:xfrm>
              <a:off x="747723" y="866878"/>
              <a:ext cx="2465999" cy="28803"/>
            </a:xfrm>
            <a:custGeom>
              <a:avLst/>
              <a:gdLst>
                <a:gd name="f0" fmla="val 10800000"/>
                <a:gd name="f1" fmla="val 5400000"/>
                <a:gd name="f2" fmla="val 16200000"/>
                <a:gd name="f3" fmla="val w"/>
                <a:gd name="f4" fmla="val h"/>
                <a:gd name="f5" fmla="val ss"/>
                <a:gd name="f6" fmla="val 0"/>
                <a:gd name="f7" fmla="*/ 5419351 1 1725033"/>
                <a:gd name="f8" fmla="val 45"/>
                <a:gd name="f9" fmla="val 108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alpha val="25000"/>
              </a:srgbClr>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13" name="Freeform: Shape 12">
              <a:extLst>
                <a:ext uri="{FF2B5EF4-FFF2-40B4-BE49-F238E27FC236}">
                  <a16:creationId xmlns:a16="http://schemas.microsoft.com/office/drawing/2014/main" id="{463E5840-D125-5E4C-04DF-E7EBA3743782}"/>
                </a:ext>
              </a:extLst>
            </p:cNvPr>
            <p:cNvSpPr/>
            <p:nvPr/>
          </p:nvSpPr>
          <p:spPr>
            <a:xfrm>
              <a:off x="1005117" y="957962"/>
              <a:ext cx="2195995" cy="28803"/>
            </a:xfrm>
            <a:custGeom>
              <a:avLst/>
              <a:gdLst>
                <a:gd name="f0" fmla="val 10800000"/>
                <a:gd name="f1" fmla="val 5400000"/>
                <a:gd name="f2" fmla="val 16200000"/>
                <a:gd name="f3" fmla="val w"/>
                <a:gd name="f4" fmla="val h"/>
                <a:gd name="f5" fmla="val ss"/>
                <a:gd name="f6" fmla="val 0"/>
                <a:gd name="f7" fmla="*/ 5419351 1 1725033"/>
                <a:gd name="f8" fmla="val 45"/>
                <a:gd name="f9" fmla="val 108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alpha val="25000"/>
              </a:srgbClr>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14" name="Freeform: Shape 13">
              <a:extLst>
                <a:ext uri="{FF2B5EF4-FFF2-40B4-BE49-F238E27FC236}">
                  <a16:creationId xmlns:a16="http://schemas.microsoft.com/office/drawing/2014/main" id="{7341E471-1BEB-6D4F-2560-048AA792CDAD}"/>
                </a:ext>
              </a:extLst>
            </p:cNvPr>
            <p:cNvSpPr/>
            <p:nvPr/>
          </p:nvSpPr>
          <p:spPr>
            <a:xfrm flipH="1">
              <a:off x="6866284" y="866878"/>
              <a:ext cx="2465999" cy="28803"/>
            </a:xfrm>
            <a:custGeom>
              <a:avLst/>
              <a:gdLst>
                <a:gd name="f0" fmla="val 10800000"/>
                <a:gd name="f1" fmla="val 5400000"/>
                <a:gd name="f2" fmla="val 16200000"/>
                <a:gd name="f3" fmla="val w"/>
                <a:gd name="f4" fmla="val h"/>
                <a:gd name="f5" fmla="val ss"/>
                <a:gd name="f6" fmla="val 0"/>
                <a:gd name="f7" fmla="*/ 5419351 1 1725033"/>
                <a:gd name="f8" fmla="val 45"/>
                <a:gd name="f9" fmla="val 108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alpha val="25000"/>
              </a:srgbClr>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15" name="Freeform: Shape 14">
              <a:extLst>
                <a:ext uri="{FF2B5EF4-FFF2-40B4-BE49-F238E27FC236}">
                  <a16:creationId xmlns:a16="http://schemas.microsoft.com/office/drawing/2014/main" id="{9D52B602-C0A1-32BF-F010-AA81D314BCEC}"/>
                </a:ext>
              </a:extLst>
            </p:cNvPr>
            <p:cNvSpPr/>
            <p:nvPr/>
          </p:nvSpPr>
          <p:spPr>
            <a:xfrm flipH="1">
              <a:off x="6878875" y="957962"/>
              <a:ext cx="2195995" cy="28803"/>
            </a:xfrm>
            <a:custGeom>
              <a:avLst/>
              <a:gdLst>
                <a:gd name="f0" fmla="val 10800000"/>
                <a:gd name="f1" fmla="val 5400000"/>
                <a:gd name="f2" fmla="val 16200000"/>
                <a:gd name="f3" fmla="val w"/>
                <a:gd name="f4" fmla="val h"/>
                <a:gd name="f5" fmla="val ss"/>
                <a:gd name="f6" fmla="val 0"/>
                <a:gd name="f7" fmla="*/ 5419351 1 1725033"/>
                <a:gd name="f8" fmla="val 45"/>
                <a:gd name="f9" fmla="val 108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alpha val="25000"/>
              </a:srgbClr>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el-GR" sz="3300" b="1" i="0" u="none" strike="noStrike" kern="1200" cap="none" spc="0" baseline="0">
          <a:solidFill>
            <a:srgbClr val="FFFFFF"/>
          </a:solidFill>
          <a:uFillTx/>
          <a:latin typeface="Liberation Sans" pitchFamily="18"/>
        </a:defRPr>
      </a:lvl1pPr>
    </p:titleStyle>
    <p:bodyStyle>
      <a:lvl1pPr marL="0" marR="0" lvl="0" indent="0" defTabSz="914400" rtl="0" fontAlgn="auto" hangingPunct="0">
        <a:lnSpc>
          <a:spcPct val="100000"/>
        </a:lnSpc>
        <a:spcBef>
          <a:spcPts val="0"/>
        </a:spcBef>
        <a:spcAft>
          <a:spcPts val="1065"/>
        </a:spcAft>
        <a:buNone/>
        <a:tabLst/>
        <a:defRPr lang="en-US" sz="2400" b="0" i="0" u="none" strike="noStrike" kern="1200" cap="none" spc="0" baseline="0">
          <a:solidFill>
            <a:srgbClr val="000000"/>
          </a:solidFill>
          <a:uFillTx/>
          <a:latin typeface="Liberation Sans"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9C2D96-11C3-2C48-399F-4E47A4A2CD4D}"/>
              </a:ext>
            </a:extLst>
          </p:cNvPr>
          <p:cNvSpPr txBox="1"/>
          <p:nvPr/>
        </p:nvSpPr>
        <p:spPr>
          <a:xfrm>
            <a:off x="1768339" y="476091"/>
            <a:ext cx="6204313"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000000"/>
                </a:solidFill>
                <a:uFillTx/>
                <a:latin typeface="Book Antiqua" pitchFamily="18"/>
              </a:rPr>
              <a:t>ΔΙΑΘΕΜΑΤΙΚΗ ΠΡΟΣΕΓΓΙΣΗ</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000000"/>
                </a:solidFill>
                <a:uFillTx/>
                <a:latin typeface="Book Antiqua" pitchFamily="18"/>
              </a:rPr>
              <a:t>ΤΩΝ ΜΑΘΗΜΑΤΩΝ </a:t>
            </a:r>
            <a:endParaRPr lang="en-US" sz="2400" b="0" i="0" u="none" strike="noStrike" kern="1200" cap="none" spc="0" baseline="0">
              <a:solidFill>
                <a:srgbClr val="000000"/>
              </a:solidFill>
              <a:uFillTx/>
              <a:latin typeface="Book Antiqua" pitchFamily="18"/>
            </a:endParaRPr>
          </a:p>
        </p:txBody>
      </p:sp>
      <p:sp>
        <p:nvSpPr>
          <p:cNvPr id="3" name="TextBox 2">
            <a:extLst>
              <a:ext uri="{FF2B5EF4-FFF2-40B4-BE49-F238E27FC236}">
                <a16:creationId xmlns:a16="http://schemas.microsoft.com/office/drawing/2014/main" id="{572C5471-3C40-A505-0DA6-18C62D9189BA}"/>
              </a:ext>
            </a:extLst>
          </p:cNvPr>
          <p:cNvSpPr txBox="1"/>
          <p:nvPr/>
        </p:nvSpPr>
        <p:spPr>
          <a:xfrm>
            <a:off x="695245" y="1216682"/>
            <a:ext cx="8410971"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a:solidFill>
                  <a:srgbClr val="222A35"/>
                </a:solidFill>
                <a:uFillTx/>
                <a:latin typeface="Book Antiqua" pitchFamily="18"/>
              </a:rPr>
              <a:t>ΤΩΝ ΘΡΗΣΚΕΥΤΙΚΩΝ ΚΑΙ ΤΗΣ ΙΣΤΟΡΙΑΣ Β΄ΛΥΚΕΙΟΥ</a:t>
            </a:r>
            <a:endParaRPr lang="en-US" sz="2000" b="0" i="0" u="none" strike="noStrike" kern="1200" cap="none" spc="0" baseline="0">
              <a:solidFill>
                <a:srgbClr val="222A35"/>
              </a:solidFill>
              <a:uFillTx/>
              <a:latin typeface="Book Antiqua" pitchFamily="18"/>
            </a:endParaRPr>
          </a:p>
        </p:txBody>
      </p:sp>
      <p:sp>
        <p:nvSpPr>
          <p:cNvPr id="4" name="TextBox 3">
            <a:extLst>
              <a:ext uri="{FF2B5EF4-FFF2-40B4-BE49-F238E27FC236}">
                <a16:creationId xmlns:a16="http://schemas.microsoft.com/office/drawing/2014/main" id="{6C0A13CA-27D1-2904-4890-6B9E10642ABF}"/>
              </a:ext>
            </a:extLst>
          </p:cNvPr>
          <p:cNvSpPr txBox="1"/>
          <p:nvPr/>
        </p:nvSpPr>
        <p:spPr>
          <a:xfrm>
            <a:off x="2501377" y="1729459"/>
            <a:ext cx="4617345"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0" i="0" u="none" strike="noStrike" kern="1200" cap="none" spc="0" baseline="0">
                <a:solidFill>
                  <a:srgbClr val="203864"/>
                </a:solidFill>
                <a:uFillTx/>
                <a:latin typeface="Book Antiqua" pitchFamily="18"/>
              </a:rPr>
              <a:t>ΕΡΕΥΝΗΤΙΚΟ ΠΛΑΙΣΙΟ</a:t>
            </a:r>
            <a:endParaRPr lang="en-US" sz="1600" b="0" i="0" u="none" strike="noStrike" kern="1200" cap="none" spc="0" baseline="0">
              <a:solidFill>
                <a:srgbClr val="203864"/>
              </a:solidFill>
              <a:uFillTx/>
              <a:latin typeface="Book Antiqua" pitchFamily="18"/>
            </a:endParaRPr>
          </a:p>
        </p:txBody>
      </p:sp>
      <p:sp>
        <p:nvSpPr>
          <p:cNvPr id="5" name="TextBox 4">
            <a:extLst>
              <a:ext uri="{FF2B5EF4-FFF2-40B4-BE49-F238E27FC236}">
                <a16:creationId xmlns:a16="http://schemas.microsoft.com/office/drawing/2014/main" id="{D556F2D0-41AB-2359-DFB9-794F755E0269}"/>
              </a:ext>
            </a:extLst>
          </p:cNvPr>
          <p:cNvSpPr txBox="1"/>
          <p:nvPr/>
        </p:nvSpPr>
        <p:spPr>
          <a:xfrm>
            <a:off x="695245" y="2180679"/>
            <a:ext cx="8637678" cy="1323438"/>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l-GR" sz="1600" b="0" i="0" u="none" strike="noStrike" kern="1200" cap="none" spc="0" baseline="0">
                <a:solidFill>
                  <a:srgbClr val="000000"/>
                </a:solidFill>
                <a:uFillTx/>
                <a:latin typeface="Book Antiqua" pitchFamily="18"/>
              </a:rPr>
              <a:t>ΘΕΜΑΤΟΓΡΑΦΙΑ: ΠΡΟΣΩΠΑ-ΓΕΓΟΝΟΤΑ (ΙΣΤΟΡΙΑ)</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l-GR" sz="1600" b="0" i="0" u="none" strike="noStrike" kern="1200" cap="none" spc="0" baseline="0">
                <a:solidFill>
                  <a:srgbClr val="000000"/>
                </a:solidFill>
                <a:uFillTx/>
                <a:latin typeface="Book Antiqua" pitchFamily="18"/>
              </a:rPr>
              <a:t>ΕΠΟΧΗ-ΑΝΑΠΤΥΞΗ ΤΣ ΒΥΖΑΝΤΙΝΗΣ ΤΕΧΝΗΣ: ΧΑΡΑΚΤΗΡΙΣΤΙΚΑ</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l-GR" sz="1600" b="0" i="0" u="none" strike="noStrike" kern="1200" cap="none" spc="0" baseline="0">
                <a:solidFill>
                  <a:srgbClr val="000000"/>
                </a:solidFill>
                <a:uFillTx/>
                <a:latin typeface="Book Antiqua" pitchFamily="18"/>
              </a:rPr>
              <a:t>ΨΗΦΙΔΩΤΑ: ΤΡΟΠΟΣ ΚΑΤΑΣΚΕΥΗΣ</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l-GR" sz="1600" b="0" i="0" u="none" strike="noStrike" kern="1200" cap="none" spc="0" baseline="0">
                <a:solidFill>
                  <a:srgbClr val="000000"/>
                </a:solidFill>
                <a:uFillTx/>
                <a:latin typeface="Book Antiqua" pitchFamily="18"/>
              </a:rPr>
              <a:t>ΘΕΣΗ ΤΗΣ ΘΡΗΣΚΕΙΑΣ: ΣΤΗΝ ΚΟΙΝΩΝΙΑ, ΣΤΗΝ ΟΙΚΟΝΟΜΙΑ, ΣΤΗΝ ΠΟΛΙΤΙΚΗ  </a:t>
            </a:r>
          </a:p>
          <a:p>
            <a:pPr marL="400050" marR="0" lvl="0" indent="-400050" algn="ctr" defTabSz="914400" rtl="0" fontAlgn="auto" hangingPunct="1">
              <a:lnSpc>
                <a:spcPct val="100000"/>
              </a:lnSpc>
              <a:spcBef>
                <a:spcPts val="0"/>
              </a:spcBef>
              <a:spcAft>
                <a:spcPts val="0"/>
              </a:spcAft>
              <a:buSzPct val="100000"/>
              <a:buFont typeface="Calibri Light"/>
              <a:buAutoNum type="romanUcPeriod"/>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Book Antiqua" pitchFamily="18"/>
            </a:endParaRPr>
          </a:p>
        </p:txBody>
      </p:sp>
      <p:sp>
        <p:nvSpPr>
          <p:cNvPr id="6" name="TextBox 5">
            <a:extLst>
              <a:ext uri="{FF2B5EF4-FFF2-40B4-BE49-F238E27FC236}">
                <a16:creationId xmlns:a16="http://schemas.microsoft.com/office/drawing/2014/main" id="{A700D706-990A-0586-24F8-A2462B543EB4}"/>
              </a:ext>
            </a:extLst>
          </p:cNvPr>
          <p:cNvSpPr txBox="1"/>
          <p:nvPr/>
        </p:nvSpPr>
        <p:spPr>
          <a:xfrm>
            <a:off x="899284" y="3616790"/>
            <a:ext cx="3612254"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0" i="0" u="none" strike="noStrike" kern="1200" cap="none" spc="0" baseline="0">
                <a:solidFill>
                  <a:srgbClr val="222A35"/>
                </a:solidFill>
                <a:uFillTx/>
                <a:latin typeface="Book Antiqua" pitchFamily="18"/>
              </a:rPr>
              <a:t>ΥΠΕΥΘΥΝΕΣ ΚΑΘΗΓΗΤΡΙΕΣ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222A35"/>
              </a:solidFill>
              <a:uFillTx/>
              <a:latin typeface="Book Antiqua"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843C0C"/>
                </a:solidFill>
                <a:uFillTx/>
                <a:latin typeface="Book Antiqua" pitchFamily="18"/>
              </a:rPr>
              <a:t>ΛΟΥΝΤΖΗ ΜΑΡΙΑ ΠΕ01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843C0C"/>
                </a:solidFill>
                <a:uFillTx/>
                <a:latin typeface="Book Antiqua" pitchFamily="18"/>
              </a:rPr>
              <a:t>ΣΟΥΓΚΑΡΗ ΜΑΡΙΑ –ΕΙΡΗΝΗ ΠΕ02</a:t>
            </a:r>
            <a:endParaRPr lang="en-US" sz="1400" b="0" i="0" u="none" strike="noStrike" kern="1200" cap="none" spc="0" baseline="0">
              <a:solidFill>
                <a:srgbClr val="843C0C"/>
              </a:solidFill>
              <a:uFillTx/>
              <a:latin typeface="Book Antiqua" pitchFamily="18"/>
            </a:endParaRPr>
          </a:p>
        </p:txBody>
      </p:sp>
      <p:sp>
        <p:nvSpPr>
          <p:cNvPr id="7" name="TextBox 6">
            <a:extLst>
              <a:ext uri="{FF2B5EF4-FFF2-40B4-BE49-F238E27FC236}">
                <a16:creationId xmlns:a16="http://schemas.microsoft.com/office/drawing/2014/main" id="{6D923992-9AEC-340C-6347-256A786D17F9}"/>
              </a:ext>
            </a:extLst>
          </p:cNvPr>
          <p:cNvSpPr txBox="1"/>
          <p:nvPr/>
        </p:nvSpPr>
        <p:spPr>
          <a:xfrm>
            <a:off x="4821384" y="3616790"/>
            <a:ext cx="4602230" cy="19082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0" i="0" u="none" strike="noStrike" kern="1200" cap="none" spc="0" baseline="0">
                <a:solidFill>
                  <a:srgbClr val="333F50"/>
                </a:solidFill>
                <a:uFillTx/>
                <a:latin typeface="Book Antiqua" pitchFamily="18"/>
              </a:rPr>
              <a:t>ΣΥΜΜΕΤΕΧΟΝΤΕΣ ΜΑΘΗΤΕΣ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000000"/>
              </a:solidFill>
              <a:uFillTx/>
              <a:latin typeface="Book Antiqua"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525252"/>
                </a:solidFill>
                <a:uFillTx/>
                <a:latin typeface="Book Antiqua" pitchFamily="18"/>
              </a:rPr>
              <a:t>ΖΟΥΛΦΙΚΙΑΡΟΓΛΟΥ- ΜΕΓΑΔΟΥΚΑΣ ΝΙΚΟΛΑΟΣ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525252"/>
                </a:solidFill>
                <a:uFillTx/>
                <a:latin typeface="Book Antiqua" pitchFamily="18"/>
              </a:rPr>
              <a:t>ΚΟΥΡΟΥΝΗ ΜΑΡΙΑ- ΙΦΙΓΕΝΕΙΑ</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525252"/>
                </a:solidFill>
                <a:uFillTx/>
                <a:latin typeface="Book Antiqua" pitchFamily="18"/>
              </a:rPr>
              <a:t>ΠΕΤΤΑΣ ΔΗΜΗΤΡΙΟΣ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525252"/>
                </a:solidFill>
                <a:uFillTx/>
                <a:latin typeface="Book Antiqua" pitchFamily="18"/>
              </a:rPr>
              <a:t>ΣΤΥΛΙΑΝΟΣ ΓΕΩΡΓΙΟΣ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525252"/>
                </a:solidFill>
                <a:uFillTx/>
                <a:latin typeface="Book Antiqua" pitchFamily="18"/>
              </a:rPr>
              <a:t>ΣΩΤΗΡΙΑΔΗΣ ΠΑΝΑΓΙΩΤΗΣ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Book Antiqua" pitchFamily="18"/>
            </a:endParaRPr>
          </a:p>
        </p:txBody>
      </p:sp>
      <p:sp>
        <p:nvSpPr>
          <p:cNvPr id="8" name="TextBox 7">
            <a:extLst>
              <a:ext uri="{FF2B5EF4-FFF2-40B4-BE49-F238E27FC236}">
                <a16:creationId xmlns:a16="http://schemas.microsoft.com/office/drawing/2014/main" id="{24186551-7BF5-A6D6-DD35-F2DC2B8A42AF}"/>
              </a:ext>
            </a:extLst>
          </p:cNvPr>
          <p:cNvSpPr txBox="1"/>
          <p:nvPr/>
        </p:nvSpPr>
        <p:spPr>
          <a:xfrm>
            <a:off x="7972653" y="5194459"/>
            <a:ext cx="1224244" cy="369335"/>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0" i="0" u="none" strike="noStrike" kern="1200" cap="none" spc="0" baseline="0">
                <a:solidFill>
                  <a:srgbClr val="FFFFFF"/>
                </a:solidFill>
                <a:uFillTx/>
                <a:latin typeface="Calibri"/>
              </a:rPr>
              <a:t>1</a:t>
            </a:r>
            <a:endParaRPr lang="en-US" sz="1800" b="0" i="0" u="none" strike="noStrike" kern="1200" cap="none" spc="0" baseline="0">
              <a:solidFill>
                <a:srgbClr val="FFFFFF"/>
              </a:solidFill>
              <a:uFillTx/>
              <a:latin typeface="Calibri"/>
            </a:endParaRPr>
          </a:p>
        </p:txBody>
      </p:sp>
      <p:pic>
        <p:nvPicPr>
          <p:cNvPr id="9" name="yt1s.com - Κράτημα  Ορθόδοξο Βυζαντινό Φωνητικό Σύνολο">
            <a:hlinkClick r:id="" action="ppaction://media"/>
            <a:extLst>
              <a:ext uri="{FF2B5EF4-FFF2-40B4-BE49-F238E27FC236}">
                <a16:creationId xmlns:a16="http://schemas.microsoft.com/office/drawing/2014/main" id="{4770360D-716A-D541-1561-95C37D967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2247" y="46324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90"/>
    </mc:Choice>
    <mc:Fallback>
      <p:transition spd="slow" advTm="1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2E06784-B08E-299F-E700-CE5B87BA300D}"/>
              </a:ext>
            </a:extLst>
          </p:cNvPr>
          <p:cNvSpPr txBox="1"/>
          <p:nvPr/>
        </p:nvSpPr>
        <p:spPr>
          <a:xfrm>
            <a:off x="7020004" y="5282360"/>
            <a:ext cx="2159995" cy="27603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00CCD5F-7949-4F07-B4D1-14CB6575E225}" type="slidenum">
              <a:t>10</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D0632B56-0CA5-83B3-660E-C618F066E122}"/>
              </a:ext>
            </a:extLst>
          </p:cNvPr>
          <p:cNvSpPr txBox="1">
            <a:spLocks noGrp="1"/>
          </p:cNvSpPr>
          <p:nvPr>
            <p:ph type="title" idx="4294967295"/>
          </p:nvPr>
        </p:nvSpPr>
        <p:spPr>
          <a:xfrm>
            <a:off x="852924" y="299676"/>
            <a:ext cx="8475491" cy="870874"/>
          </a:xfrm>
        </p:spPr>
        <p:txBody>
          <a:bodyPr/>
          <a:lstStyle/>
          <a:p>
            <a:pPr lvl="0">
              <a:spcAft>
                <a:spcPts val="800"/>
              </a:spcAft>
            </a:pPr>
            <a:r>
              <a:rPr lang="el-GR" sz="1800">
                <a:latin typeface="Book Antiqua" pitchFamily="18"/>
                <a:cs typeface="Calibri"/>
              </a:rPr>
              <a:t>Ο ΧΡΙΣΤΟΣ ΜΕ ΤΟΝ ΑΥΤΟΚΡΑΤΟΡΑ ΚΩΝΣΤΑΝΤΙΝΟ ΜΟΝΟΜΑΧΟ  ΚΑΙ      </a:t>
            </a:r>
            <a:r>
              <a:rPr lang="el-GR" sz="1600">
                <a:latin typeface="Book Antiqua" pitchFamily="18"/>
                <a:cs typeface="Calibri"/>
              </a:rPr>
              <a:t>ΤΗΝ ΑΥΤΟΚΡΑΤΕΙΡΑ ΖΩΗ, 1044, (ΥΠΕΡΩΟ)</a:t>
            </a:r>
          </a:p>
        </p:txBody>
      </p:sp>
      <p:pic>
        <p:nvPicPr>
          <p:cNvPr id="4" name="">
            <a:extLst>
              <a:ext uri="{FF2B5EF4-FFF2-40B4-BE49-F238E27FC236}">
                <a16:creationId xmlns:a16="http://schemas.microsoft.com/office/drawing/2014/main" id="{3D93C97D-C7AD-641E-DDAE-950A49C6DD8F}"/>
              </a:ext>
            </a:extLst>
          </p:cNvPr>
          <p:cNvPicPr>
            <a:picLocks noChangeAspect="1"/>
          </p:cNvPicPr>
          <p:nvPr/>
        </p:nvPicPr>
        <p:blipFill>
          <a:blip r:embed="rId3">
            <a:lum/>
            <a:alphaModFix/>
          </a:blip>
          <a:srcRect/>
          <a:stretch>
            <a:fillRect/>
          </a:stretch>
        </p:blipFill>
        <p:spPr>
          <a:xfrm>
            <a:off x="3060624" y="1231797"/>
            <a:ext cx="4500000" cy="4228523"/>
          </a:xfrm>
          <a:prstGeom prst="rect">
            <a:avLst/>
          </a:prstGeom>
          <a:noFill/>
          <a:ln cap="flat">
            <a:noFill/>
          </a:ln>
        </p:spPr>
      </p:pic>
      <p:sp>
        <p:nvSpPr>
          <p:cNvPr id="5" name="TextBox 3">
            <a:extLst>
              <a:ext uri="{FF2B5EF4-FFF2-40B4-BE49-F238E27FC236}">
                <a16:creationId xmlns:a16="http://schemas.microsoft.com/office/drawing/2014/main" id="{34423CD6-F363-0D1E-9CEE-5F9EAC4F0E20}"/>
              </a:ext>
            </a:extLst>
          </p:cNvPr>
          <p:cNvSpPr txBox="1"/>
          <p:nvPr/>
        </p:nvSpPr>
        <p:spPr>
          <a:xfrm>
            <a:off x="622404" y="1103324"/>
            <a:ext cx="2438211" cy="4356987"/>
          </a:xfrm>
          <a:prstGeom prst="rect">
            <a:avLst/>
          </a:prstGeom>
          <a:noFill/>
          <a:ln cap="flat">
            <a:noFill/>
          </a:ln>
        </p:spPr>
        <p:txBody>
          <a:bodyPr vert="horz" wrap="none" lIns="90004" tIns="44997" rIns="90004" bIns="44997" anchor="t" anchorCtr="0" compatLnSpc="0">
            <a:noAutofit/>
          </a:bodyPr>
          <a:lstStyle/>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Liberation Sans" pitchFamily="18"/>
                <a:ea typeface="Segoe UI" pitchFamily="2"/>
                <a:cs typeface="Tahoma" pitchFamily="2"/>
              </a:rPr>
              <a:t>    </a:t>
            </a:r>
            <a:r>
              <a:rPr lang="el-GR" sz="1500" b="0" i="0" u="none" strike="noStrike" kern="1200" cap="none" spc="0" baseline="0">
                <a:solidFill>
                  <a:srgbClr val="002060"/>
                </a:solidFill>
                <a:uFillTx/>
                <a:latin typeface="Book Antiqua" pitchFamily="18"/>
                <a:ea typeface="Segoe UI" pitchFamily="2"/>
                <a:cs typeface="Tahoma" pitchFamily="2"/>
              </a:rPr>
              <a:t>Ο Χριστός , ένθρονος</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με γαλάζιο φωτεινό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χιτώνα και ιμάτιο κρατά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Ευαγγέλιο και ευλογεί.</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500" b="0" i="0" u="none" strike="noStrike" kern="1200" cap="none" spc="0" baseline="0">
              <a:solidFill>
                <a:srgbClr val="002060"/>
              </a:solidFill>
              <a:uFillTx/>
              <a:latin typeface="Book Antiqua" pitchFamily="18"/>
              <a:ea typeface="Segoe UI" pitchFamily="2"/>
              <a:cs typeface="Tahoma" pitchFamily="2"/>
            </a:endParaRPr>
          </a:p>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Αριστερά και δεξιά του</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σε μικρότερη κλίμακα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στέκονται ο αυτοκράτορας</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Κωνσταντίνος Μονομάχος</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και η σύζυγός του Ζωή.</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500" b="0" i="0" u="none" strike="noStrike" kern="1200" cap="none" spc="0" baseline="0">
              <a:solidFill>
                <a:srgbClr val="002060"/>
              </a:solidFill>
              <a:uFillTx/>
              <a:latin typeface="Book Antiqua" pitchFamily="18"/>
              <a:ea typeface="Segoe UI" pitchFamily="2"/>
              <a:cs typeface="Tahoma" pitchFamily="2"/>
            </a:endParaRPr>
          </a:p>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Κρατούν τα σύμβολα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των προσφορών προς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την Αγία Σοφία,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το αποκόμβιον ο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Κωνσταντίνος και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χρυσόβουλλο ειλητάριο</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Book Antiqua" pitchFamily="18"/>
                <a:ea typeface="Segoe UI" pitchFamily="2"/>
                <a:cs typeface="Tahoma" pitchFamily="2"/>
              </a:rPr>
              <a:t> η Ζωή.</a:t>
            </a:r>
          </a:p>
        </p:txBody>
      </p:sp>
      <p:sp>
        <p:nvSpPr>
          <p:cNvPr id="6" name="TextBox 4">
            <a:extLst>
              <a:ext uri="{FF2B5EF4-FFF2-40B4-BE49-F238E27FC236}">
                <a16:creationId xmlns:a16="http://schemas.microsoft.com/office/drawing/2014/main" id="{963A675B-0C41-B79C-DF01-BCEFCFD72AC5}"/>
              </a:ext>
            </a:extLst>
          </p:cNvPr>
          <p:cNvSpPr txBox="1"/>
          <p:nvPr/>
        </p:nvSpPr>
        <p:spPr>
          <a:xfrm>
            <a:off x="7564584" y="1339632"/>
            <a:ext cx="1893640" cy="412068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002060"/>
                </a:solidFill>
                <a:uFillTx/>
                <a:latin typeface="Liberation Sans" pitchFamily="18"/>
                <a:ea typeface="Segoe UI" pitchFamily="2"/>
                <a:cs typeface="Tahoma" pitchFamily="2"/>
              </a:rPr>
              <a:t>Αποκόμβιον:</a:t>
            </a:r>
            <a:r>
              <a:rPr lang="el-GR" sz="1400" b="0" i="0" u="none" strike="noStrike" kern="1200" cap="none" spc="0" baseline="0">
                <a:solidFill>
                  <a:srgbClr val="FFFFFF"/>
                </a:solidFill>
                <a:uFillTx/>
                <a:latin typeface="Liberation Sans" pitchFamily="18"/>
                <a:ea typeface="Segoe UI" pitchFamily="2"/>
                <a:cs typeface="Tahoma" pitchFamily="2"/>
              </a:rPr>
              <a:t> </a:t>
            </a:r>
            <a:r>
              <a:rPr lang="el-GR" sz="1200" b="1" i="1" u="none" strike="noStrike" kern="1200" cap="none" spc="0" baseline="0">
                <a:solidFill>
                  <a:srgbClr val="C55A11"/>
                </a:solidFill>
                <a:uFillTx/>
                <a:latin typeface="Book Antiqua" pitchFamily="18"/>
                <a:ea typeface="Segoe UI" pitchFamily="2"/>
                <a:cs typeface="Tahoma" pitchFamily="2"/>
              </a:rPr>
              <a:t>δωρεά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χρημάτων που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βρίσκoνταν τυλιγμένα</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μέσα σε ύφασμα (συνήθως</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 ο βυζαντινός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αυτοκράτορας τα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πρόσφερε ως δωρεά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σε εκκλησίες ή αυλικούς</a:t>
            </a:r>
            <a:r>
              <a:rPr lang="el-GR" sz="1400" b="1" i="1" u="none" strike="noStrike" kern="1200" cap="none" spc="0" baseline="0">
                <a:solidFill>
                  <a:srgbClr val="C55A11"/>
                </a:solidFill>
                <a:uFillTx/>
                <a:latin typeface="Book Antiqua" pitchFamily="18"/>
                <a:ea typeface="Segoe UI" pitchFamily="2"/>
                <a:cs typeface="Tahoma"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002060"/>
                </a:solidFill>
                <a:uFillTx/>
                <a:latin typeface="Liberation Sans" pitchFamily="18"/>
                <a:ea typeface="Segoe UI" pitchFamily="2"/>
                <a:cs typeface="Tahoma" pitchFamily="2"/>
              </a:rPr>
              <a:t>Χρυσόβουλλο</a:t>
            </a:r>
            <a:r>
              <a:rPr lang="el-GR" sz="1400" b="0" i="0" u="none" strike="noStrike" kern="1200" cap="none" spc="0" baseline="0">
                <a:solidFill>
                  <a:srgbClr val="FFFFFF"/>
                </a:solidFill>
                <a:uFillTx/>
                <a:latin typeface="Liberation Sans" pitchFamily="18"/>
                <a:ea typeface="Segoe UI" pitchFamily="2"/>
                <a:cs typeface="Tahoma" pitchFamily="2"/>
              </a:rPr>
              <a:t>: </a:t>
            </a:r>
            <a:r>
              <a:rPr lang="el-GR" sz="1200" b="1" i="1" u="none" strike="noStrike" kern="1200" cap="none" spc="0" baseline="0">
                <a:solidFill>
                  <a:srgbClr val="C55A11"/>
                </a:solidFill>
                <a:uFillTx/>
                <a:latin typeface="Book Antiqua" pitchFamily="18"/>
                <a:ea typeface="Segoe UI" pitchFamily="2"/>
                <a:cs typeface="Tahoma" pitchFamily="2"/>
              </a:rPr>
              <a:t>αυτοκρα</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τορικό έγγραφο που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έφερε τη χρυσή βούλλα</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του βυζαντινού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αυτοκράτορα.</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400" b="0" i="0" u="none" strike="noStrike" kern="1200" cap="none" spc="0" baseline="0">
                <a:solidFill>
                  <a:srgbClr val="002060"/>
                </a:solidFill>
                <a:uFillTx/>
                <a:latin typeface="Liberation Sans" pitchFamily="18"/>
                <a:ea typeface="Segoe UI" pitchFamily="2"/>
                <a:cs typeface="Tahoma" pitchFamily="2"/>
              </a:rPr>
              <a:t>Ειλητάριο:</a:t>
            </a:r>
            <a:r>
              <a:rPr lang="el-GR" sz="1400" b="0" i="0" u="none" strike="noStrike" kern="1200" cap="none" spc="0" baseline="0">
                <a:solidFill>
                  <a:srgbClr val="FFFFFF"/>
                </a:solidFill>
                <a:uFillTx/>
                <a:latin typeface="Liberation Sans" pitchFamily="18"/>
                <a:ea typeface="Segoe UI" pitchFamily="2"/>
                <a:cs typeface="Tahoma" pitchFamily="2"/>
              </a:rPr>
              <a:t> </a:t>
            </a:r>
            <a:r>
              <a:rPr lang="el-GR" sz="1200" b="1" i="1" u="none" strike="noStrike" kern="1200" cap="none" spc="0" baseline="0">
                <a:solidFill>
                  <a:srgbClr val="C55A11"/>
                </a:solidFill>
                <a:uFillTx/>
                <a:latin typeface="Book Antiqua" pitchFamily="18"/>
                <a:ea typeface="Segoe UI" pitchFamily="2"/>
                <a:cs typeface="Tahoma" pitchFamily="2"/>
              </a:rPr>
              <a:t>τύπος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βυζαντινού βιβλίου ή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χαρτιού που τυλιγόταν</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 γύρω από ένα άξονα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και το κείμενο διαβαζόταν</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 κάθετα ή σπανιότερα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1" u="none" strike="noStrike" kern="1200" cap="none" spc="0" baseline="0">
                <a:solidFill>
                  <a:srgbClr val="C55A11"/>
                </a:solidFill>
                <a:uFillTx/>
                <a:latin typeface="Book Antiqua" pitchFamily="18"/>
                <a:ea typeface="Segoe UI" pitchFamily="2"/>
                <a:cs typeface="Tahoma" pitchFamily="2"/>
              </a:rPr>
              <a:t>οριζόντια.</a:t>
            </a:r>
          </a:p>
        </p:txBody>
      </p:sp>
    </p:spTree>
  </p:cSld>
  <p:clrMapOvr>
    <a:masterClrMapping/>
  </p:clrMapOvr>
  <mc:AlternateContent xmlns:mc="http://schemas.openxmlformats.org/markup-compatibility/2006">
    <mc:Choice xmlns:p14="http://schemas.microsoft.com/office/powerpoint/2010/main" Requires="p14">
      <p:transition spd="slow" p14:dur="2000" advTm="30852"/>
    </mc:Choice>
    <mc:Fallback>
      <p:transition spd="slow" advTm="3085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1AE7FED-2309-847A-5621-ED6BEEF149B3}"/>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DA9CE2D-CC5D-424D-8282-A23FEC524B2E}" type="slidenum">
              <a:t>11</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8FF1F4FC-A465-6BD3-D79D-CD040392356B}"/>
              </a:ext>
            </a:extLst>
          </p:cNvPr>
          <p:cNvSpPr txBox="1">
            <a:spLocks noGrp="1"/>
          </p:cNvSpPr>
          <p:nvPr>
            <p:ph type="title" idx="4294967295"/>
          </p:nvPr>
        </p:nvSpPr>
        <p:spPr>
          <a:xfrm>
            <a:off x="719998" y="484092"/>
            <a:ext cx="8777471" cy="595905"/>
          </a:xfrm>
        </p:spPr>
        <p:txBody>
          <a:bodyPr>
            <a:noAutofit/>
          </a:bodyPr>
          <a:lstStyle/>
          <a:p>
            <a:pPr lvl="0">
              <a:spcAft>
                <a:spcPts val="800"/>
              </a:spcAft>
            </a:pPr>
            <a:r>
              <a:rPr lang="el-GR" sz="2000">
                <a:latin typeface="Book Antiqua" pitchFamily="18"/>
                <a:cs typeface="Calibri"/>
              </a:rPr>
              <a:t>Η ΠΑΝΑΓΙΑ ΜΕ ΤΟΝ ΑΥΤΟΚΡΑΤΟΡΑ ΙΩΑΝΝΗ  ΚΟΜΝΗΝΟ ΚΑΙ </a:t>
            </a:r>
            <a:r>
              <a:rPr lang="el-GR" sz="1800">
                <a:latin typeface="Book Antiqua" pitchFamily="18"/>
                <a:cs typeface="Calibri"/>
              </a:rPr>
              <a:t>ΤΗΝ </a:t>
            </a:r>
            <a:r>
              <a:rPr lang="el-GR" sz="1600">
                <a:latin typeface="Book Antiqua" pitchFamily="18"/>
                <a:cs typeface="Calibri"/>
              </a:rPr>
              <a:t>ΑΥΤΟΚΡΑΤΕΙΡΑ ΕΙΡΗΝΗ  π. 1118, (ΥΠΕΡΩΟ)</a:t>
            </a:r>
          </a:p>
        </p:txBody>
      </p:sp>
      <p:pic>
        <p:nvPicPr>
          <p:cNvPr id="4" name="">
            <a:extLst>
              <a:ext uri="{FF2B5EF4-FFF2-40B4-BE49-F238E27FC236}">
                <a16:creationId xmlns:a16="http://schemas.microsoft.com/office/drawing/2014/main" id="{C2865302-D0E5-8F05-3CAA-20C54F5D1DE4}"/>
              </a:ext>
            </a:extLst>
          </p:cNvPr>
          <p:cNvPicPr>
            <a:picLocks noChangeAspect="1"/>
          </p:cNvPicPr>
          <p:nvPr/>
        </p:nvPicPr>
        <p:blipFill>
          <a:blip r:embed="rId3">
            <a:lum/>
            <a:alphaModFix/>
          </a:blip>
          <a:srcRect/>
          <a:stretch>
            <a:fillRect/>
          </a:stretch>
        </p:blipFill>
        <p:spPr>
          <a:xfrm>
            <a:off x="583158" y="1121868"/>
            <a:ext cx="4177765" cy="4310746"/>
          </a:xfrm>
          <a:prstGeom prst="rect">
            <a:avLst/>
          </a:prstGeom>
          <a:noFill/>
          <a:ln cap="flat">
            <a:noFill/>
          </a:ln>
        </p:spPr>
      </p:pic>
      <p:sp>
        <p:nvSpPr>
          <p:cNvPr id="5" name="TextBox 3">
            <a:extLst>
              <a:ext uri="{FF2B5EF4-FFF2-40B4-BE49-F238E27FC236}">
                <a16:creationId xmlns:a16="http://schemas.microsoft.com/office/drawing/2014/main" id="{DE6523E5-30EA-8F0F-622F-F4379FE7C150}"/>
              </a:ext>
            </a:extLst>
          </p:cNvPr>
          <p:cNvSpPr txBox="1"/>
          <p:nvPr/>
        </p:nvSpPr>
        <p:spPr>
          <a:xfrm>
            <a:off x="4760924" y="1121868"/>
            <a:ext cx="4609783" cy="4064590"/>
          </a:xfrm>
          <a:prstGeom prst="rect">
            <a:avLst/>
          </a:prstGeom>
          <a:noFill/>
          <a:ln cap="flat">
            <a:noFill/>
          </a:ln>
        </p:spPr>
        <p:txBody>
          <a:bodyPr vert="horz" wrap="none" lIns="90004" tIns="44997" rIns="90004" bIns="44997" anchor="t" anchorCtr="0" compatLnSpc="0">
            <a:noAutofit/>
          </a:bodyPr>
          <a:lstStyle/>
          <a:p>
            <a:pPr marL="285750" marR="0" lvl="0" indent="-285750" algn="l" defTabSz="914400" rtl="0" fontAlgn="auto" hangingPunct="0">
              <a:lnSpc>
                <a:spcPct val="100000"/>
              </a:lnSpc>
              <a:spcBef>
                <a:spcPts val="0"/>
              </a:spcBef>
              <a:spcAft>
                <a:spcPts val="800"/>
              </a:spcAft>
              <a:buSzPct val="45000"/>
              <a:buFont typeface="Wingdings" pitchFamily="2"/>
              <a:buChar char="Ø"/>
              <a:tabLst/>
              <a:defRPr sz="1800" b="0" i="0" u="none" strike="noStrike" kern="0" cap="none" spc="0" baseline="0">
                <a:solidFill>
                  <a:srgbClr val="000000"/>
                </a:solidFill>
                <a:uFillTx/>
              </a:defRPr>
            </a:pPr>
            <a:r>
              <a:rPr lang="en-ZZ" sz="1500" b="0" i="0" u="none" strike="noStrike" kern="1200" cap="none" spc="0" baseline="0">
                <a:solidFill>
                  <a:srgbClr val="FFFFFF"/>
                </a:solidFill>
                <a:uFillTx/>
                <a:latin typeface="Calibri" pitchFamily="18"/>
                <a:ea typeface="Calibri"/>
                <a:cs typeface="Calibri"/>
              </a:rPr>
              <a:t>    </a:t>
            </a:r>
            <a:r>
              <a:rPr lang="el-GR" sz="1500" b="0" i="0" u="none" strike="noStrike" kern="1200" cap="none" spc="0" baseline="0">
                <a:solidFill>
                  <a:srgbClr val="2F5597"/>
                </a:solidFill>
                <a:uFillTx/>
                <a:latin typeface="Calibri" pitchFamily="18"/>
                <a:ea typeface="Calibri"/>
                <a:cs typeface="Calibri"/>
              </a:rPr>
              <a:t>Στο μέσον της παράστασης στέκει η Παναγία βρεφο</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κρατούσα, ραδινή μορφή , με νεανικό πρόσωπο και καλο</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γραμμένα χαρακτηριστικά, φορώντας γαλάζιο μαφόριο.</a:t>
            </a:r>
          </a:p>
          <a:p>
            <a:pPr marL="285750" marR="0" lvl="0" indent="-285750" algn="just" defTabSz="914400" rtl="0" fontAlgn="auto" hangingPunct="0">
              <a:lnSpc>
                <a:spcPct val="100000"/>
              </a:lnSpc>
              <a:spcBef>
                <a:spcPts val="0"/>
              </a:spcBef>
              <a:spcAft>
                <a:spcPts val="800"/>
              </a:spcAft>
              <a:buSzPct val="45000"/>
              <a:buFont typeface="Wingdings" pitchFamily="2"/>
              <a:buChar char="Ø"/>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Αριστερά και δεξιά της ,ο αυτοκράτορας Ιωάννης </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Κομνηνός και η σύζυγός  του  Ζωή κρατούν τα </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σύμβολα των προσφορών τους.</a:t>
            </a:r>
          </a:p>
          <a:p>
            <a:pPr marL="285750" marR="0" lvl="0" indent="-285750" algn="just" defTabSz="914400" rtl="0" fontAlgn="auto" hangingPunct="0">
              <a:lnSpc>
                <a:spcPct val="100000"/>
              </a:lnSpc>
              <a:spcBef>
                <a:spcPts val="0"/>
              </a:spcBef>
              <a:spcAft>
                <a:spcPts val="800"/>
              </a:spcAft>
              <a:buSzPct val="45000"/>
              <a:buFont typeface="Wingdings" pitchFamily="2"/>
              <a:buChar char="Ø"/>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 Χαρακτηριστική είναι η πολυτέλεια των </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ενδυμάτων τους ,ενώ η ξενική καταγωγή της </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αυτοκράτειρας δηλώνεται στα χαρακτηριστικά του</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2F5597"/>
                </a:solidFill>
                <a:uFillTx/>
                <a:latin typeface="Calibri" pitchFamily="18"/>
                <a:ea typeface="Calibri"/>
                <a:cs typeface="Calibri"/>
              </a:rPr>
              <a:t> προσώπου της και τα κατάξανθα μαλλιά της.</a:t>
            </a:r>
          </a:p>
          <a:p>
            <a:pPr marL="0" marR="0" lvl="0" indent="0" algn="just" defTabSz="914400" rtl="0" fontAlgn="auto" hangingPunct="0">
              <a:lnSpc>
                <a:spcPct val="100000"/>
              </a:lnSpc>
              <a:spcBef>
                <a:spcPts val="0"/>
              </a:spcBef>
              <a:spcAft>
                <a:spcPts val="800"/>
              </a:spcAft>
              <a:buSzPct val="45000"/>
              <a:buFont typeface="StarSymbol"/>
              <a:buChar char="●"/>
              <a:tabLst/>
              <a:defRPr sz="1800" b="0" i="0" u="none" strike="noStrike" kern="0" cap="none" spc="0" baseline="0">
                <a:solidFill>
                  <a:srgbClr val="000000"/>
                </a:solidFill>
                <a:uFillTx/>
              </a:defRPr>
            </a:pPr>
            <a:r>
              <a:rPr lang="el-GR" sz="1500" b="0" i="0" u="sng" strike="noStrike" kern="1200" cap="none" spc="0" baseline="0">
                <a:solidFill>
                  <a:srgbClr val="C55A11"/>
                </a:solidFill>
                <a:uFillTx/>
                <a:latin typeface="Calibri" pitchFamily="18"/>
                <a:ea typeface="Calibri"/>
                <a:cs typeface="Calibri"/>
              </a:rPr>
              <a:t>Μαφόριον:</a:t>
            </a:r>
            <a:r>
              <a:rPr lang="el-GR" sz="1500" b="0" i="0" u="none" strike="noStrike" kern="1200" cap="none" spc="0" baseline="0">
                <a:solidFill>
                  <a:srgbClr val="FFFFFF"/>
                </a:solidFill>
                <a:uFillTx/>
                <a:latin typeface="Calibri" pitchFamily="18"/>
                <a:ea typeface="Calibri"/>
                <a:cs typeface="Calibri"/>
              </a:rPr>
              <a:t> </a:t>
            </a:r>
            <a:r>
              <a:rPr lang="el-GR" sz="1500" b="0" i="0" u="none" strike="noStrike" kern="1200" cap="none" spc="0" baseline="0">
                <a:solidFill>
                  <a:srgbClr val="002060"/>
                </a:solidFill>
                <a:uFillTx/>
                <a:latin typeface="Calibri" pitchFamily="18"/>
                <a:ea typeface="Calibri"/>
                <a:cs typeface="Calibri"/>
              </a:rPr>
              <a:t>γυναικείο πέπλο, είδος χιτώνα που</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500" b="0" i="0" u="none" strike="noStrike" kern="1200" cap="none" spc="0" baseline="0">
                <a:solidFill>
                  <a:srgbClr val="002060"/>
                </a:solidFill>
                <a:uFillTx/>
                <a:latin typeface="Calibri" pitchFamily="18"/>
                <a:ea typeface="Calibri"/>
                <a:cs typeface="Calibri"/>
              </a:rPr>
              <a:t>κάλυπτε την κεφαλή και έφτανε ως τους αστραγάλους.</a:t>
            </a:r>
          </a:p>
        </p:txBody>
      </p:sp>
    </p:spTree>
  </p:cSld>
  <p:clrMapOvr>
    <a:masterClrMapping/>
  </p:clrMapOvr>
  <mc:AlternateContent xmlns:mc="http://schemas.openxmlformats.org/markup-compatibility/2006">
    <mc:Choice xmlns:p14="http://schemas.microsoft.com/office/powerpoint/2010/main" Requires="p14">
      <p:transition spd="slow" p14:dur="2000" advTm="16135"/>
    </mc:Choice>
    <mc:Fallback>
      <p:transition spd="slow" advTm="1613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54D67AC-F857-F61A-3E56-51AF8B6F8A99}"/>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8071AA6-6AD5-4E93-A818-417115E84574}" type="slidenum">
              <a:t>12</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D1C9E9FE-F6B5-450D-8D3F-993D82FA015F}"/>
              </a:ext>
            </a:extLst>
          </p:cNvPr>
          <p:cNvSpPr txBox="1">
            <a:spLocks noGrp="1"/>
          </p:cNvSpPr>
          <p:nvPr>
            <p:ph type="title" idx="4294967295"/>
          </p:nvPr>
        </p:nvSpPr>
        <p:spPr>
          <a:xfrm>
            <a:off x="1619996" y="539998"/>
            <a:ext cx="7380003" cy="539998"/>
          </a:xfrm>
        </p:spPr>
        <p:txBody>
          <a:bodyPr/>
          <a:lstStyle/>
          <a:p>
            <a:pPr lvl="0">
              <a:spcAft>
                <a:spcPts val="800"/>
              </a:spcAft>
            </a:pPr>
            <a:r>
              <a:rPr lang="el-GR" sz="1600">
                <a:latin typeface="Calibri" pitchFamily="18"/>
                <a:cs typeface="Calibri"/>
              </a:rPr>
              <a:t>Η ΠΑΝΑΓΙΑ ΒΡΕΦΟΚΡΑΤΟΥΣΑ , ΛΕΠΤΟΜΕΡΕΙΑ ΤΗΣ ΠΡΟΗΓΟΥΜΕΝΗΣ ΠΑΡΑΣΤΑΣΗΣ</a:t>
            </a:r>
          </a:p>
        </p:txBody>
      </p:sp>
      <p:pic>
        <p:nvPicPr>
          <p:cNvPr id="4" name="">
            <a:extLst>
              <a:ext uri="{FF2B5EF4-FFF2-40B4-BE49-F238E27FC236}">
                <a16:creationId xmlns:a16="http://schemas.microsoft.com/office/drawing/2014/main" id="{AA205655-8592-C457-6767-40F809AB2EC4}"/>
              </a:ext>
            </a:extLst>
          </p:cNvPr>
          <p:cNvPicPr>
            <a:picLocks noChangeAspect="1"/>
          </p:cNvPicPr>
          <p:nvPr/>
        </p:nvPicPr>
        <p:blipFill>
          <a:blip r:embed="rId3">
            <a:lum/>
            <a:alphaModFix/>
          </a:blip>
          <a:srcRect/>
          <a:stretch>
            <a:fillRect/>
          </a:stretch>
        </p:blipFill>
        <p:spPr>
          <a:xfrm>
            <a:off x="3060003" y="1143000"/>
            <a:ext cx="4140000" cy="413316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advTm="5789"/>
    </mc:Choice>
    <mc:Fallback>
      <p:transition spd="slow" advTm="578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7F05F46-1157-3789-E2C3-600FDCFA005E}"/>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A59D76C-10CC-4C45-B9D5-CE89D688AFED}" type="slidenum">
              <a:t>13</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AE03E2DD-9BC2-E0DB-D6EF-AB20D39F8613}"/>
              </a:ext>
            </a:extLst>
          </p:cNvPr>
          <p:cNvSpPr txBox="1">
            <a:spLocks noGrp="1"/>
          </p:cNvSpPr>
          <p:nvPr>
            <p:ph type="title" idx="4294967295"/>
          </p:nvPr>
        </p:nvSpPr>
        <p:spPr>
          <a:xfrm>
            <a:off x="3060003" y="359999"/>
            <a:ext cx="3960001" cy="1259997"/>
          </a:xfrm>
        </p:spPr>
        <p:txBody>
          <a:bodyPr/>
          <a:lstStyle/>
          <a:p>
            <a:pPr lvl="0">
              <a:spcAft>
                <a:spcPts val="800"/>
              </a:spcAft>
            </a:pPr>
            <a:r>
              <a:rPr lang="el-GR" sz="2000">
                <a:latin typeface="Calibri" pitchFamily="18"/>
                <a:cs typeface="Calibri"/>
              </a:rPr>
              <a:t>Η ΑΝΑΘΗΜΑΤΙΚΗ ΠΑΡΑΣΤΑΣΗ ΤΟΥ ΒΑΣΙΛΕΙΟΥ Β΄ΒΟΥΛΓΑΡΟΚΤΟΝΟΥ</a:t>
            </a:r>
            <a:br>
              <a:rPr lang="el-GR" sz="2000">
                <a:latin typeface="Calibri" pitchFamily="18"/>
                <a:cs typeface="Calibri"/>
              </a:rPr>
            </a:br>
            <a:endParaRPr lang="el-GR" sz="2000">
              <a:latin typeface="Calibri" pitchFamily="18"/>
              <a:cs typeface="Calibri"/>
            </a:endParaRPr>
          </a:p>
        </p:txBody>
      </p:sp>
      <p:pic>
        <p:nvPicPr>
          <p:cNvPr id="4" name="">
            <a:extLst>
              <a:ext uri="{FF2B5EF4-FFF2-40B4-BE49-F238E27FC236}">
                <a16:creationId xmlns:a16="http://schemas.microsoft.com/office/drawing/2014/main" id="{747652C2-9386-90BC-7688-2EBD5F2328A0}"/>
              </a:ext>
            </a:extLst>
          </p:cNvPr>
          <p:cNvPicPr>
            <a:picLocks noChangeAspect="1"/>
          </p:cNvPicPr>
          <p:nvPr/>
        </p:nvPicPr>
        <p:blipFill>
          <a:blip r:embed="rId3">
            <a:lum/>
            <a:alphaModFix/>
          </a:blip>
          <a:srcRect/>
          <a:stretch>
            <a:fillRect/>
          </a:stretch>
        </p:blipFill>
        <p:spPr>
          <a:xfrm>
            <a:off x="2520004" y="2520004"/>
            <a:ext cx="5051163" cy="2842924"/>
          </a:xfrm>
          <a:prstGeom prst="rect">
            <a:avLst/>
          </a:prstGeom>
          <a:noFill/>
          <a:ln cap="flat">
            <a:noFill/>
          </a:ln>
        </p:spPr>
      </p:pic>
      <p:sp>
        <p:nvSpPr>
          <p:cNvPr id="5" name="TextBox 3">
            <a:extLst>
              <a:ext uri="{FF2B5EF4-FFF2-40B4-BE49-F238E27FC236}">
                <a16:creationId xmlns:a16="http://schemas.microsoft.com/office/drawing/2014/main" id="{9041E420-67CA-9E15-6746-4D8DC5AC1A30}"/>
              </a:ext>
            </a:extLst>
          </p:cNvPr>
          <p:cNvSpPr txBox="1"/>
          <p:nvPr/>
        </p:nvSpPr>
        <p:spPr>
          <a:xfrm>
            <a:off x="1079997" y="937077"/>
            <a:ext cx="7920002" cy="1762917"/>
          </a:xfrm>
          <a:prstGeom prst="rect">
            <a:avLst/>
          </a:prstGeom>
          <a:noFill/>
          <a:ln cap="flat">
            <a:noFill/>
          </a:ln>
        </p:spPr>
        <p:txBody>
          <a:bodyPr vert="horz" wrap="square" lIns="0" tIns="0" rIns="0" bIns="0" anchor="ctr" anchorCtr="1" compatLnSpc="1">
            <a:normAutofit/>
          </a:bodyPr>
          <a:lstStyle/>
          <a:p>
            <a:pPr marL="0" marR="0" lvl="0" indent="0" algn="ctr" defTabSz="914400" rtl="0" fontAlgn="auto" hangingPunct="0">
              <a:lnSpc>
                <a:spcPct val="100000"/>
              </a:lnSpc>
              <a:spcBef>
                <a:spcPts val="0"/>
              </a:spcBef>
              <a:spcAft>
                <a:spcPts val="800"/>
              </a:spcAft>
              <a:buNone/>
              <a:tabLst/>
              <a:defRPr sz="1200" b="0" i="0" u="none" strike="noStrike" kern="0" cap="none" spc="0" baseline="0">
                <a:solidFill>
                  <a:srgbClr val="000000"/>
                </a:solidFill>
                <a:uFillTx/>
                <a:latin typeface="Calibri"/>
                <a:ea typeface="Calibri"/>
                <a:cs typeface="Calibri"/>
              </a:defRPr>
            </a:pPr>
            <a:r>
              <a:rPr lang="el-GR" sz="2100" b="1" i="0" u="none" strike="noStrike" kern="1200" cap="none" spc="0" baseline="0">
                <a:solidFill>
                  <a:srgbClr val="663300"/>
                </a:solidFill>
                <a:uFillTx/>
                <a:latin typeface="Calibri" pitchFamily="18"/>
                <a:ea typeface="Calibri"/>
                <a:cs typeface="Calibri"/>
              </a:rPr>
              <a:t>Αριστερά της Παναγίας  ο Μέγας Κωνσταντίνος  Της προσφέρει ένα ομοίωμα της Κωνσταντινούπολης, ενώ στα δεξιά Της ο Ιουστινιανός Της προσφέρει ένα ομοίωμα της Αγίας Σοφίας.</a:t>
            </a:r>
          </a:p>
        </p:txBody>
      </p:sp>
    </p:spTree>
  </p:cSld>
  <p:clrMapOvr>
    <a:masterClrMapping/>
  </p:clrMapOvr>
  <mc:AlternateContent xmlns:mc="http://schemas.openxmlformats.org/markup-compatibility/2006">
    <mc:Choice xmlns:p14="http://schemas.microsoft.com/office/powerpoint/2010/main" Requires="p14">
      <p:transition spd="slow" p14:dur="2000" advTm="11179"/>
    </mc:Choice>
    <mc:Fallback>
      <p:transition spd="slow" advTm="1117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78E3E6D-394B-9C8D-125C-7E14065E9A75}"/>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99AF964-7F51-446D-B113-6F89C7158510}" type="slidenum">
              <a:t>14</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9C9EB632-C024-1689-447D-AD68CFB556C0}"/>
              </a:ext>
            </a:extLst>
          </p:cNvPr>
          <p:cNvSpPr txBox="1">
            <a:spLocks noGrp="1"/>
          </p:cNvSpPr>
          <p:nvPr>
            <p:ph type="title" idx="4294967295"/>
          </p:nvPr>
        </p:nvSpPr>
        <p:spPr>
          <a:xfrm>
            <a:off x="719998" y="179999"/>
            <a:ext cx="8820000" cy="1253880"/>
          </a:xfrm>
        </p:spPr>
        <p:txBody>
          <a:bodyPr/>
          <a:lstStyle/>
          <a:p>
            <a:pPr lvl="0">
              <a:spcAft>
                <a:spcPts val="800"/>
              </a:spcAft>
            </a:pPr>
            <a:r>
              <a:rPr lang="el-GR" sz="2100">
                <a:latin typeface="Calibri" pitchFamily="18"/>
                <a:cs typeface="Calibri"/>
              </a:rPr>
              <a:t>Η ΔΕΗΣΗ: ΣΤΟ ΚΕΝΤΡΟ Ο ΧΡΙΣΤΟΣ, ΑΡΙΣΤΕΡΑ Η ΘΕΟΤΟΚΟΣ, ΔΕΞΙΑ Ο ΙΩΑΝΝΗΣ, 1261</a:t>
            </a:r>
          </a:p>
        </p:txBody>
      </p:sp>
      <p:pic>
        <p:nvPicPr>
          <p:cNvPr id="4" name="">
            <a:extLst>
              <a:ext uri="{FF2B5EF4-FFF2-40B4-BE49-F238E27FC236}">
                <a16:creationId xmlns:a16="http://schemas.microsoft.com/office/drawing/2014/main" id="{88CC3E10-0F4A-3505-3931-E3FD6BE0E8DD}"/>
              </a:ext>
            </a:extLst>
          </p:cNvPr>
          <p:cNvPicPr>
            <a:picLocks noChangeAspect="1"/>
          </p:cNvPicPr>
          <p:nvPr/>
        </p:nvPicPr>
        <p:blipFill>
          <a:blip r:embed="rId3">
            <a:lum/>
            <a:alphaModFix/>
          </a:blip>
          <a:srcRect/>
          <a:stretch>
            <a:fillRect/>
          </a:stretch>
        </p:blipFill>
        <p:spPr>
          <a:xfrm>
            <a:off x="1619996" y="1290959"/>
            <a:ext cx="6839995" cy="4109039"/>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advTm="6289"/>
    </mc:Choice>
    <mc:Fallback>
      <p:transition spd="slow" advTm="628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535896F-CA7C-59C3-2245-6EAAA17FFED3}"/>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A2A1D24-6CE2-4798-A6B8-A703D923831A}" type="slidenum">
              <a:t>15</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7BB03B03-DEB0-1535-B450-7E98C4150E53}"/>
              </a:ext>
            </a:extLst>
          </p:cNvPr>
          <p:cNvSpPr txBox="1">
            <a:spLocks noGrp="1"/>
          </p:cNvSpPr>
          <p:nvPr>
            <p:ph type="title" idx="4294967295"/>
          </p:nvPr>
        </p:nvSpPr>
        <p:spPr>
          <a:xfrm>
            <a:off x="1259997" y="179999"/>
            <a:ext cx="7740002" cy="1259997"/>
          </a:xfrm>
        </p:spPr>
        <p:txBody>
          <a:bodyPr/>
          <a:lstStyle/>
          <a:p>
            <a:pPr lvl="0">
              <a:spcAft>
                <a:spcPts val="800"/>
              </a:spcAft>
            </a:pPr>
            <a:r>
              <a:rPr lang="el-GR" sz="2100">
                <a:latin typeface="Calibri" pitchFamily="18"/>
                <a:cs typeface="Calibri"/>
              </a:rPr>
              <a:t>Ο ΧΡΙΣΤΟΣ ΕΥΛΟΓΩΝ . ΤΜΗΜΑ ΑΠΟ ΣΚΗΝΗ ΔΕΗΣΗΣ  ΣΤΟ ΥΠΕΡΩΟ ΤΟΥ ΝΑΟΥ, 1261.     </a:t>
            </a:r>
          </a:p>
        </p:txBody>
      </p:sp>
      <p:pic>
        <p:nvPicPr>
          <p:cNvPr id="4" name="">
            <a:extLst>
              <a:ext uri="{FF2B5EF4-FFF2-40B4-BE49-F238E27FC236}">
                <a16:creationId xmlns:a16="http://schemas.microsoft.com/office/drawing/2014/main" id="{7577964E-E65C-502C-EC18-216A13A71285}"/>
              </a:ext>
            </a:extLst>
          </p:cNvPr>
          <p:cNvPicPr>
            <a:picLocks noChangeAspect="1"/>
          </p:cNvPicPr>
          <p:nvPr/>
        </p:nvPicPr>
        <p:blipFill>
          <a:blip r:embed="rId3">
            <a:lum/>
            <a:alphaModFix/>
          </a:blip>
          <a:srcRect/>
          <a:stretch>
            <a:fillRect/>
          </a:stretch>
        </p:blipFill>
        <p:spPr>
          <a:xfrm>
            <a:off x="3420002" y="1111681"/>
            <a:ext cx="3240002" cy="4288316"/>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advTm="6627"/>
    </mc:Choice>
    <mc:Fallback>
      <p:transition spd="slow" advTm="662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0B929E-2DD8-5B5A-BC33-BAE03CB7C537}"/>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FD20689-A98F-4F9A-A2F1-744E0FAE503F}" type="slidenum">
              <a:t>16</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0FAD2551-B06C-F138-510C-FD1B47F1FDA3}"/>
              </a:ext>
            </a:extLst>
          </p:cNvPr>
          <p:cNvSpPr txBox="1">
            <a:spLocks noGrp="1"/>
          </p:cNvSpPr>
          <p:nvPr>
            <p:ph type="title" idx="4294967295"/>
          </p:nvPr>
        </p:nvSpPr>
        <p:spPr>
          <a:xfrm>
            <a:off x="719998" y="400525"/>
            <a:ext cx="7796768" cy="1219471"/>
          </a:xfrm>
        </p:spPr>
        <p:txBody>
          <a:bodyPr/>
          <a:lstStyle/>
          <a:p>
            <a:pPr marL="228600" lvl="0">
              <a:lnSpc>
                <a:spcPct val="115000"/>
              </a:lnSpc>
              <a:spcAft>
                <a:spcPts val="1000"/>
              </a:spcAft>
            </a:pPr>
            <a:r>
              <a:rPr lang="el-GR" sz="2800">
                <a:latin typeface="Calibri" pitchFamily="18"/>
                <a:cs typeface="Calibri"/>
              </a:rPr>
              <a:t>ΒΙΒΛΙΟΓΡΑΦΙΑ</a:t>
            </a:r>
            <a:r>
              <a:rPr lang="el-GR" sz="1200">
                <a:latin typeface="Calibri" pitchFamily="18"/>
                <a:cs typeface="Calibri"/>
              </a:rPr>
              <a:t>:  </a:t>
            </a:r>
            <a:br>
              <a:rPr lang="el-GR" sz="1200">
                <a:latin typeface="Calibri" pitchFamily="18"/>
                <a:cs typeface="Calibri"/>
              </a:rPr>
            </a:br>
            <a:r>
              <a:rPr lang="el-GR" sz="2000">
                <a:latin typeface="Book Antiqua" pitchFamily="18"/>
                <a:cs typeface="Calibri"/>
              </a:rPr>
              <a:t>Νανώ χατζηδάκη, </a:t>
            </a:r>
            <a:r>
              <a:rPr lang="el-GR" sz="2000" i="1">
                <a:latin typeface="Book Antiqua" pitchFamily="18"/>
                <a:cs typeface="Calibri"/>
              </a:rPr>
              <a:t>Βυζαντινά Ψηφιδωτά </a:t>
            </a:r>
            <a:r>
              <a:rPr lang="el-GR" sz="2000">
                <a:latin typeface="Book Antiqua" pitchFamily="18"/>
                <a:cs typeface="Calibri"/>
              </a:rPr>
              <a:t>, Ελληνική Τέχνη, Εκδοτική Αθηνών, Αθήνα ,1994.</a:t>
            </a:r>
          </a:p>
        </p:txBody>
      </p:sp>
    </p:spTree>
  </p:cSld>
  <p:clrMapOvr>
    <a:masterClrMapping/>
  </p:clrMapOvr>
  <mc:AlternateContent xmlns:mc="http://schemas.openxmlformats.org/markup-compatibility/2006">
    <mc:Choice xmlns:p14="http://schemas.microsoft.com/office/powerpoint/2010/main" Requires="p14">
      <p:transition spd="slow" p14:dur="2000" advTm="3829"/>
    </mc:Choice>
    <mc:Fallback>
      <p:transition spd="slow" advTm="382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497EDB7-CF7E-D1DA-189B-627A3149D7CE}"/>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080EF55-6C2A-41D4-A16C-B0DB4A24D42B}" type="slidenum">
              <a:t>2</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extBox 1">
            <a:extLst>
              <a:ext uri="{FF2B5EF4-FFF2-40B4-BE49-F238E27FC236}">
                <a16:creationId xmlns:a16="http://schemas.microsoft.com/office/drawing/2014/main" id="{709FC7B3-EE2D-6BD9-165B-BE0440ADB42B}"/>
              </a:ext>
            </a:extLst>
          </p:cNvPr>
          <p:cNvSpPr txBox="1"/>
          <p:nvPr/>
        </p:nvSpPr>
        <p:spPr>
          <a:xfrm>
            <a:off x="2340004" y="539998"/>
            <a:ext cx="5399998" cy="899998"/>
          </a:xfrm>
          <a:prstGeom prst="rect">
            <a:avLst/>
          </a:prstGeom>
          <a:noFill/>
          <a:ln cap="flat">
            <a:noFill/>
          </a:ln>
        </p:spPr>
        <p:txBody>
          <a:bodyPr vert="horz" wrap="none" lIns="90004" tIns="44997" rIns="90004" bIns="44997" anchor="t" anchorCtr="1" compatLnSpc="0">
            <a:noAutofit/>
          </a:bodyPr>
          <a:lstStyle/>
          <a:p>
            <a:pPr marL="0" marR="0" lvl="0" indent="0" algn="ctr"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n-ZZ" sz="2400" b="1" i="0" u="sng" strike="noStrike" kern="1200" cap="none" spc="0" baseline="0">
                <a:solidFill>
                  <a:srgbClr val="FFFFFF"/>
                </a:solidFill>
                <a:uFillTx/>
                <a:latin typeface="Calibri" pitchFamily="18"/>
                <a:ea typeface="Calibri"/>
                <a:cs typeface="Calibri"/>
              </a:rPr>
              <a:t>  </a:t>
            </a:r>
            <a:r>
              <a:rPr lang="el-GR" sz="2400" b="1" i="0" u="sng" strike="noStrike" kern="1200" cap="none" spc="0" baseline="0">
                <a:solidFill>
                  <a:srgbClr val="FFFFFF"/>
                </a:solidFill>
                <a:uFillTx/>
                <a:latin typeface="Calibri" pitchFamily="18"/>
                <a:ea typeface="Calibri"/>
                <a:cs typeface="Calibri"/>
              </a:rPr>
              <a:t>ΤΑ  ΣΩΖΟΜΕΝΑ ΨΗΦΙΔΩΤΑ ΤΗΣ ΑΓΙΑΣ ΣΟΦΙΑΣ ΚΩΝΣΤAΝΤΙΝΟΥΠΟΛΗΣ</a:t>
            </a:r>
          </a:p>
        </p:txBody>
      </p:sp>
      <p:sp>
        <p:nvSpPr>
          <p:cNvPr id="4" name="TextBox 2">
            <a:extLst>
              <a:ext uri="{FF2B5EF4-FFF2-40B4-BE49-F238E27FC236}">
                <a16:creationId xmlns:a16="http://schemas.microsoft.com/office/drawing/2014/main" id="{BAC53B0E-10E3-81C8-D6E1-A307364EF71C}"/>
              </a:ext>
            </a:extLst>
          </p:cNvPr>
          <p:cNvSpPr txBox="1"/>
          <p:nvPr/>
        </p:nvSpPr>
        <p:spPr>
          <a:xfrm>
            <a:off x="591671" y="1035311"/>
            <a:ext cx="4766575" cy="445876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a:p>
            <a:pPr marL="171450" marR="0" lvl="0" indent="-171450" algn="l" defTabSz="914400" rtl="0" fontAlgn="auto" hangingPunct="0">
              <a:lnSpc>
                <a:spcPct val="100000"/>
              </a:lnSpc>
              <a:spcBef>
                <a:spcPts val="0"/>
              </a:spcBef>
              <a:spcAft>
                <a:spcPts val="800"/>
              </a:spcAft>
              <a:buSzPct val="100000"/>
              <a:buFont typeface="Wingdings" pitchFamily="2"/>
              <a:buChar char="Ø"/>
              <a:tabLst/>
              <a:defRPr sz="1800" b="0" i="0" u="none" strike="noStrike" kern="0" cap="none" spc="0" baseline="0">
                <a:solidFill>
                  <a:srgbClr val="000000"/>
                </a:solidFill>
                <a:uFillTx/>
              </a:defRPr>
            </a:pPr>
            <a:r>
              <a:rPr lang="en-ZZ" sz="1200" b="0" i="0" u="none" strike="noStrike" kern="1200" cap="none" spc="0" baseline="0">
                <a:solidFill>
                  <a:srgbClr val="FFFFFF"/>
                </a:solidFill>
                <a:uFillTx/>
                <a:latin typeface="Calibri" pitchFamily="18"/>
                <a:ea typeface="Calibri"/>
                <a:cs typeface="Calibri"/>
              </a:rPr>
              <a:t>   </a:t>
            </a:r>
            <a:r>
              <a:rPr lang="en-ZZ" sz="2000" b="0" i="0" u="none" strike="noStrike" kern="1200" cap="none" spc="0" baseline="0">
                <a:solidFill>
                  <a:srgbClr val="FFFFFF"/>
                </a:solidFill>
                <a:uFillTx/>
                <a:latin typeface="Calibri" pitchFamily="18"/>
                <a:ea typeface="Calibri"/>
                <a:cs typeface="Calibri"/>
              </a:rPr>
              <a:t> </a:t>
            </a:r>
            <a:r>
              <a:rPr lang="el-GR" sz="2000" b="1" i="0" u="none" strike="noStrike" kern="1200" cap="none" spc="0" baseline="0">
                <a:solidFill>
                  <a:srgbClr val="44546A"/>
                </a:solidFill>
                <a:uFillTx/>
                <a:latin typeface="Book Antiqua" pitchFamily="18"/>
                <a:ea typeface="Calibri"/>
                <a:cs typeface="Calibri"/>
              </a:rPr>
              <a:t>Η Αγία Σοφία της Κωνσταντινούπολης,</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ο μεγαλύτερος και γνωστότερος ναός της</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 χριστιανοσύνης, οικοδομήθηκε από τον </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Αυτοκράτορα Ιουστινιανό, με αρχιτέκτονες</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 τον Ανθέμιο και τον Ισίδωρο  από τη Μικρά</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 Ασία και ολοκληρώθηκε στις 27 Δεκεμβρίου</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 του  537.</a:t>
            </a:r>
          </a:p>
          <a:p>
            <a:pPr marL="342900" marR="0" lvl="0" indent="-342900" algn="l" defTabSz="914400" rtl="0" fontAlgn="auto" hangingPunct="0">
              <a:lnSpc>
                <a:spcPct val="100000"/>
              </a:lnSpc>
              <a:spcBef>
                <a:spcPts val="0"/>
              </a:spcBef>
              <a:spcAft>
                <a:spcPts val="800"/>
              </a:spcAft>
              <a:buSzPct val="100000"/>
              <a:buFont typeface="Wingdings" pitchFamily="2"/>
              <a:buChar char="Ø"/>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Ωστόσο, η ψηφιδωτή διακόσμηση, </a:t>
            </a:r>
            <a:endParaRPr lang="en-US" sz="2000" b="1" i="0" u="none" strike="noStrike" kern="1200" cap="none" spc="0" baseline="0">
              <a:solidFill>
                <a:srgbClr val="44546A"/>
              </a:solidFill>
              <a:uFillTx/>
              <a:latin typeface="Book Antiqua" pitchFamily="18"/>
              <a:ea typeface="Calibri"/>
              <a:cs typeface="Calibri"/>
            </a:endParaRP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έγινε σταδιακά από τον 6</a:t>
            </a:r>
            <a:r>
              <a:rPr lang="el-GR" sz="2000" b="1" i="0" u="none" strike="noStrike" kern="1200" cap="none" spc="0" baseline="30000">
                <a:solidFill>
                  <a:srgbClr val="44546A"/>
                </a:solidFill>
                <a:uFillTx/>
                <a:latin typeface="Book Antiqua" pitchFamily="18"/>
                <a:ea typeface="Calibri"/>
                <a:cs typeface="Calibri"/>
              </a:rPr>
              <a:t>ο</a:t>
            </a:r>
            <a:r>
              <a:rPr lang="el-GR" sz="2000" b="1" i="0" u="none" strike="noStrike" kern="1200" cap="none" spc="0" baseline="0">
                <a:solidFill>
                  <a:srgbClr val="44546A"/>
                </a:solidFill>
                <a:uFillTx/>
                <a:latin typeface="Book Antiqua" pitchFamily="18"/>
                <a:ea typeface="Calibri"/>
                <a:cs typeface="Calibri"/>
              </a:rPr>
              <a:t> ως τον </a:t>
            </a:r>
            <a:endParaRPr lang="en-US" sz="2000" b="1" i="0" u="none" strike="noStrike" kern="1200" cap="none" spc="0" baseline="0">
              <a:solidFill>
                <a:srgbClr val="44546A"/>
              </a:solidFill>
              <a:uFillTx/>
              <a:latin typeface="Book Antiqua" pitchFamily="18"/>
              <a:ea typeface="Calibri"/>
              <a:cs typeface="Calibri"/>
            </a:endParaRP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1" i="0" u="none" strike="noStrike" kern="1200" cap="none" spc="0" baseline="0">
                <a:solidFill>
                  <a:srgbClr val="44546A"/>
                </a:solidFill>
                <a:uFillTx/>
                <a:latin typeface="Book Antiqua" pitchFamily="18"/>
                <a:ea typeface="Calibri"/>
                <a:cs typeface="Calibri"/>
              </a:rPr>
              <a:t>13</a:t>
            </a:r>
            <a:r>
              <a:rPr lang="el-GR" sz="2000" b="1" i="0" u="none" strike="noStrike" kern="1200" cap="none" spc="0" baseline="30000">
                <a:solidFill>
                  <a:srgbClr val="44546A"/>
                </a:solidFill>
                <a:uFillTx/>
                <a:latin typeface="Book Antiqua" pitchFamily="18"/>
                <a:ea typeface="Calibri"/>
                <a:cs typeface="Calibri"/>
              </a:rPr>
              <a:t>ο</a:t>
            </a:r>
            <a:r>
              <a:rPr lang="el-GR" sz="2000" b="1" i="0" u="none" strike="noStrike" kern="1200" cap="none" spc="0" baseline="0">
                <a:solidFill>
                  <a:srgbClr val="44546A"/>
                </a:solidFill>
                <a:uFillTx/>
                <a:latin typeface="Book Antiqua" pitchFamily="18"/>
                <a:ea typeface="Calibri"/>
                <a:cs typeface="Calibri"/>
              </a:rPr>
              <a:t> αιώνα.</a:t>
            </a:r>
          </a:p>
        </p:txBody>
      </p:sp>
      <p:pic>
        <p:nvPicPr>
          <p:cNvPr id="5" name="">
            <a:extLst>
              <a:ext uri="{FF2B5EF4-FFF2-40B4-BE49-F238E27FC236}">
                <a16:creationId xmlns:a16="http://schemas.microsoft.com/office/drawing/2014/main" id="{45056EBA-E395-17E6-7569-94960C897108}"/>
              </a:ext>
            </a:extLst>
          </p:cNvPr>
          <p:cNvPicPr>
            <a:picLocks noChangeAspect="1"/>
          </p:cNvPicPr>
          <p:nvPr/>
        </p:nvPicPr>
        <p:blipFill>
          <a:blip r:embed="rId3">
            <a:lum/>
            <a:alphaModFix/>
          </a:blip>
          <a:srcRect/>
          <a:stretch>
            <a:fillRect/>
          </a:stretch>
        </p:blipFill>
        <p:spPr>
          <a:xfrm>
            <a:off x="6015389" y="1439997"/>
            <a:ext cx="3386361" cy="342000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advTm="16334"/>
    </mc:Choice>
    <mc:Fallback>
      <p:transition spd="slow" advTm="163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D63C27B-8947-B125-0701-93923B9BC225}"/>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70B0FD3-C0AB-4F2A-A1D7-7AEAD13627CC}" type="slidenum">
              <a:t>3</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extBox 1">
            <a:extLst>
              <a:ext uri="{FF2B5EF4-FFF2-40B4-BE49-F238E27FC236}">
                <a16:creationId xmlns:a16="http://schemas.microsoft.com/office/drawing/2014/main" id="{3ED0A890-760E-E06E-A10D-4EB0E3C26F9E}"/>
              </a:ext>
            </a:extLst>
          </p:cNvPr>
          <p:cNvSpPr txBox="1"/>
          <p:nvPr/>
        </p:nvSpPr>
        <p:spPr>
          <a:xfrm>
            <a:off x="627232" y="453423"/>
            <a:ext cx="8793391" cy="5017861"/>
          </a:xfrm>
          <a:prstGeom prst="rect">
            <a:avLst/>
          </a:prstGeom>
          <a:noFill/>
          <a:ln cap="flat">
            <a:noFill/>
          </a:ln>
        </p:spPr>
        <p:txBody>
          <a:bodyPr vert="horz" wrap="none" lIns="90004" tIns="44997" rIns="90004" bIns="44997" anchor="t" anchorCtr="0" compatLnSpc="0">
            <a:noAutofit/>
          </a:bodyPr>
          <a:lstStyle/>
          <a:p>
            <a:pPr marL="0" marR="0" lvl="0" indent="0" algn="ctr" defTabSz="914400" rtl="0" fontAlgn="auto" hangingPunct="0">
              <a:lnSpc>
                <a:spcPct val="100000"/>
              </a:lnSpc>
              <a:spcBef>
                <a:spcPts val="0"/>
              </a:spcBef>
              <a:spcAft>
                <a:spcPts val="800"/>
              </a:spcAft>
              <a:buNone/>
              <a:tabLst/>
              <a:defRPr sz="1200" b="1" i="0" u="sng" strike="noStrike" kern="0" cap="none" spc="0" baseline="0">
                <a:solidFill>
                  <a:srgbClr val="000000"/>
                </a:solidFill>
                <a:uFillTx/>
                <a:latin typeface="Calibri"/>
                <a:ea typeface="Calibri"/>
                <a:cs typeface="Calibri"/>
              </a:defRPr>
            </a:pPr>
            <a:r>
              <a:rPr lang="el-GR" sz="2000" b="1" i="0" u="sng" strike="noStrike" kern="1200" cap="none" spc="0" baseline="0">
                <a:solidFill>
                  <a:srgbClr val="FFFFFF"/>
                </a:solidFill>
                <a:uFillTx/>
                <a:latin typeface="Calibri" pitchFamily="18"/>
                <a:ea typeface="Calibri"/>
                <a:cs typeface="Calibri"/>
              </a:rPr>
              <a:t>Η ΤΕΧΝΙΚΗ ΤΩΝ ΨΗΦΙΔΩΤΩΝ</a:t>
            </a:r>
          </a:p>
          <a:p>
            <a:pPr marL="342900" marR="0" lvl="0" indent="-342900" algn="just" defTabSz="914400" rtl="0" fontAlgn="auto" hangingPunct="0">
              <a:lnSpc>
                <a:spcPct val="100000"/>
              </a:lnSpc>
              <a:spcBef>
                <a:spcPts val="0"/>
              </a:spcBef>
              <a:spcAft>
                <a:spcPts val="800"/>
              </a:spcAft>
              <a:buSzPct val="100000"/>
              <a:buFont typeface="Wingdings" pitchFamily="2"/>
              <a:buChar char="Ø"/>
              <a:tabLst/>
              <a:defRPr sz="1800" b="0" i="0" u="none" strike="noStrike" kern="0" cap="none" spc="0" baseline="0">
                <a:solidFill>
                  <a:srgbClr val="000000"/>
                </a:solidFill>
                <a:uFillTx/>
              </a:defRPr>
            </a:pPr>
            <a:r>
              <a:rPr lang="el-GR" sz="2000" b="0" i="0" u="none" strike="noStrike" kern="1200" cap="none" spc="0" baseline="0">
                <a:solidFill>
                  <a:srgbClr val="7F6000"/>
                </a:solidFill>
                <a:uFillTx/>
                <a:latin typeface="Book Antiqua" pitchFamily="18"/>
                <a:ea typeface="Calibri"/>
                <a:cs typeface="Calibri"/>
              </a:rPr>
              <a:t>Οι ψηφίδες τοποθετούνταν κατευθείαν επάνω στον τοίχο, σε ειδικό </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0" i="0" u="none" strike="noStrike" kern="1200" cap="none" spc="0" baseline="0">
                <a:solidFill>
                  <a:srgbClr val="7F6000"/>
                </a:solidFill>
                <a:uFillTx/>
                <a:latin typeface="Book Antiqua" pitchFamily="18"/>
                <a:ea typeface="Calibri"/>
                <a:cs typeface="Calibri"/>
              </a:rPr>
              <a:t>φρέσκο κονιάματος, ενώ συχνά ζωγραφιζόταν προσχέδιο της παράστασης.</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endParaRPr lang="el-GR" sz="2000" b="0" i="0" u="none" strike="noStrike" kern="1200" cap="none" spc="0" baseline="0">
              <a:solidFill>
                <a:srgbClr val="7F6000"/>
              </a:solidFill>
              <a:uFillTx/>
              <a:latin typeface="Book Antiqua" pitchFamily="18"/>
              <a:ea typeface="Calibri"/>
              <a:cs typeface="Calibri"/>
            </a:endParaRPr>
          </a:p>
          <a:p>
            <a:pPr marL="342900" marR="0" lvl="0" indent="-342900" algn="just" defTabSz="914400" rtl="0" fontAlgn="auto" hangingPunct="0">
              <a:lnSpc>
                <a:spcPct val="100000"/>
              </a:lnSpc>
              <a:spcBef>
                <a:spcPts val="0"/>
              </a:spcBef>
              <a:spcAft>
                <a:spcPts val="800"/>
              </a:spcAft>
              <a:buSzPct val="100000"/>
              <a:buFont typeface="Wingdings" pitchFamily="2"/>
              <a:buChar char="Ø"/>
              <a:tabLst/>
              <a:defRPr sz="1800" b="0" i="0" u="none" strike="noStrike" kern="0" cap="none" spc="0" baseline="0">
                <a:solidFill>
                  <a:srgbClr val="000000"/>
                </a:solidFill>
                <a:uFillTx/>
              </a:defRPr>
            </a:pPr>
            <a:r>
              <a:rPr lang="el-GR" sz="2000" b="0" i="0" u="none" strike="noStrike" kern="1200" cap="none" spc="0" baseline="0">
                <a:solidFill>
                  <a:srgbClr val="7F6000"/>
                </a:solidFill>
                <a:uFillTx/>
                <a:latin typeface="Book Antiqua" pitchFamily="18"/>
                <a:ea typeface="Calibri"/>
                <a:cs typeface="Calibri"/>
              </a:rPr>
              <a:t> Στην Αγία Σοφία,  όπου τοποθετούνταν χρυσές ψηφίδες, επιστρώνονταν</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0" i="0" u="none" strike="noStrike" kern="1200" cap="none" spc="0" baseline="0">
                <a:solidFill>
                  <a:srgbClr val="7F6000"/>
                </a:solidFill>
                <a:uFillTx/>
                <a:latin typeface="Book Antiqua" pitchFamily="18"/>
                <a:ea typeface="Calibri"/>
                <a:cs typeface="Calibri"/>
              </a:rPr>
              <a:t> με Χρώμα κοκκινωπό ή ώχρα, για να πολλαπλασιάζεται η ακτινοβολία του</a:t>
            </a: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2000" b="0" i="0" u="none" strike="noStrike" kern="1200" cap="none" spc="0" baseline="0">
                <a:solidFill>
                  <a:srgbClr val="7F6000"/>
                </a:solidFill>
                <a:uFillTx/>
                <a:latin typeface="Book Antiqua" pitchFamily="18"/>
                <a:ea typeface="Calibri"/>
                <a:cs typeface="Calibri"/>
              </a:rPr>
              <a:t> χρυσού.</a:t>
            </a:r>
          </a:p>
          <a:p>
            <a:pPr marL="342900" marR="0" lvl="0" indent="-342900" algn="just" defTabSz="914400" rtl="0" fontAlgn="auto" hangingPunct="0">
              <a:lnSpc>
                <a:spcPct val="100000"/>
              </a:lnSpc>
              <a:spcBef>
                <a:spcPts val="0"/>
              </a:spcBef>
              <a:spcAft>
                <a:spcPts val="800"/>
              </a:spcAft>
              <a:buSzPct val="100000"/>
              <a:buFont typeface="Wingdings" pitchFamily="2"/>
              <a:buChar char="Ø"/>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7F6000"/>
                </a:solidFill>
                <a:uFillTx/>
                <a:latin typeface="Book Antiqua" pitchFamily="18"/>
                <a:ea typeface="Calibri"/>
                <a:cs typeface="Calibri"/>
              </a:rPr>
              <a:t>Ανάλογα με το μέγεθός τους , οι μικρότερες χρησιμοποιούνταν στο πρόσω</a:t>
            </a:r>
          </a:p>
          <a:p>
            <a:pPr marL="0" marR="0" lvl="0" indent="0" algn="just" defTabSz="914400" rtl="0" fontAlgn="auto" hangingPunct="0">
              <a:lnSpc>
                <a:spcPct val="100000"/>
              </a:lnSpc>
              <a:spcBef>
                <a:spcPts val="0"/>
              </a:spcBef>
              <a:spcAft>
                <a:spcPts val="8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7F6000"/>
                </a:solidFill>
                <a:uFillTx/>
                <a:latin typeface="Book Antiqua" pitchFamily="18"/>
                <a:ea typeface="Calibri"/>
                <a:cs typeface="Calibri"/>
              </a:rPr>
              <a:t>πο, τα χέρια και τα πόδια , ενώ οι μεγαλύτερες στα ενδύματα και στο φόντο.</a:t>
            </a:r>
          </a:p>
          <a:p>
            <a:pPr marL="0" marR="0" lvl="0" indent="0" algn="just" defTabSz="914400" rtl="0" fontAlgn="auto" hangingPunct="0">
              <a:lnSpc>
                <a:spcPct val="100000"/>
              </a:lnSpc>
              <a:spcBef>
                <a:spcPts val="0"/>
              </a:spcBef>
              <a:spcAft>
                <a:spcPts val="8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7F6000"/>
                </a:solidFill>
                <a:uFillTx/>
                <a:latin typeface="Book Antiqua" pitchFamily="18"/>
                <a:ea typeface="Calibri"/>
                <a:cs typeface="Calibri"/>
              </a:rPr>
              <a:t> </a:t>
            </a:r>
          </a:p>
          <a:p>
            <a:pPr marL="342900" marR="0" lvl="0" indent="-342900" algn="just" defTabSz="914400" rtl="0" fontAlgn="auto" hangingPunct="0">
              <a:lnSpc>
                <a:spcPct val="100000"/>
              </a:lnSpc>
              <a:spcBef>
                <a:spcPts val="0"/>
              </a:spcBef>
              <a:spcAft>
                <a:spcPts val="800"/>
              </a:spcAft>
              <a:buSzPct val="100000"/>
              <a:buFont typeface="Wingdings" pitchFamily="2"/>
              <a:buChar char="Ø"/>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7F6000"/>
                </a:solidFill>
                <a:uFillTx/>
                <a:latin typeface="Book Antiqua" pitchFamily="18"/>
                <a:ea typeface="Calibri"/>
                <a:cs typeface="Calibri"/>
              </a:rPr>
              <a:t>Η ψηφοθέτηση γινόταν κατά τμήματα ή ακόμη και σε διαφορετικές εποχές</a:t>
            </a:r>
            <a:r>
              <a:rPr lang="el-GR" sz="2000" b="0" i="0" u="none" strike="noStrike" kern="1200" cap="none" spc="0" baseline="0">
                <a:solidFill>
                  <a:srgbClr val="FFFFFF"/>
                </a:solidFill>
                <a:uFillTx/>
                <a:latin typeface="Book Antiqua" pitchFamily="18"/>
                <a:ea typeface="Calibri"/>
                <a:cs typeface="Calibri"/>
              </a:rPr>
              <a:t>.</a:t>
            </a:r>
          </a:p>
        </p:txBody>
      </p:sp>
    </p:spTree>
  </p:cSld>
  <p:clrMapOvr>
    <a:masterClrMapping/>
  </p:clrMapOvr>
  <mc:AlternateContent xmlns:mc="http://schemas.openxmlformats.org/markup-compatibility/2006">
    <mc:Choice xmlns:p14="http://schemas.microsoft.com/office/powerpoint/2010/main" Requires="p14">
      <p:transition spd="slow" p14:dur="2000" advTm="16543"/>
    </mc:Choice>
    <mc:Fallback>
      <p:transition spd="slow" advTm="1654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7214D6A-02A8-7ECD-818A-F6CCC51CCEB2}"/>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8299F08-2DB4-4AB6-A10C-ED7691A0228B}" type="slidenum">
              <a:t>4</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extBox 1">
            <a:extLst>
              <a:ext uri="{FF2B5EF4-FFF2-40B4-BE49-F238E27FC236}">
                <a16:creationId xmlns:a16="http://schemas.microsoft.com/office/drawing/2014/main" id="{978588A9-DD9F-1D41-8066-96F503C4D43C}"/>
              </a:ext>
            </a:extLst>
          </p:cNvPr>
          <p:cNvSpPr txBox="1"/>
          <p:nvPr/>
        </p:nvSpPr>
        <p:spPr>
          <a:xfrm>
            <a:off x="637775" y="899998"/>
            <a:ext cx="8800944" cy="80032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800" b="0" i="0" u="none" strike="noStrike" kern="1200" cap="none" spc="0" baseline="0">
                <a:solidFill>
                  <a:srgbClr val="7F6000"/>
                </a:solidFill>
                <a:uFillTx/>
                <a:latin typeface="Book Antiqua" pitchFamily="18"/>
                <a:ea typeface="Calibri"/>
                <a:cs typeface="Calibri"/>
              </a:rPr>
              <a:t>Μετά την άλωση της  Κωνσταντινούπολης από τους Τούρκους ,το 1453, το εσωτερικό </a:t>
            </a:r>
          </a:p>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l-GR" sz="1800" b="0" i="0" u="none" strike="noStrike" kern="1200" cap="none" spc="0" baseline="0">
                <a:solidFill>
                  <a:srgbClr val="7F6000"/>
                </a:solidFill>
                <a:uFillTx/>
                <a:latin typeface="Book Antiqua" pitchFamily="18"/>
                <a:ea typeface="Calibri"/>
                <a:cs typeface="Calibri"/>
              </a:rPr>
              <a:t>του ναού της Αγίας Σοφίας ασβεστώθηκε και διακοσμήθηκε με ισλαμικά σύμβολα</a:t>
            </a:r>
            <a:r>
              <a:rPr lang="el-GR" sz="2000" b="0" i="0" u="none" strike="noStrike" kern="1200" cap="none" spc="0" baseline="0">
                <a:solidFill>
                  <a:srgbClr val="7F6000"/>
                </a:solidFill>
                <a:uFillTx/>
                <a:latin typeface="Calibri" pitchFamily="18"/>
                <a:ea typeface="Calibri"/>
                <a:cs typeface="Calibri"/>
              </a:rPr>
              <a:t>.</a:t>
            </a:r>
          </a:p>
        </p:txBody>
      </p:sp>
      <p:sp>
        <p:nvSpPr>
          <p:cNvPr id="4" name="TextBox 2">
            <a:extLst>
              <a:ext uri="{FF2B5EF4-FFF2-40B4-BE49-F238E27FC236}">
                <a16:creationId xmlns:a16="http://schemas.microsoft.com/office/drawing/2014/main" id="{CA289AE0-718F-ECB5-31F1-68740B0C19FB}"/>
              </a:ext>
            </a:extLst>
          </p:cNvPr>
          <p:cNvSpPr txBox="1"/>
          <p:nvPr/>
        </p:nvSpPr>
        <p:spPr>
          <a:xfrm>
            <a:off x="2520004" y="438308"/>
            <a:ext cx="5579997" cy="46168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800"/>
              </a:spcAft>
              <a:buNone/>
              <a:tabLst/>
              <a:defRPr sz="2100" b="1" i="0" u="sng" strike="noStrike" kern="0" cap="none" spc="0" baseline="0">
                <a:solidFill>
                  <a:srgbClr val="000000"/>
                </a:solidFill>
                <a:uFillTx/>
                <a:latin typeface="Calibri"/>
                <a:ea typeface="Calibri"/>
                <a:cs typeface="Calibri"/>
              </a:defRPr>
            </a:pPr>
            <a:r>
              <a:rPr lang="el-GR" sz="2100" b="1" i="0" u="sng" strike="noStrike" kern="1200" cap="none" spc="0" baseline="0">
                <a:solidFill>
                  <a:srgbClr val="FFFFFF"/>
                </a:solidFill>
                <a:uFillTx/>
                <a:latin typeface="Calibri" pitchFamily="18"/>
                <a:ea typeface="Calibri"/>
                <a:cs typeface="Calibri"/>
              </a:rPr>
              <a:t>ΤΑ ΣΩΖΟΜΕΝΑ ΨΗΦΙΔΩΤΑ ΤΗΣ ΑΓΙΑΣ ΣΟΦΙΑΣ</a:t>
            </a:r>
          </a:p>
        </p:txBody>
      </p:sp>
      <p:sp>
        <p:nvSpPr>
          <p:cNvPr id="5" name="TextBox 3">
            <a:extLst>
              <a:ext uri="{FF2B5EF4-FFF2-40B4-BE49-F238E27FC236}">
                <a16:creationId xmlns:a16="http://schemas.microsoft.com/office/drawing/2014/main" id="{170DA07A-3F66-4680-7899-EE5156848C82}"/>
              </a:ext>
            </a:extLst>
          </p:cNvPr>
          <p:cNvSpPr txBox="1"/>
          <p:nvPr/>
        </p:nvSpPr>
        <p:spPr>
          <a:xfrm>
            <a:off x="559055" y="1420721"/>
            <a:ext cx="8932572" cy="405812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a:p>
            <a:pPr marL="0" marR="0" lvl="0" indent="0" algn="just" defTabSz="914400" rtl="0" fontAlgn="auto" hangingPunct="0">
              <a:lnSpc>
                <a:spcPct val="100000"/>
              </a:lnSpc>
              <a:spcBef>
                <a:spcPts val="0"/>
              </a:spcBef>
              <a:spcAft>
                <a:spcPts val="800"/>
              </a:spcAft>
              <a:buNone/>
              <a:tabLst/>
              <a:defRPr sz="1800" b="0" i="0" u="none" strike="noStrike" kern="0" cap="none" spc="0" baseline="0">
                <a:solidFill>
                  <a:srgbClr val="000000"/>
                </a:solidFill>
                <a:uFillTx/>
              </a:defRPr>
            </a:pPr>
            <a:r>
              <a:rPr lang="en-ZZ" sz="1600" b="0" i="0" u="none" strike="noStrike" kern="1200" cap="none" spc="0" baseline="0">
                <a:solidFill>
                  <a:srgbClr val="FFFFFF"/>
                </a:solidFill>
                <a:uFillTx/>
                <a:latin typeface="Calibri" pitchFamily="18"/>
                <a:ea typeface="Calibri"/>
                <a:cs typeface="Calibri"/>
              </a:rPr>
              <a:t> </a:t>
            </a:r>
            <a:r>
              <a:rPr lang="el-GR" sz="1800" b="0" i="0" u="none" strike="noStrike" kern="1200" cap="none" spc="0" baseline="0">
                <a:solidFill>
                  <a:srgbClr val="843C0C"/>
                </a:solidFill>
                <a:uFillTx/>
                <a:latin typeface="Book Antiqua" pitchFamily="18"/>
                <a:ea typeface="Calibri"/>
                <a:cs typeface="Calibri"/>
              </a:rPr>
              <a:t>Τα λιγοστά ψηφιδωτά που γλίτωσαν από το μένος των κατακτητών  είναι τα ακόλουθα:</a:t>
            </a:r>
          </a:p>
          <a:p>
            <a:pPr marL="457200" marR="0" lvl="0" indent="-228600" algn="just" defTabSz="914400" rtl="0" fontAlgn="auto" hangingPunct="0">
              <a:lnSpc>
                <a:spcPct val="115000"/>
              </a:lnSpc>
              <a:spcBef>
                <a:spcPts val="0"/>
              </a:spcBef>
              <a:spcAft>
                <a:spcPts val="1000"/>
              </a:spcAft>
              <a:buNone/>
              <a:tabLst/>
              <a:defRPr sz="1800" b="0" i="0" u="none" strike="noStrike" kern="0" cap="none" spc="0" baseline="0">
                <a:solidFill>
                  <a:srgbClr val="000000"/>
                </a:solidFill>
                <a:uFillTx/>
              </a:defRPr>
            </a:pPr>
            <a:r>
              <a:rPr lang="el-GR" sz="2000" b="0" i="0" u="none" strike="noStrike" kern="1200" cap="none" spc="0" baseline="0">
                <a:solidFill>
                  <a:srgbClr val="843C0C"/>
                </a:solidFill>
                <a:uFillTx/>
                <a:ea typeface="Symbol"/>
                <a:cs typeface="Symbol"/>
              </a:rPr>
              <a:t></a:t>
            </a:r>
            <a:r>
              <a:rPr lang="el-GR" sz="2000" b="0" i="0" u="none" strike="noStrike" kern="1200" cap="none" spc="0" baseline="0">
                <a:solidFill>
                  <a:srgbClr val="843C0C"/>
                </a:solidFill>
                <a:uFillTx/>
                <a:latin typeface="Book Antiqua" pitchFamily="18"/>
                <a:ea typeface="Symbol"/>
                <a:cs typeface="Symbol"/>
              </a:rPr>
              <a:t>	</a:t>
            </a:r>
            <a:r>
              <a:rPr lang="el-GR" sz="2000" b="0" i="0" u="none" strike="noStrike" kern="1200" cap="none" spc="0" baseline="0">
                <a:solidFill>
                  <a:srgbClr val="843C0C"/>
                </a:solidFill>
                <a:uFillTx/>
                <a:latin typeface="Book Antiqua" pitchFamily="18"/>
                <a:ea typeface="Calibri"/>
                <a:cs typeface="Calibri"/>
              </a:rPr>
              <a:t>Η Παναγία βρεφοκρατούσα στο τόξο του ιερού</a:t>
            </a:r>
          </a:p>
          <a:p>
            <a:pPr marL="457200" marR="0" lvl="0" indent="-228600" algn="just" defTabSz="914400" rtl="0" fontAlgn="auto" hangingPunct="0">
              <a:lnSpc>
                <a:spcPct val="115000"/>
              </a:lnSpc>
              <a:spcBef>
                <a:spcPts val="0"/>
              </a:spcBef>
              <a:spcAft>
                <a:spcPts val="10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843C0C"/>
                </a:solidFill>
                <a:uFillTx/>
                <a:latin typeface="Calibri"/>
                <a:ea typeface="Symbol"/>
                <a:cs typeface="Symbol"/>
              </a:rPr>
              <a:t></a:t>
            </a:r>
            <a:r>
              <a:rPr lang="el-GR" sz="2000" b="0" i="0" u="none" strike="noStrike" kern="1200" cap="none" spc="0" baseline="0">
                <a:solidFill>
                  <a:srgbClr val="843C0C"/>
                </a:solidFill>
                <a:uFillTx/>
                <a:latin typeface="Book Antiqua" pitchFamily="18"/>
                <a:ea typeface="Symbol"/>
                <a:cs typeface="Symbol"/>
              </a:rPr>
              <a:t>	</a:t>
            </a:r>
            <a:r>
              <a:rPr lang="el-GR" sz="2000" b="0" i="0" u="none" strike="noStrike" kern="1200" cap="none" spc="0" baseline="0">
                <a:solidFill>
                  <a:srgbClr val="843C0C"/>
                </a:solidFill>
                <a:uFillTx/>
                <a:latin typeface="Book Antiqua" pitchFamily="18"/>
                <a:ea typeface="Calibri"/>
                <a:cs typeface="Calibri"/>
              </a:rPr>
              <a:t>Η αναθηματική παράσταση του Λέοντα ΣΤ΄ στο νάρθηκα</a:t>
            </a:r>
          </a:p>
          <a:p>
            <a:pPr marL="457200" marR="0" lvl="0" indent="-228600" algn="just" defTabSz="914400" rtl="0" fontAlgn="auto" hangingPunct="0">
              <a:lnSpc>
                <a:spcPct val="115000"/>
              </a:lnSpc>
              <a:spcBef>
                <a:spcPts val="0"/>
              </a:spcBef>
              <a:spcAft>
                <a:spcPts val="10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843C0C"/>
                </a:solidFill>
                <a:uFillTx/>
                <a:latin typeface="Calibri"/>
                <a:ea typeface="Symbol"/>
                <a:cs typeface="Symbol"/>
              </a:rPr>
              <a:t></a:t>
            </a:r>
            <a:r>
              <a:rPr lang="el-GR" sz="2000" b="0" i="0" u="none" strike="noStrike" kern="1200" cap="none" spc="0" baseline="0">
                <a:solidFill>
                  <a:srgbClr val="843C0C"/>
                </a:solidFill>
                <a:uFillTx/>
                <a:latin typeface="Book Antiqua" pitchFamily="18"/>
                <a:ea typeface="Symbol"/>
                <a:cs typeface="Symbol"/>
              </a:rPr>
              <a:t>	</a:t>
            </a:r>
            <a:r>
              <a:rPr lang="el-GR" sz="2000" b="0" i="0" u="none" strike="noStrike" kern="1200" cap="none" spc="0" baseline="0">
                <a:solidFill>
                  <a:srgbClr val="843C0C"/>
                </a:solidFill>
                <a:uFillTx/>
                <a:latin typeface="Book Antiqua" pitchFamily="18"/>
                <a:ea typeface="Calibri"/>
                <a:cs typeface="Calibri"/>
              </a:rPr>
              <a:t>Η αναθηματική παράσταση του Κωνσταντίνου Μονομάχου στο υπερώο</a:t>
            </a:r>
          </a:p>
          <a:p>
            <a:pPr marL="457200" marR="0" lvl="0" indent="-228600" algn="just" defTabSz="914400" rtl="0" fontAlgn="auto" hangingPunct="0">
              <a:lnSpc>
                <a:spcPct val="115000"/>
              </a:lnSpc>
              <a:spcBef>
                <a:spcPts val="0"/>
              </a:spcBef>
              <a:spcAft>
                <a:spcPts val="10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843C0C"/>
                </a:solidFill>
                <a:uFillTx/>
                <a:latin typeface="Calibri"/>
                <a:ea typeface="Symbol"/>
                <a:cs typeface="Symbol"/>
              </a:rPr>
              <a:t></a:t>
            </a:r>
            <a:r>
              <a:rPr lang="el-GR" sz="2000" b="0" i="0" u="none" strike="noStrike" kern="1200" cap="none" spc="0" baseline="0">
                <a:solidFill>
                  <a:srgbClr val="843C0C"/>
                </a:solidFill>
                <a:uFillTx/>
                <a:latin typeface="Book Antiqua" pitchFamily="18"/>
                <a:ea typeface="Symbol"/>
                <a:cs typeface="Symbol"/>
              </a:rPr>
              <a:t>	</a:t>
            </a:r>
            <a:r>
              <a:rPr lang="el-GR" sz="2000" b="0" i="0" u="none" strike="noStrike" kern="1200" cap="none" spc="0" baseline="0">
                <a:solidFill>
                  <a:srgbClr val="843C0C"/>
                </a:solidFill>
                <a:uFillTx/>
                <a:latin typeface="Book Antiqua" pitchFamily="18"/>
                <a:ea typeface="Calibri"/>
                <a:cs typeface="Calibri"/>
              </a:rPr>
              <a:t>Η αναθηματική παράσταση του Ιωάννη του Κομνηνού στο υπερώο</a:t>
            </a:r>
          </a:p>
          <a:p>
            <a:pPr marL="457200" marR="0" lvl="0" indent="-228600" algn="just" defTabSz="914400" rtl="0" fontAlgn="auto" hangingPunct="0">
              <a:lnSpc>
                <a:spcPct val="115000"/>
              </a:lnSpc>
              <a:spcBef>
                <a:spcPts val="0"/>
              </a:spcBef>
              <a:spcAft>
                <a:spcPts val="10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843C0C"/>
                </a:solidFill>
                <a:uFillTx/>
                <a:latin typeface="Calibri"/>
                <a:ea typeface="Symbol"/>
                <a:cs typeface="Symbol"/>
              </a:rPr>
              <a:t></a:t>
            </a:r>
            <a:r>
              <a:rPr lang="el-GR" sz="2000" b="0" i="0" u="none" strike="noStrike" kern="1200" cap="none" spc="0" baseline="0">
                <a:solidFill>
                  <a:srgbClr val="843C0C"/>
                </a:solidFill>
                <a:uFillTx/>
                <a:latin typeface="Book Antiqua" pitchFamily="18"/>
                <a:ea typeface="Symbol"/>
                <a:cs typeface="Symbol"/>
              </a:rPr>
              <a:t>	</a:t>
            </a:r>
            <a:r>
              <a:rPr lang="el-GR" sz="2000" b="0" i="0" u="none" strike="noStrike" kern="1200" cap="none" spc="0" baseline="0">
                <a:solidFill>
                  <a:srgbClr val="843C0C"/>
                </a:solidFill>
                <a:uFillTx/>
                <a:latin typeface="Book Antiqua" pitchFamily="18"/>
                <a:ea typeface="Calibri"/>
                <a:cs typeface="Calibri"/>
              </a:rPr>
              <a:t>Η αναθηματική παράσταση  του Βασίλειου του Β΄ του Βουλγαροκτόνου </a:t>
            </a:r>
          </a:p>
          <a:p>
            <a:pPr marL="457200" marR="0" lvl="0" indent="-228600" algn="just" defTabSz="914400" rtl="0" fontAlgn="auto" hangingPunct="0">
              <a:lnSpc>
                <a:spcPct val="115000"/>
              </a:lnSpc>
              <a:spcBef>
                <a:spcPts val="0"/>
              </a:spcBef>
              <a:spcAft>
                <a:spcPts val="10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843C0C"/>
                </a:solidFill>
                <a:uFillTx/>
                <a:latin typeface="Book Antiqua" pitchFamily="18"/>
                <a:ea typeface="Calibri"/>
                <a:cs typeface="Calibri"/>
              </a:rPr>
              <a:t>στον εξωνάρθηκα</a:t>
            </a:r>
          </a:p>
          <a:p>
            <a:pPr marL="457200" marR="0" lvl="0" indent="-228600" algn="just" defTabSz="914400" rtl="0" fontAlgn="auto" hangingPunct="0">
              <a:lnSpc>
                <a:spcPct val="115000"/>
              </a:lnSpc>
              <a:spcBef>
                <a:spcPts val="0"/>
              </a:spcBef>
              <a:spcAft>
                <a:spcPts val="1000"/>
              </a:spcAft>
              <a:buNone/>
              <a:tabLst/>
              <a:defRPr sz="1200" b="0" i="0" u="none" strike="noStrike" kern="0" cap="none" spc="0" baseline="0">
                <a:solidFill>
                  <a:srgbClr val="000000"/>
                </a:solidFill>
                <a:uFillTx/>
                <a:latin typeface="Calibri"/>
                <a:ea typeface="Calibri"/>
                <a:cs typeface="Calibri"/>
              </a:defRPr>
            </a:pPr>
            <a:r>
              <a:rPr lang="el-GR" sz="2000" b="0" i="0" u="none" strike="noStrike" kern="1200" cap="none" spc="0" baseline="0">
                <a:solidFill>
                  <a:srgbClr val="843C0C"/>
                </a:solidFill>
                <a:uFillTx/>
                <a:latin typeface="Calibri"/>
                <a:ea typeface="Symbol"/>
                <a:cs typeface="Symbol"/>
              </a:rPr>
              <a:t></a:t>
            </a:r>
            <a:r>
              <a:rPr lang="el-GR" sz="2000" b="0" i="0" u="none" strike="noStrike" kern="1200" cap="none" spc="0" baseline="0">
                <a:solidFill>
                  <a:srgbClr val="843C0C"/>
                </a:solidFill>
                <a:uFillTx/>
                <a:latin typeface="Book Antiqua" pitchFamily="18"/>
                <a:ea typeface="Symbol"/>
                <a:cs typeface="Symbol"/>
              </a:rPr>
              <a:t>	</a:t>
            </a:r>
            <a:r>
              <a:rPr lang="el-GR" sz="2000" b="0" i="0" u="none" strike="noStrike" kern="1200" cap="none" spc="0" baseline="0">
                <a:solidFill>
                  <a:srgbClr val="843C0C"/>
                </a:solidFill>
                <a:uFillTx/>
                <a:latin typeface="Book Antiqua" pitchFamily="18"/>
                <a:ea typeface="Calibri"/>
                <a:cs typeface="Calibri"/>
              </a:rPr>
              <a:t>Τμήματα από Δέηση στο υπερώο του ναού.</a:t>
            </a:r>
          </a:p>
        </p:txBody>
      </p:sp>
    </p:spTree>
  </p:cSld>
  <p:clrMapOvr>
    <a:masterClrMapping/>
  </p:clrMapOvr>
  <mc:AlternateContent xmlns:mc="http://schemas.openxmlformats.org/markup-compatibility/2006">
    <mc:Choice xmlns:p14="http://schemas.microsoft.com/office/powerpoint/2010/main" Requires="p14">
      <p:transition spd="slow" p14:dur="2000" advTm="21057"/>
    </mc:Choice>
    <mc:Fallback>
      <p:transition spd="slow" advTm="2105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EB463A0-1796-BA6F-2146-39844F1F6AC9}"/>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C65E762-84DB-46BC-B5E9-3590A47BA8FA}" type="slidenum">
              <a:t>5</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pic>
        <p:nvPicPr>
          <p:cNvPr id="3" name="">
            <a:extLst>
              <a:ext uri="{FF2B5EF4-FFF2-40B4-BE49-F238E27FC236}">
                <a16:creationId xmlns:a16="http://schemas.microsoft.com/office/drawing/2014/main" id="{9806ECC1-55F3-9AB9-0400-D99732731AD1}"/>
              </a:ext>
            </a:extLst>
          </p:cNvPr>
          <p:cNvPicPr>
            <a:picLocks noChangeAspect="1"/>
          </p:cNvPicPr>
          <p:nvPr/>
        </p:nvPicPr>
        <p:blipFill>
          <a:blip r:embed="rId3">
            <a:lum/>
            <a:alphaModFix/>
          </a:blip>
          <a:srcRect/>
          <a:stretch>
            <a:fillRect/>
          </a:stretch>
        </p:blipFill>
        <p:spPr>
          <a:xfrm>
            <a:off x="2159995" y="1079997"/>
            <a:ext cx="5756760" cy="4320000"/>
          </a:xfrm>
          <a:prstGeom prst="rect">
            <a:avLst/>
          </a:prstGeom>
          <a:noFill/>
          <a:ln cap="flat">
            <a:noFill/>
          </a:ln>
        </p:spPr>
      </p:pic>
      <p:sp>
        <p:nvSpPr>
          <p:cNvPr id="4" name="TextBox 2">
            <a:extLst>
              <a:ext uri="{FF2B5EF4-FFF2-40B4-BE49-F238E27FC236}">
                <a16:creationId xmlns:a16="http://schemas.microsoft.com/office/drawing/2014/main" id="{30EDCCEF-DFE1-76DA-9BCF-9D82A96DC29B}"/>
              </a:ext>
            </a:extLst>
          </p:cNvPr>
          <p:cNvSpPr txBox="1"/>
          <p:nvPr/>
        </p:nvSpPr>
        <p:spPr>
          <a:xfrm>
            <a:off x="3593875" y="539998"/>
            <a:ext cx="2886120" cy="254523"/>
          </a:xfrm>
          <a:prstGeom prst="rect">
            <a:avLst/>
          </a:prstGeom>
          <a:noFill/>
          <a:ln cap="flat">
            <a:noFill/>
          </a:ln>
        </p:spPr>
        <p:txBody>
          <a:bodyPr vert="horz" wrap="none" lIns="90004" tIns="44997" rIns="90004" bIns="44997" anchor="t" anchorCtr="1" compatLnSpc="0">
            <a:noAutofit/>
          </a:bodyPr>
          <a:lstStyle/>
          <a:p>
            <a:pPr marL="0" marR="0" lvl="0" indent="0" algn="ctr" defTabSz="914400" rtl="0" fontAlgn="auto" hangingPunct="0">
              <a:lnSpc>
                <a:spcPct val="100000"/>
              </a:lnSpc>
              <a:spcBef>
                <a:spcPts val="0"/>
              </a:spcBef>
              <a:spcAft>
                <a:spcPts val="800"/>
              </a:spcAft>
              <a:buNone/>
              <a:tabLst/>
              <a:defRPr sz="1200" b="1" i="0" u="sng" strike="noStrike" kern="0" cap="none" spc="0" baseline="0">
                <a:solidFill>
                  <a:srgbClr val="000000"/>
                </a:solidFill>
                <a:uFillTx/>
                <a:latin typeface="Calibri"/>
                <a:ea typeface="Calibri"/>
                <a:cs typeface="Calibri"/>
              </a:defRPr>
            </a:pPr>
            <a:r>
              <a:rPr lang="el-GR" sz="2800" b="1" i="0" u="sng" strike="noStrike" kern="1200" cap="none" spc="0" baseline="0">
                <a:solidFill>
                  <a:srgbClr val="FFFFFF"/>
                </a:solidFill>
                <a:uFillTx/>
                <a:latin typeface="Calibri" pitchFamily="18"/>
                <a:ea typeface="Calibri"/>
                <a:cs typeface="Calibri"/>
              </a:rPr>
              <a:t>Ο ΤΡΟΥΛΟΣ</a:t>
            </a:r>
          </a:p>
        </p:txBody>
      </p:sp>
    </p:spTree>
  </p:cSld>
  <p:clrMapOvr>
    <a:masterClrMapping/>
  </p:clrMapOvr>
  <mc:AlternateContent xmlns:mc="http://schemas.openxmlformats.org/markup-compatibility/2006">
    <mc:Choice xmlns:p14="http://schemas.microsoft.com/office/powerpoint/2010/main" Requires="p14">
      <p:transition spd="slow" p14:dur="2000" advTm="6053"/>
    </mc:Choice>
    <mc:Fallback>
      <p:transition spd="slow" advTm="605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8CF341A-E95A-8D2B-885F-67E1B26D90FD}"/>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C069FBE-7C67-42BD-9E53-86F14270FC62}" type="slidenum">
              <a:t>6</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DA229575-CD2E-8D53-03FB-8CAA5326DEFE}"/>
              </a:ext>
            </a:extLst>
          </p:cNvPr>
          <p:cNvSpPr txBox="1">
            <a:spLocks noGrp="1"/>
          </p:cNvSpPr>
          <p:nvPr>
            <p:ph type="title" idx="4294967295"/>
          </p:nvPr>
        </p:nvSpPr>
        <p:spPr>
          <a:xfrm>
            <a:off x="719998" y="496436"/>
            <a:ext cx="8640001" cy="583560"/>
          </a:xfrm>
        </p:spPr>
        <p:txBody>
          <a:bodyPr anchorCtr="0"/>
          <a:lstStyle/>
          <a:p>
            <a:pPr lvl="0" algn="just">
              <a:spcAft>
                <a:spcPts val="800"/>
              </a:spcAft>
            </a:pPr>
            <a:r>
              <a:rPr lang="el-GR" sz="1800">
                <a:latin typeface="Calibri" pitchFamily="18"/>
                <a:cs typeface="Calibri"/>
              </a:rPr>
              <a:t>ΚΑΤΩ ΑΠΟ ΤΟΝ ΣΩΒΑΤΙΣΜΕΝΟ ΤΡΟΥΛΟ ΚΡΥΒΕΤΑΙ Η ΜΟΡΦΗ ΤΟΥ</a:t>
            </a:r>
            <a:r>
              <a:rPr lang="el-GR" sz="1200">
                <a:latin typeface="Calibri" pitchFamily="18"/>
                <a:cs typeface="Calibri"/>
              </a:rPr>
              <a:t> </a:t>
            </a:r>
            <a:r>
              <a:rPr lang="el-GR" sz="1800">
                <a:latin typeface="Calibri" pitchFamily="18"/>
                <a:cs typeface="Calibri"/>
              </a:rPr>
              <a:t>ΠΑΝΤΟΚΡΑΤΟΡΑ.</a:t>
            </a:r>
            <a:br>
              <a:rPr lang="el-GR" sz="1200">
                <a:latin typeface="Calibri" pitchFamily="18"/>
                <a:cs typeface="Calibri"/>
              </a:rPr>
            </a:br>
            <a:endParaRPr lang="el-GR" sz="1200">
              <a:latin typeface="Calibri" pitchFamily="18"/>
              <a:cs typeface="Calibri"/>
            </a:endParaRPr>
          </a:p>
        </p:txBody>
      </p:sp>
      <p:pic>
        <p:nvPicPr>
          <p:cNvPr id="4" name="">
            <a:extLst>
              <a:ext uri="{FF2B5EF4-FFF2-40B4-BE49-F238E27FC236}">
                <a16:creationId xmlns:a16="http://schemas.microsoft.com/office/drawing/2014/main" id="{A0F83E6B-B6A9-9942-D447-37A09D5224F5}"/>
              </a:ext>
            </a:extLst>
          </p:cNvPr>
          <p:cNvPicPr>
            <a:picLocks noChangeAspect="1"/>
          </p:cNvPicPr>
          <p:nvPr/>
        </p:nvPicPr>
        <p:blipFill>
          <a:blip r:embed="rId3">
            <a:lum/>
            <a:alphaModFix/>
          </a:blip>
          <a:srcRect/>
          <a:stretch>
            <a:fillRect/>
          </a:stretch>
        </p:blipFill>
        <p:spPr>
          <a:xfrm>
            <a:off x="1975680" y="1079997"/>
            <a:ext cx="6484321" cy="3643554"/>
          </a:xfrm>
          <a:prstGeom prst="rect">
            <a:avLst/>
          </a:prstGeom>
          <a:noFill/>
          <a:ln cap="flat">
            <a:noFill/>
          </a:ln>
        </p:spPr>
      </p:pic>
      <p:sp>
        <p:nvSpPr>
          <p:cNvPr id="5" name="Freeform: Shape 3">
            <a:extLst>
              <a:ext uri="{FF2B5EF4-FFF2-40B4-BE49-F238E27FC236}">
                <a16:creationId xmlns:a16="http://schemas.microsoft.com/office/drawing/2014/main" id="{7E8BCC50-044B-E7EA-3CD0-36F771A17AA4}"/>
              </a:ext>
            </a:extLst>
          </p:cNvPr>
          <p:cNvSpPr/>
          <p:nvPr/>
        </p:nvSpPr>
        <p:spPr>
          <a:xfrm>
            <a:off x="719998" y="4859999"/>
            <a:ext cx="8280001" cy="53999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3465A4"/>
          </a:solidFill>
          <a:ln w="18004" cap="flat">
            <a:solidFill>
              <a:srgbClr val="FF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Liberation Sans" pitchFamily="18"/>
              <a:ea typeface="Segoe UI" pitchFamily="2"/>
              <a:cs typeface="Tahoma" pitchFamily="2"/>
            </a:endParaRPr>
          </a:p>
        </p:txBody>
      </p:sp>
      <p:sp>
        <p:nvSpPr>
          <p:cNvPr id="6" name="TextBox 4">
            <a:extLst>
              <a:ext uri="{FF2B5EF4-FFF2-40B4-BE49-F238E27FC236}">
                <a16:creationId xmlns:a16="http://schemas.microsoft.com/office/drawing/2014/main" id="{796C7FAF-9CD2-106A-F8AC-3D8D069AFA31}"/>
              </a:ext>
            </a:extLst>
          </p:cNvPr>
          <p:cNvSpPr txBox="1"/>
          <p:nvPr/>
        </p:nvSpPr>
        <p:spPr>
          <a:xfrm>
            <a:off x="1079997" y="4819317"/>
            <a:ext cx="8460001" cy="580680"/>
          </a:xfrm>
          <a:prstGeom prst="rect">
            <a:avLst/>
          </a:prstGeom>
          <a:noFill/>
          <a:ln cap="flat">
            <a:noFill/>
          </a:ln>
        </p:spPr>
        <p:txBody>
          <a:bodyPr vert="horz" wrap="square" lIns="0" tIns="0" rIns="0" bIns="0" anchor="ctr" anchorCtr="0" compatLnSpc="1">
            <a:normAutofit/>
          </a:bodyPr>
          <a:lstStyle/>
          <a:p>
            <a:pPr marL="0" marR="0" lvl="0" indent="0" algn="l" defTabSz="914400" rtl="0" fontAlgn="auto" hangingPunct="0">
              <a:lnSpc>
                <a:spcPct val="100000"/>
              </a:lnSpc>
              <a:spcBef>
                <a:spcPts val="0"/>
              </a:spcBef>
              <a:spcAft>
                <a:spcPts val="800"/>
              </a:spcAft>
              <a:buNone/>
              <a:tabLst/>
              <a:defRPr sz="2000" b="0" i="0" u="none" strike="noStrike" kern="0" cap="none" spc="0" baseline="0">
                <a:solidFill>
                  <a:srgbClr val="000000"/>
                </a:solidFill>
                <a:uFillTx/>
                <a:latin typeface="Calibri"/>
                <a:ea typeface="Calibri"/>
                <a:cs typeface="Calibri"/>
              </a:defRPr>
            </a:pPr>
            <a:r>
              <a:rPr lang="el-GR" sz="1600" b="1" i="0" u="none" strike="noStrike" kern="1200" cap="none" spc="0" baseline="0">
                <a:solidFill>
                  <a:srgbClr val="FFFFFF"/>
                </a:solidFill>
                <a:uFillTx/>
                <a:latin typeface="Calibri" pitchFamily="18"/>
                <a:ea typeface="Calibri"/>
                <a:cs typeface="Calibri"/>
              </a:rPr>
              <a:t> ΣΥΧΡΟΝΑ ΜΕΣΑ ΤΕΧΝΟΛΟΓΙΑΣ ΕΠΕΤΡΕΨΑΝ ΤΗΝ  ΦΩΤΟΓΡΑΦΗΣΗ ΚΑΤΩ ΑΠΟ ΤΟΝ ΣΩΒΑ.</a:t>
            </a:r>
          </a:p>
        </p:txBody>
      </p:sp>
    </p:spTree>
  </p:cSld>
  <p:clrMapOvr>
    <a:masterClrMapping/>
  </p:clrMapOvr>
  <mc:AlternateContent xmlns:mc="http://schemas.openxmlformats.org/markup-compatibility/2006">
    <mc:Choice xmlns:p14="http://schemas.microsoft.com/office/powerpoint/2010/main" Requires="p14">
      <p:transition spd="slow" p14:dur="2000" advTm="9320"/>
    </mc:Choice>
    <mc:Fallback>
      <p:transition spd="slow" advTm="93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8F58B4D-995B-4E12-9384-97C113DBB1DB}"/>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B3C9CCC-E662-4A8A-8B5D-7E3FEF7B79AD}" type="slidenum">
              <a:t>7</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B5330645-9DE0-7174-EEAE-F7BD3F957F5C}"/>
              </a:ext>
            </a:extLst>
          </p:cNvPr>
          <p:cNvSpPr txBox="1">
            <a:spLocks noGrp="1"/>
          </p:cNvSpPr>
          <p:nvPr>
            <p:ph type="title" idx="4294967295"/>
          </p:nvPr>
        </p:nvSpPr>
        <p:spPr>
          <a:xfrm>
            <a:off x="2811779" y="431999"/>
            <a:ext cx="4305296" cy="1085520"/>
          </a:xfrm>
        </p:spPr>
        <p:txBody>
          <a:bodyPr/>
          <a:lstStyle/>
          <a:p>
            <a:pPr lvl="0"/>
            <a:r>
              <a:rPr lang="el-GR" sz="2200" i="1">
                <a:latin typeface="Book Antiqua" pitchFamily="18"/>
              </a:rPr>
              <a:t>Η ΠΑΝΑΓΙΑ ΒΡΕΦΟΚΡΑΤΟΥΣΑ ΕΝΘΡΟΝΗ </a:t>
            </a:r>
            <a:br>
              <a:rPr lang="el-GR" sz="2200" i="1">
                <a:latin typeface="Book Antiqua" pitchFamily="18"/>
              </a:rPr>
            </a:br>
            <a:r>
              <a:rPr lang="el-GR" sz="2200" i="1">
                <a:latin typeface="Book Antiqua" pitchFamily="18"/>
              </a:rPr>
              <a:t>ΣΤΟ ΤΟΞΟ ΤΟΥ ΙΕΡΟΥ</a:t>
            </a:r>
            <a:endParaRPr lang="en-US" sz="2200" i="1">
              <a:latin typeface="Book Antiqua" pitchFamily="18"/>
            </a:endParaRPr>
          </a:p>
        </p:txBody>
      </p:sp>
      <p:pic>
        <p:nvPicPr>
          <p:cNvPr id="4" name="">
            <a:extLst>
              <a:ext uri="{FF2B5EF4-FFF2-40B4-BE49-F238E27FC236}">
                <a16:creationId xmlns:a16="http://schemas.microsoft.com/office/drawing/2014/main" id="{DE50C3E1-D90B-3677-D858-C76D768392FC}"/>
              </a:ext>
            </a:extLst>
          </p:cNvPr>
          <p:cNvPicPr>
            <a:picLocks noChangeAspect="1"/>
          </p:cNvPicPr>
          <p:nvPr/>
        </p:nvPicPr>
        <p:blipFill>
          <a:blip r:embed="rId3">
            <a:lum/>
            <a:alphaModFix/>
          </a:blip>
          <a:srcRect/>
          <a:stretch>
            <a:fillRect/>
          </a:stretch>
        </p:blipFill>
        <p:spPr>
          <a:xfrm>
            <a:off x="1799996" y="1619996"/>
            <a:ext cx="6299996" cy="3835926"/>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advTm="6824"/>
    </mc:Choice>
    <mc:Fallback>
      <p:transition spd="slow" advTm="68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EBFF77F-E3F6-727D-CFD6-9976F0C490C2}"/>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E07E6F-8AC3-4431-9704-940F97FA64D6}" type="slidenum">
              <a:t>8</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B9691A3B-495D-9AD4-1A78-428FFA38C785}"/>
              </a:ext>
            </a:extLst>
          </p:cNvPr>
          <p:cNvSpPr txBox="1">
            <a:spLocks noGrp="1"/>
          </p:cNvSpPr>
          <p:nvPr>
            <p:ph type="title" idx="4294967295"/>
          </p:nvPr>
        </p:nvSpPr>
        <p:spPr>
          <a:xfrm rot="1963263">
            <a:off x="6659200" y="2344323"/>
            <a:ext cx="4500356" cy="460436"/>
          </a:xfrm>
        </p:spPr>
        <p:txBody>
          <a:bodyPr anchorCtr="0"/>
          <a:lstStyle/>
          <a:p>
            <a:pPr lvl="0" algn="just">
              <a:spcAft>
                <a:spcPts val="800"/>
              </a:spcAft>
            </a:pPr>
            <a:r>
              <a:rPr lang="el-GR" sz="1800">
                <a:latin typeface="Calibri" pitchFamily="18"/>
                <a:cs typeface="Calibri"/>
              </a:rPr>
              <a:t>ΑΨΙΔΑ ΙΕΡΟΥ 9ος αι.</a:t>
            </a:r>
          </a:p>
        </p:txBody>
      </p:sp>
      <p:pic>
        <p:nvPicPr>
          <p:cNvPr id="4" name="">
            <a:extLst>
              <a:ext uri="{FF2B5EF4-FFF2-40B4-BE49-F238E27FC236}">
                <a16:creationId xmlns:a16="http://schemas.microsoft.com/office/drawing/2014/main" id="{57C1DA5D-7648-4219-5977-880A9AEFE8D5}"/>
              </a:ext>
            </a:extLst>
          </p:cNvPr>
          <p:cNvPicPr>
            <a:picLocks noChangeAspect="1"/>
          </p:cNvPicPr>
          <p:nvPr/>
        </p:nvPicPr>
        <p:blipFill>
          <a:blip r:embed="rId3">
            <a:lum/>
            <a:alphaModFix/>
          </a:blip>
          <a:srcRect/>
          <a:stretch>
            <a:fillRect/>
          </a:stretch>
        </p:blipFill>
        <p:spPr>
          <a:xfrm>
            <a:off x="3600001" y="1052712"/>
            <a:ext cx="3016084" cy="4347286"/>
          </a:xfrm>
          <a:prstGeom prst="rect">
            <a:avLst/>
          </a:prstGeom>
          <a:noFill/>
          <a:ln cap="flat">
            <a:noFill/>
          </a:ln>
        </p:spPr>
      </p:pic>
      <p:sp>
        <p:nvSpPr>
          <p:cNvPr id="5" name="TextBox 3">
            <a:extLst>
              <a:ext uri="{FF2B5EF4-FFF2-40B4-BE49-F238E27FC236}">
                <a16:creationId xmlns:a16="http://schemas.microsoft.com/office/drawing/2014/main" id="{12770801-A68C-6A63-1120-9B1BE308FBA1}"/>
              </a:ext>
            </a:extLst>
          </p:cNvPr>
          <p:cNvSpPr txBox="1"/>
          <p:nvPr/>
        </p:nvSpPr>
        <p:spPr>
          <a:xfrm rot="19065056">
            <a:off x="232149" y="2071541"/>
            <a:ext cx="3825621" cy="722220"/>
          </a:xfrm>
          <a:prstGeom prst="rect">
            <a:avLst/>
          </a:prstGeom>
          <a:noFill/>
          <a:ln cap="flat">
            <a:noFill/>
          </a:ln>
        </p:spPr>
        <p:txBody>
          <a:bodyPr vert="horz" wrap="square" lIns="0" tIns="0" rIns="0" bIns="0" anchor="ctr" anchorCtr="0" compatLnSpc="1">
            <a:normAutofit/>
          </a:bodyPr>
          <a:lstStyle/>
          <a:p>
            <a:pPr marL="0" marR="0" lvl="0" indent="0" algn="l" defTabSz="914400" rtl="0" fontAlgn="auto" hangingPunct="0">
              <a:lnSpc>
                <a:spcPct val="100000"/>
              </a:lnSpc>
              <a:spcBef>
                <a:spcPts val="0"/>
              </a:spcBef>
              <a:spcAft>
                <a:spcPts val="800"/>
              </a:spcAft>
              <a:buNone/>
              <a:tabLst/>
              <a:defRPr sz="1800" b="0" i="0" u="none" strike="noStrike" kern="0" cap="none" spc="0" baseline="0">
                <a:solidFill>
                  <a:srgbClr val="000000"/>
                </a:solidFill>
                <a:uFillTx/>
                <a:latin typeface="Calibri"/>
                <a:ea typeface="Calibri"/>
                <a:cs typeface="Calibri"/>
              </a:defRPr>
            </a:pPr>
            <a:r>
              <a:rPr lang="el-GR" sz="1800" b="1" i="0" u="none" strike="noStrike" kern="1200" cap="none" spc="0" baseline="0">
                <a:solidFill>
                  <a:srgbClr val="FFFFFF"/>
                </a:solidFill>
                <a:uFillTx/>
                <a:latin typeface="Calibri" pitchFamily="18"/>
                <a:ea typeface="Calibri"/>
                <a:cs typeface="Calibri"/>
              </a:rPr>
              <a:t>ΠΑΝΑΓΙΑ ΒΡΕΦΟΚΡΑΤΟΥΣΑ ΕΝΘΡΟΝΗ</a:t>
            </a:r>
          </a:p>
        </p:txBody>
      </p:sp>
      <p:sp>
        <p:nvSpPr>
          <p:cNvPr id="6" name="TextBox 5">
            <a:extLst>
              <a:ext uri="{FF2B5EF4-FFF2-40B4-BE49-F238E27FC236}">
                <a16:creationId xmlns:a16="http://schemas.microsoft.com/office/drawing/2014/main" id="{88257AE6-FFE6-3D7D-8AA7-21C548C7E190}"/>
              </a:ext>
            </a:extLst>
          </p:cNvPr>
          <p:cNvSpPr txBox="1"/>
          <p:nvPr/>
        </p:nvSpPr>
        <p:spPr>
          <a:xfrm>
            <a:off x="3749808" y="522515"/>
            <a:ext cx="2466575"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1" i="1" u="none" strike="noStrike" kern="1200" cap="none" spc="0" baseline="0">
                <a:solidFill>
                  <a:srgbClr val="000000"/>
                </a:solidFill>
                <a:uFillTx/>
                <a:latin typeface="Book Antiqua" pitchFamily="18"/>
              </a:rPr>
              <a:t>ΛΕΠΤΟΜΕΡΕΙΑ</a:t>
            </a:r>
            <a:endParaRPr lang="en-US" sz="1800" b="1" i="1" u="none" strike="noStrike" kern="1200" cap="none" spc="0" baseline="0">
              <a:solidFill>
                <a:srgbClr val="000000"/>
              </a:solidFill>
              <a:uFillTx/>
              <a:latin typeface="Book Antiqua" pitchFamily="18"/>
            </a:endParaRPr>
          </a:p>
        </p:txBody>
      </p:sp>
    </p:spTree>
  </p:cSld>
  <p:clrMapOvr>
    <a:masterClrMapping/>
  </p:clrMapOvr>
  <mc:AlternateContent xmlns:mc="http://schemas.openxmlformats.org/markup-compatibility/2006">
    <mc:Choice xmlns:p14="http://schemas.microsoft.com/office/powerpoint/2010/main" Requires="p14">
      <p:transition spd="slow" p14:dur="2000" advTm="6584"/>
    </mc:Choice>
    <mc:Fallback>
      <p:transition spd="slow" advTm="658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03292D9-DFC3-7639-DC50-1675D5769C10}"/>
              </a:ext>
            </a:extLst>
          </p:cNvPr>
          <p:cNvSpPr txBox="1"/>
          <p:nvPr/>
        </p:nvSpPr>
        <p:spPr>
          <a:xfrm>
            <a:off x="7020004" y="5166003"/>
            <a:ext cx="2159995" cy="392396"/>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713C3E3-4DB5-400C-8060-94F3EDF5B8BD}" type="slidenum">
              <a:t>9</a:t>
            </a:fld>
            <a:endParaRPr lang="el-GR" sz="1400" b="0" i="0" u="none" strike="noStrike" kern="1200" cap="none" spc="0" baseline="0">
              <a:solidFill>
                <a:srgbClr val="FFFFFF"/>
              </a:solidFill>
              <a:uFillTx/>
              <a:latin typeface="Liberation Sans" pitchFamily="18"/>
              <a:ea typeface="Segoe UI" pitchFamily="2"/>
              <a:cs typeface="Tahoma" pitchFamily="2"/>
            </a:endParaRPr>
          </a:p>
        </p:txBody>
      </p:sp>
      <p:sp>
        <p:nvSpPr>
          <p:cNvPr id="3" name="Title 1">
            <a:extLst>
              <a:ext uri="{FF2B5EF4-FFF2-40B4-BE49-F238E27FC236}">
                <a16:creationId xmlns:a16="http://schemas.microsoft.com/office/drawing/2014/main" id="{4F86CDE3-5E78-F02E-8B79-A1F9A3D022A7}"/>
              </a:ext>
            </a:extLst>
          </p:cNvPr>
          <p:cNvSpPr txBox="1">
            <a:spLocks noGrp="1"/>
          </p:cNvSpPr>
          <p:nvPr>
            <p:ph type="title" idx="4294967295"/>
          </p:nvPr>
        </p:nvSpPr>
        <p:spPr>
          <a:xfrm>
            <a:off x="899998" y="460976"/>
            <a:ext cx="8640001" cy="799021"/>
          </a:xfrm>
        </p:spPr>
        <p:txBody>
          <a:bodyPr/>
          <a:lstStyle/>
          <a:p>
            <a:pPr lvl="0">
              <a:spcAft>
                <a:spcPts val="800"/>
              </a:spcAft>
            </a:pPr>
            <a:r>
              <a:rPr lang="el-GR" sz="2000">
                <a:latin typeface="Calibri" pitchFamily="18"/>
                <a:cs typeface="Calibri"/>
              </a:rPr>
              <a:t>Ο ΑΥΤΟΚΡΑΤΟΡΑΣ ΛΕΩΝ Ο ΣΤ’ ΣΕ ΠΡΟΣΚΥΝΗΣΗ, π. 912,</a:t>
            </a:r>
            <a:br>
              <a:rPr lang="el-GR" sz="2000">
                <a:latin typeface="Calibri" pitchFamily="18"/>
                <a:cs typeface="Calibri"/>
              </a:rPr>
            </a:br>
            <a:r>
              <a:rPr lang="el-GR" sz="2000">
                <a:latin typeface="Calibri" pitchFamily="18"/>
                <a:cs typeface="Calibri"/>
              </a:rPr>
              <a:t>  (ΝΑΡΘΗΚΑΣ, ΤΥΜΠΑΝΟΝ ΠΑΝΩ ΑΠΟ ΤΗΝ </a:t>
            </a:r>
            <a:r>
              <a:rPr lang="en-US" sz="2000">
                <a:latin typeface="Calibri" pitchFamily="18"/>
                <a:cs typeface="Calibri"/>
              </a:rPr>
              <a:t>« </a:t>
            </a:r>
            <a:r>
              <a:rPr lang="el-GR" sz="2000">
                <a:latin typeface="Calibri" pitchFamily="18"/>
                <a:cs typeface="Calibri"/>
              </a:rPr>
              <a:t>ΒΑΣΙΛΕΙΟΝ ΠΥΛΗ</a:t>
            </a:r>
            <a:r>
              <a:rPr lang="en-US" sz="2000">
                <a:latin typeface="Calibri" pitchFamily="18"/>
                <a:cs typeface="Calibri"/>
              </a:rPr>
              <a:t>». )</a:t>
            </a:r>
          </a:p>
        </p:txBody>
      </p:sp>
      <p:pic>
        <p:nvPicPr>
          <p:cNvPr id="4" name="">
            <a:extLst>
              <a:ext uri="{FF2B5EF4-FFF2-40B4-BE49-F238E27FC236}">
                <a16:creationId xmlns:a16="http://schemas.microsoft.com/office/drawing/2014/main" id="{CFC7D14C-7418-4A83-26AF-037A16FEB240}"/>
              </a:ext>
            </a:extLst>
          </p:cNvPr>
          <p:cNvPicPr>
            <a:picLocks noChangeAspect="1"/>
          </p:cNvPicPr>
          <p:nvPr/>
        </p:nvPicPr>
        <p:blipFill>
          <a:blip r:embed="rId3">
            <a:lum/>
            <a:alphaModFix/>
          </a:blip>
          <a:srcRect/>
          <a:stretch>
            <a:fillRect/>
          </a:stretch>
        </p:blipFill>
        <p:spPr>
          <a:xfrm>
            <a:off x="4859999" y="1301401"/>
            <a:ext cx="4500000" cy="3519361"/>
          </a:xfrm>
          <a:prstGeom prst="rect">
            <a:avLst/>
          </a:prstGeom>
          <a:noFill/>
          <a:ln cap="flat">
            <a:noFill/>
          </a:ln>
        </p:spPr>
      </p:pic>
      <p:sp>
        <p:nvSpPr>
          <p:cNvPr id="5" name="TextBox 3">
            <a:extLst>
              <a:ext uri="{FF2B5EF4-FFF2-40B4-BE49-F238E27FC236}">
                <a16:creationId xmlns:a16="http://schemas.microsoft.com/office/drawing/2014/main" id="{1403E20C-5EEA-9BFF-D299-9B0E9B87384A}"/>
              </a:ext>
            </a:extLst>
          </p:cNvPr>
          <p:cNvSpPr txBox="1"/>
          <p:nvPr/>
        </p:nvSpPr>
        <p:spPr>
          <a:xfrm>
            <a:off x="634785" y="1186452"/>
            <a:ext cx="4225204" cy="4315062"/>
          </a:xfrm>
          <a:prstGeom prst="rect">
            <a:avLst/>
          </a:prstGeom>
          <a:noFill/>
          <a:ln cap="flat">
            <a:noFill/>
          </a:ln>
        </p:spPr>
        <p:txBody>
          <a:bodyPr vert="horz" wrap="square" lIns="0" tIns="0" rIns="0" bIns="0" anchor="ctr" anchorCtr="1" compatLnSpc="1">
            <a:noAutofit/>
          </a:bodyPr>
          <a:lstStyle/>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800" b="1" i="0" u="none" strike="noStrike" kern="1200" cap="none" spc="0" baseline="0">
                <a:solidFill>
                  <a:srgbClr val="663300"/>
                </a:solidFill>
                <a:uFillTx/>
                <a:latin typeface="Book Antiqua" pitchFamily="18"/>
                <a:ea typeface="Calibri"/>
                <a:cs typeface="Calibri"/>
              </a:rPr>
              <a:t>         Ο Χριστός ένθρονος, μορφή ογκώδης και επιβλητική, κάθεται σε ερεισίνωτο θρόνο.   Κρατά ανοικτό Ευαγγέλιο με τις επιγραφές «Ειρήνη υμίν, εγώ ειμί το φως του κόσμου» και με το δεξί του χέρι   ευλογεί. </a:t>
            </a:r>
          </a:p>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800" b="1" i="0" u="none" strike="noStrike" kern="1200" cap="none" spc="0" baseline="0">
                <a:solidFill>
                  <a:srgbClr val="663300"/>
                </a:solidFill>
                <a:uFillTx/>
                <a:latin typeface="Book Antiqua" pitchFamily="18"/>
                <a:ea typeface="Calibri"/>
                <a:cs typeface="Calibri"/>
              </a:rPr>
              <a:t>Στα πόδια του αριστερά,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663300"/>
                </a:solidFill>
                <a:uFillTx/>
                <a:latin typeface="Book Antiqua" pitchFamily="18"/>
                <a:ea typeface="Calibri"/>
                <a:cs typeface="Calibri"/>
              </a:rPr>
              <a:t>ο αυτοκράτορας βρίσκεται σε στάση προσκύνησης στο έδαφος, που ερμηνεύεται ως δήλωση μετάνοιας. </a:t>
            </a:r>
          </a:p>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800" b="1" i="0" u="none" strike="noStrike" kern="1200" cap="none" spc="0" baseline="0">
                <a:solidFill>
                  <a:srgbClr val="663300"/>
                </a:solidFill>
                <a:uFillTx/>
                <a:latin typeface="Book Antiqua" pitchFamily="18"/>
                <a:ea typeface="Calibri"/>
                <a:cs typeface="Calibri"/>
              </a:rPr>
              <a:t>Αριστερά και δεξιά από τον Χριστό εικονίζονται μέσα σε μετάλλια  η Παναγία και ένας Αρχάγγελος.</a:t>
            </a:r>
          </a:p>
          <a:p>
            <a:pPr marL="285750" marR="0" lvl="0" indent="-285750" algn="l" defTabSz="914400" rtl="0" fontAlgn="auto" hangingPunct="0">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l-GR" sz="1800" b="1" i="0" u="sng" strike="noStrike" kern="1200" cap="none" spc="0" baseline="0">
                <a:solidFill>
                  <a:srgbClr val="663300"/>
                </a:solidFill>
                <a:uFillTx/>
                <a:latin typeface="Book Antiqua" pitchFamily="18"/>
                <a:ea typeface="Calibri"/>
                <a:cs typeface="Calibri"/>
              </a:rPr>
              <a:t>Ερεισίνωτο </a:t>
            </a:r>
            <a:r>
              <a:rPr lang="el-GR" sz="1800" b="1" i="0" u="none" strike="noStrike" kern="1200" cap="none" spc="0" baseline="0">
                <a:solidFill>
                  <a:srgbClr val="663300"/>
                </a:solidFill>
                <a:uFillTx/>
                <a:latin typeface="Book Antiqua" pitchFamily="18"/>
                <a:ea typeface="Calibri"/>
                <a:cs typeface="Calibri"/>
              </a:rPr>
              <a:t>= κάθισμα με στήριγμα πλάτης.</a:t>
            </a:r>
          </a:p>
        </p:txBody>
      </p:sp>
    </p:spTree>
  </p:cSld>
  <p:clrMapOvr>
    <a:masterClrMapping/>
  </p:clrMapOvr>
  <mc:AlternateContent xmlns:mc="http://schemas.openxmlformats.org/markup-compatibility/2006">
    <mc:Choice xmlns:p14="http://schemas.microsoft.com/office/powerpoint/2010/main" Requires="p14">
      <p:transition spd="slow" p14:dur="2000" advTm="16160"/>
    </mc:Choice>
    <mc:Fallback>
      <p:transition spd="slow" advTm="16160"/>
    </mc:Fallback>
  </mc:AlternateContent>
</p:sld>
</file>

<file path=ppt/theme/theme1.xml><?xml version="1.0" encoding="utf-8"?>
<a:theme xmlns:a="http://schemas.openxmlformats.org/drawingml/2006/main" name="Suns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871</Words>
  <Application>Microsoft Office PowerPoint</Application>
  <PresentationFormat>Widescreen</PresentationFormat>
  <Paragraphs>156</Paragraphs>
  <Slides>16</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Book Antiqua</vt:lpstr>
      <vt:lpstr>Calibri</vt:lpstr>
      <vt:lpstr>Calibri Light</vt:lpstr>
      <vt:lpstr>Liberation Sans</vt:lpstr>
      <vt:lpstr>StarSymbol</vt:lpstr>
      <vt:lpstr>Symbol</vt:lpstr>
      <vt:lpstr>Wingdings</vt:lpstr>
      <vt:lpstr>Sunset</vt:lpstr>
      <vt:lpstr>PowerPoint Presentation</vt:lpstr>
      <vt:lpstr>PowerPoint Presentation</vt:lpstr>
      <vt:lpstr>PowerPoint Presentation</vt:lpstr>
      <vt:lpstr>PowerPoint Presentation</vt:lpstr>
      <vt:lpstr>PowerPoint Presentation</vt:lpstr>
      <vt:lpstr>ΚΑΤΩ ΑΠΟ ΤΟΝ ΣΩΒΑΤΙΣΜΕΝΟ ΤΡΟΥΛΟ ΚΡΥΒΕΤΑΙ Η ΜΟΡΦΗ ΤΟΥ ΠΑΝΤΟΚΡΑΤΟΡΑ. </vt:lpstr>
      <vt:lpstr>Η ΠΑΝΑΓΙΑ ΒΡΕΦΟΚΡΑΤΟΥΣΑ ΕΝΘΡΟΝΗ  ΣΤΟ ΤΟΞΟ ΤΟΥ ΙΕΡΟΥ</vt:lpstr>
      <vt:lpstr>ΑΨΙΔΑ ΙΕΡΟΥ 9ος αι.</vt:lpstr>
      <vt:lpstr>Ο ΑΥΤΟΚΡΑΤΟΡΑΣ ΛΕΩΝ Ο ΣΤ’ ΣΕ ΠΡΟΣΚΥΝΗΣΗ, π. 912,   (ΝΑΡΘΗΚΑΣ, ΤΥΜΠΑΝΟΝ ΠΑΝΩ ΑΠΟ ΤΗΝ « ΒΑΣΙΛΕΙΟΝ ΠΥΛΗ». )</vt:lpstr>
      <vt:lpstr>Ο ΧΡΙΣΤΟΣ ΜΕ ΤΟΝ ΑΥΤΟΚΡΑΤΟΡΑ ΚΩΝΣΤΑΝΤΙΝΟ ΜΟΝΟΜΑΧΟ  ΚΑΙ      ΤΗΝ ΑΥΤΟΚΡΑΤΕΙΡΑ ΖΩΗ, 1044, (ΥΠΕΡΩΟ)</vt:lpstr>
      <vt:lpstr>Η ΠΑΝΑΓΙΑ ΜΕ ΤΟΝ ΑΥΤΟΚΡΑΤΟΡΑ ΙΩΑΝΝΗ  ΚΟΜΝΗΝΟ ΚΑΙ ΤΗΝ ΑΥΤΟΚΡΑΤΕΙΡΑ ΕΙΡΗΝΗ  π. 1118, (ΥΠΕΡΩΟ)</vt:lpstr>
      <vt:lpstr>Η ΠΑΝΑΓΙΑ ΒΡΕΦΟΚΡΑΤΟΥΣΑ , ΛΕΠΤΟΜΕΡΕΙΑ ΤΗΣ ΠΡΟΗΓΟΥΜΕΝΗΣ ΠΑΡΑΣΤΑΣΗΣ</vt:lpstr>
      <vt:lpstr>Η ΑΝΑΘΗΜΑΤΙΚΗ ΠΑΡΑΣΤΑΣΗ ΤΟΥ ΒΑΣΙΛΕΙΟΥ Β΄ΒΟΥΛΓΑΡΟΚΤΟΝΟΥ </vt:lpstr>
      <vt:lpstr>Η ΔΕΗΣΗ: ΣΤΟ ΚΕΝΤΡΟ Ο ΧΡΙΣΤΟΣ, ΑΡΙΣΤΕΡΑ Η ΘΕΟΤΟΚΟΣ, ΔΕΞΙΑ Ο ΙΩΑΝΝΗΣ, 1261</vt:lpstr>
      <vt:lpstr>Ο ΧΡΙΣΤΟΣ ΕΥΛΟΓΩΝ . ΤΜΗΜΑ ΑΠΟ ΣΚΗΝΗ ΔΕΗΣΗΣ  ΣΤΟ ΥΠΕΡΩΟ ΤΟΥ ΝΑΟΥ, 1261.     </vt:lpstr>
      <vt:lpstr>ΒΙΒΛΙΟΓΡΑΦΙΑ:   Νανώ χατζηδάκη, Βυζαντινά Ψηφιδωτά , Ελληνική Τέχνη, Εκδοτική Αθηνών, Αθήνα ,1994.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Sunset</dc:title>
  <dc:creator>MariaLou</dc:creator>
  <cp:lastModifiedBy>Giorgos Petropoulos</cp:lastModifiedBy>
  <cp:revision>16</cp:revision>
  <dcterms:created xsi:type="dcterms:W3CDTF">2024-05-14T12:07:13Z</dcterms:created>
  <dcterms:modified xsi:type="dcterms:W3CDTF">2024-05-29T13:00:51Z</dcterms:modified>
</cp:coreProperties>
</file>