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Sheet1!$A$1</c:f>
              <c:strCache>
                <c:ptCount val="1"/>
                <c:pt idx="0">
                  <c:v>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gradFill>
                <a:gsLst>
                  <a:gs pos="100000">
                    <a:schemeClr val="accent1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gradFill>
                <a:gsLst>
                  <a:gs pos="100000">
                    <a:schemeClr val="accent2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2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gradFill>
                <a:gsLst>
                  <a:gs pos="100000">
                    <a:schemeClr val="accent3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3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5"/>
            <c:bubble3D val="0"/>
            <c:spPr>
              <a:gradFill>
                <a:gsLst>
                  <a:gs pos="100000">
                    <a:schemeClr val="accent4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4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6"/>
            <c:bubble3D val="0"/>
            <c:spPr>
              <a:gradFill>
                <a:gsLst>
                  <a:gs pos="100000">
                    <a:schemeClr val="accent5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5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7"/>
            <c:bubble3D val="0"/>
            <c:spPr>
              <a:gradFill>
                <a:gsLst>
                  <a:gs pos="100000">
                    <a:schemeClr val="accent6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6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8"/>
            <c:bubble3D val="0"/>
            <c:spPr>
              <a:gradFill>
                <a:gsLst>
                  <a:gs pos="100000">
                    <a:schemeClr val="accent1">
                      <a:lumMod val="8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9"/>
            <c:bubble3D val="0"/>
            <c:spPr>
              <a:gradFill>
                <a:gsLst>
                  <a:gs pos="100000">
                    <a:schemeClr val="accent2">
                      <a:lumMod val="80000"/>
                      <a:lumMod val="60000"/>
                      <a:lumOff val="40000"/>
                    </a:schemeClr>
                  </a:gs>
                  <a:gs pos="0">
                    <a:schemeClr val="accent2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0"/>
            <c:bubble3D val="0"/>
            <c:spPr>
              <a:gradFill>
                <a:gsLst>
                  <a:gs pos="100000">
                    <a:schemeClr val="accent3">
                      <a:lumMod val="80000"/>
                      <a:lumMod val="60000"/>
                      <a:lumOff val="40000"/>
                    </a:schemeClr>
                  </a:gs>
                  <a:gs pos="0">
                    <a:schemeClr val="accent3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1"/>
            <c:bubble3D val="0"/>
            <c:spPr>
              <a:gradFill>
                <a:gsLst>
                  <a:gs pos="100000">
                    <a:schemeClr val="accent4">
                      <a:lumMod val="80000"/>
                      <a:lumMod val="60000"/>
                      <a:lumOff val="40000"/>
                    </a:schemeClr>
                  </a:gs>
                  <a:gs pos="0">
                    <a:schemeClr val="accent4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2"/>
            <c:bubble3D val="0"/>
            <c:spPr>
              <a:gradFill>
                <a:gsLst>
                  <a:gs pos="100000">
                    <a:schemeClr val="accent5">
                      <a:lumMod val="80000"/>
                      <a:lumMod val="60000"/>
                      <a:lumOff val="40000"/>
                    </a:schemeClr>
                  </a:gs>
                  <a:gs pos="0">
                    <a:schemeClr val="accent5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3"/>
            <c:bubble3D val="0"/>
            <c:spPr>
              <a:gradFill>
                <a:gsLst>
                  <a:gs pos="100000">
                    <a:schemeClr val="accent6">
                      <a:lumMod val="80000"/>
                      <a:lumMod val="60000"/>
                      <a:lumOff val="40000"/>
                    </a:schemeClr>
                  </a:gs>
                  <a:gs pos="0">
                    <a:schemeClr val="accent6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4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5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6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7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8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9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0"/>
            <c:bubble3D val="0"/>
            <c:spPr>
              <a:gradFill>
                <a:gsLst>
                  <a:gs pos="100000">
                    <a:schemeClr val="accent1">
                      <a:lumMod val="50000"/>
                      <a:lumMod val="60000"/>
                      <a:lumOff val="40000"/>
                    </a:schemeClr>
                  </a:gs>
                  <a:gs pos="0">
                    <a:schemeClr val="accent1">
                      <a:lumMod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C64-4F32-844E-52EBE23D78C9}"/>
              </c:ext>
            </c:extLst>
          </c:dPt>
          <c:dPt>
            <c:idx val="31"/>
            <c:bubble3D val="0"/>
            <c:spPr>
              <a:gradFill>
                <a:gsLst>
                  <a:gs pos="100000">
                    <a:schemeClr val="accent2">
                      <a:lumMod val="50000"/>
                      <a:lumMod val="60000"/>
                      <a:lumOff val="40000"/>
                    </a:schemeClr>
                  </a:gs>
                  <a:gs pos="0">
                    <a:schemeClr val="accent2">
                      <a:lumMod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64-4F32-844E-52EBE23D78C9}"/>
              </c:ext>
            </c:extLst>
          </c:dPt>
          <c:dPt>
            <c:idx val="32"/>
            <c:bubble3D val="0"/>
            <c:spPr>
              <a:gradFill>
                <a:gsLst>
                  <a:gs pos="100000">
                    <a:schemeClr val="accent3">
                      <a:lumMod val="50000"/>
                      <a:lumMod val="60000"/>
                      <a:lumOff val="40000"/>
                    </a:schemeClr>
                  </a:gs>
                  <a:gs pos="0">
                    <a:schemeClr val="accent3">
                      <a:lumMod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3"/>
            <c:bubble3D val="0"/>
            <c:spPr>
              <a:gradFill>
                <a:gsLst>
                  <a:gs pos="100000">
                    <a:schemeClr val="accent4">
                      <a:lumMod val="50000"/>
                      <a:lumMod val="60000"/>
                      <a:lumOff val="40000"/>
                    </a:schemeClr>
                  </a:gs>
                  <a:gs pos="0">
                    <a:schemeClr val="accent4">
                      <a:lumMod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4"/>
            <c:bubble3D val="0"/>
            <c:spPr>
              <a:gradFill>
                <a:gsLst>
                  <a:gs pos="100000">
                    <a:schemeClr val="accent5">
                      <a:lumMod val="50000"/>
                      <a:lumMod val="60000"/>
                      <a:lumOff val="40000"/>
                    </a:schemeClr>
                  </a:gs>
                  <a:gs pos="0">
                    <a:schemeClr val="accent5">
                      <a:lumMod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5"/>
            <c:bubble3D val="0"/>
            <c:spPr>
              <a:gradFill>
                <a:gsLst>
                  <a:gs pos="100000">
                    <a:schemeClr val="accent6">
                      <a:lumMod val="50000"/>
                      <a:lumMod val="60000"/>
                      <a:lumOff val="40000"/>
                    </a:schemeClr>
                  </a:gs>
                  <a:gs pos="0">
                    <a:schemeClr val="accent6">
                      <a:lumMod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6"/>
            <c:bubble3D val="0"/>
            <c:spPr>
              <a:gradFill>
                <a:gsLst>
                  <a:gs pos="100000">
                    <a:schemeClr val="accent1">
                      <a:lumMod val="70000"/>
                      <a:lumOff val="30000"/>
                      <a:lumMod val="60000"/>
                      <a:lumOff val="40000"/>
                    </a:schemeClr>
                  </a:gs>
                  <a:gs pos="0">
                    <a:schemeClr val="accent1">
                      <a:lumMod val="70000"/>
                      <a:lumOff val="3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7"/>
            <c:bubble3D val="0"/>
            <c:spPr>
              <a:gradFill>
                <a:gsLst>
                  <a:gs pos="100000">
                    <a:schemeClr val="accent2">
                      <a:lumMod val="70000"/>
                      <a:lumOff val="30000"/>
                      <a:lumMod val="60000"/>
                      <a:lumOff val="40000"/>
                    </a:schemeClr>
                  </a:gs>
                  <a:gs pos="0">
                    <a:schemeClr val="accent2">
                      <a:lumMod val="70000"/>
                      <a:lumOff val="3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8"/>
            <c:bubble3D val="0"/>
            <c:spPr>
              <a:gradFill>
                <a:gsLst>
                  <a:gs pos="100000">
                    <a:schemeClr val="accent3">
                      <a:lumMod val="70000"/>
                      <a:lumOff val="30000"/>
                      <a:lumMod val="60000"/>
                      <a:lumOff val="40000"/>
                    </a:schemeClr>
                  </a:gs>
                  <a:gs pos="0">
                    <a:schemeClr val="accent3">
                      <a:lumMod val="70000"/>
                      <a:lumOff val="3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9"/>
            <c:bubble3D val="0"/>
            <c:spPr>
              <a:gradFill>
                <a:gsLst>
                  <a:gs pos="100000">
                    <a:schemeClr val="accent4">
                      <a:lumMod val="70000"/>
                      <a:lumOff val="30000"/>
                      <a:lumMod val="60000"/>
                      <a:lumOff val="40000"/>
                    </a:schemeClr>
                  </a:gs>
                  <a:gs pos="0">
                    <a:schemeClr val="accent4">
                      <a:lumMod val="70000"/>
                      <a:lumOff val="3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0"/>
            <c:bubble3D val="0"/>
            <c:spPr>
              <a:gradFill>
                <a:gsLst>
                  <a:gs pos="100000">
                    <a:schemeClr val="accent5">
                      <a:lumMod val="70000"/>
                      <a:lumOff val="30000"/>
                      <a:lumMod val="60000"/>
                      <a:lumOff val="40000"/>
                    </a:schemeClr>
                  </a:gs>
                  <a:gs pos="0">
                    <a:schemeClr val="accent5">
                      <a:lumMod val="70000"/>
                      <a:lumOff val="3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1"/>
            <c:bubble3D val="0"/>
            <c:spPr>
              <a:gradFill>
                <a:gsLst>
                  <a:gs pos="100000">
                    <a:schemeClr val="accent6">
                      <a:lumMod val="70000"/>
                      <a:lumOff val="30000"/>
                      <a:lumMod val="60000"/>
                      <a:lumOff val="40000"/>
                    </a:schemeClr>
                  </a:gs>
                  <a:gs pos="0">
                    <a:schemeClr val="accent6">
                      <a:lumMod val="70000"/>
                      <a:lumOff val="3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2"/>
            <c:bubble3D val="0"/>
            <c:spPr>
              <a:gradFill>
                <a:gsLst>
                  <a:gs pos="100000">
                    <a:schemeClr val="accent1">
                      <a:lumMod val="70000"/>
                      <a:lumMod val="60000"/>
                      <a:lumOff val="40000"/>
                    </a:schemeClr>
                  </a:gs>
                  <a:gs pos="0">
                    <a:schemeClr val="accent1">
                      <a:lumMod val="7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3"/>
            <c:bubble3D val="0"/>
            <c:spPr>
              <a:gradFill>
                <a:gsLst>
                  <a:gs pos="100000">
                    <a:schemeClr val="accent2">
                      <a:lumMod val="70000"/>
                      <a:lumMod val="60000"/>
                      <a:lumOff val="40000"/>
                    </a:schemeClr>
                  </a:gs>
                  <a:gs pos="0">
                    <a:schemeClr val="accent2">
                      <a:lumMod val="7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4"/>
            <c:bubble3D val="0"/>
            <c:spPr>
              <a:gradFill>
                <a:gsLst>
                  <a:gs pos="100000">
                    <a:schemeClr val="accent3">
                      <a:lumMod val="70000"/>
                      <a:lumMod val="60000"/>
                      <a:lumOff val="40000"/>
                    </a:schemeClr>
                  </a:gs>
                  <a:gs pos="0">
                    <a:schemeClr val="accent3">
                      <a:lumMod val="7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5"/>
            <c:bubble3D val="0"/>
            <c:spPr>
              <a:gradFill>
                <a:gsLst>
                  <a:gs pos="100000">
                    <a:schemeClr val="accent4">
                      <a:lumMod val="70000"/>
                      <a:lumMod val="60000"/>
                      <a:lumOff val="40000"/>
                    </a:schemeClr>
                  </a:gs>
                  <a:gs pos="0">
                    <a:schemeClr val="accent4">
                      <a:lumMod val="7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6"/>
            <c:bubble3D val="0"/>
            <c:spPr>
              <a:gradFill>
                <a:gsLst>
                  <a:gs pos="100000">
                    <a:schemeClr val="accent5">
                      <a:lumMod val="70000"/>
                      <a:lumMod val="60000"/>
                      <a:lumOff val="40000"/>
                    </a:schemeClr>
                  </a:gs>
                  <a:gs pos="0">
                    <a:schemeClr val="accent5">
                      <a:lumMod val="7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7"/>
            <c:bubble3D val="0"/>
            <c:spPr>
              <a:gradFill>
                <a:gsLst>
                  <a:gs pos="100000">
                    <a:schemeClr val="accent6">
                      <a:lumMod val="70000"/>
                      <a:lumMod val="60000"/>
                      <a:lumOff val="40000"/>
                    </a:schemeClr>
                  </a:gs>
                  <a:gs pos="0">
                    <a:schemeClr val="accent6">
                      <a:lumMod val="7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8"/>
            <c:bubble3D val="0"/>
            <c:spPr>
              <a:gradFill>
                <a:gsLst>
                  <a:gs pos="100000">
                    <a:schemeClr val="accent1">
                      <a:lumMod val="50000"/>
                      <a:lumOff val="50000"/>
                      <a:lumMod val="60000"/>
                      <a:lumOff val="40000"/>
                    </a:schemeClr>
                  </a:gs>
                  <a:gs pos="0">
                    <a:schemeClr val="accent1">
                      <a:lumMod val="50000"/>
                      <a:lumOff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9"/>
            <c:bubble3D val="0"/>
            <c:spPr>
              <a:gradFill>
                <a:gsLst>
                  <a:gs pos="100000">
                    <a:schemeClr val="accent2">
                      <a:lumMod val="50000"/>
                      <a:lumOff val="50000"/>
                      <a:lumMod val="60000"/>
                      <a:lumOff val="40000"/>
                    </a:schemeClr>
                  </a:gs>
                  <a:gs pos="0">
                    <a:schemeClr val="accent2">
                      <a:lumMod val="50000"/>
                      <a:lumOff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0"/>
            <c:bubble3D val="0"/>
            <c:spPr>
              <a:gradFill>
                <a:gsLst>
                  <a:gs pos="100000">
                    <a:schemeClr val="accent3">
                      <a:lumMod val="50000"/>
                      <a:lumOff val="50000"/>
                      <a:lumMod val="60000"/>
                      <a:lumOff val="40000"/>
                    </a:schemeClr>
                  </a:gs>
                  <a:gs pos="0">
                    <a:schemeClr val="accent3">
                      <a:lumMod val="50000"/>
                      <a:lumOff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1"/>
            <c:bubble3D val="0"/>
            <c:spPr>
              <a:gradFill>
                <a:gsLst>
                  <a:gs pos="100000">
                    <a:schemeClr val="accent4">
                      <a:lumMod val="50000"/>
                      <a:lumOff val="50000"/>
                      <a:lumMod val="60000"/>
                      <a:lumOff val="40000"/>
                    </a:schemeClr>
                  </a:gs>
                  <a:gs pos="0">
                    <a:schemeClr val="accent4">
                      <a:lumMod val="50000"/>
                      <a:lumOff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2"/>
            <c:bubble3D val="0"/>
            <c:spPr>
              <a:gradFill>
                <a:gsLst>
                  <a:gs pos="100000">
                    <a:schemeClr val="accent5">
                      <a:lumMod val="50000"/>
                      <a:lumOff val="50000"/>
                      <a:lumMod val="60000"/>
                      <a:lumOff val="40000"/>
                    </a:schemeClr>
                  </a:gs>
                  <a:gs pos="0">
                    <a:schemeClr val="accent5">
                      <a:lumMod val="50000"/>
                      <a:lumOff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3"/>
            <c:bubble3D val="0"/>
            <c:spPr>
              <a:gradFill>
                <a:gsLst>
                  <a:gs pos="100000">
                    <a:schemeClr val="accent6">
                      <a:lumMod val="50000"/>
                      <a:lumOff val="50000"/>
                      <a:lumMod val="60000"/>
                      <a:lumOff val="40000"/>
                    </a:schemeClr>
                  </a:gs>
                  <a:gs pos="0">
                    <a:schemeClr val="accent6">
                      <a:lumMod val="50000"/>
                      <a:lumOff val="5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4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5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6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7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8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9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0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1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2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3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4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5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6"/>
            <c:bubble3D val="0"/>
            <c:spPr>
              <a:gradFill>
                <a:gsLst>
                  <a:gs pos="100000">
                    <a:schemeClr val="accent1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7"/>
            <c:bubble3D val="0"/>
            <c:spPr>
              <a:gradFill>
                <a:gsLst>
                  <a:gs pos="100000">
                    <a:schemeClr val="accent2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2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8"/>
            <c:bubble3D val="0"/>
            <c:spPr>
              <a:gradFill>
                <a:gsLst>
                  <a:gs pos="100000">
                    <a:schemeClr val="accent3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3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9"/>
            <c:bubble3D val="0"/>
            <c:spPr>
              <a:gradFill>
                <a:gsLst>
                  <a:gs pos="100000">
                    <a:schemeClr val="accent4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4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0"/>
            <c:bubble3D val="0"/>
            <c:spPr>
              <a:gradFill>
                <a:gsLst>
                  <a:gs pos="100000">
                    <a:schemeClr val="accent5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5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1"/>
            <c:bubble3D val="0"/>
            <c:spPr>
              <a:gradFill>
                <a:gsLst>
                  <a:gs pos="100000">
                    <a:schemeClr val="accent6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6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2"/>
            <c:bubble3D val="0"/>
            <c:spPr>
              <a:gradFill>
                <a:gsLst>
                  <a:gs pos="100000">
                    <a:schemeClr val="accent1">
                      <a:lumMod val="8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3"/>
            <c:bubble3D val="0"/>
            <c:spPr>
              <a:gradFill>
                <a:gsLst>
                  <a:gs pos="100000">
                    <a:schemeClr val="accent2">
                      <a:lumMod val="80000"/>
                      <a:lumMod val="60000"/>
                      <a:lumOff val="40000"/>
                    </a:schemeClr>
                  </a:gs>
                  <a:gs pos="0">
                    <a:schemeClr val="accent2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4"/>
            <c:bubble3D val="0"/>
            <c:spPr>
              <a:gradFill>
                <a:gsLst>
                  <a:gs pos="100000">
                    <a:schemeClr val="accent3">
                      <a:lumMod val="80000"/>
                      <a:lumMod val="60000"/>
                      <a:lumOff val="40000"/>
                    </a:schemeClr>
                  </a:gs>
                  <a:gs pos="0">
                    <a:schemeClr val="accent3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5"/>
            <c:bubble3D val="0"/>
            <c:spPr>
              <a:gradFill>
                <a:gsLst>
                  <a:gs pos="100000">
                    <a:schemeClr val="accent4">
                      <a:lumMod val="80000"/>
                      <a:lumMod val="60000"/>
                      <a:lumOff val="40000"/>
                    </a:schemeClr>
                  </a:gs>
                  <a:gs pos="0">
                    <a:schemeClr val="accent4">
                      <a:lumMod val="8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val>
            <c:numRef>
              <c:f>Sheet1!$A$2:$A$77</c:f>
              <c:numCache>
                <c:formatCode>General</c:formatCode>
                <c:ptCount val="76"/>
                <c:pt idx="0">
                  <c:v>1</c:v>
                </c:pt>
                <c:pt idx="30">
                  <c:v>12</c:v>
                </c:pt>
                <c:pt idx="3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64-4F32-844E-52EBE23D7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accent6"/>
      </a:solidFill>
      <a:prstDash val="solid"/>
      <a:miter lim="800000"/>
    </a:ln>
    <a:effectLst/>
  </c:spPr>
  <c:txPr>
    <a:bodyPr/>
    <a:lstStyle/>
    <a:p>
      <a:pPr>
        <a:defRPr b="1" cap="none" spc="0">
          <a:ln w="22225">
            <a:solidFill>
              <a:schemeClr val="accent2"/>
            </a:solidFill>
            <a:prstDash val="solid"/>
          </a:ln>
          <a:solidFill>
            <a:schemeClr val="accent2">
              <a:lumMod val="40000"/>
              <a:lumOff val="60000"/>
            </a:schemeClr>
          </a:solidFill>
          <a:effectLst/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0.59332</cdr:x>
      <cdr:y>0.54119</cdr:y>
    </cdr:from>
    <cdr:to>
      <cdr:x>0.66832</cdr:x>
      <cdr:y>0.69388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F13C3CE-7134-EBC9-E012-AEDD323183D0}"/>
            </a:ext>
          </a:extLst>
        </cdr:cNvPr>
        <cdr:cNvSpPr txBox="1"/>
      </cdr:nvSpPr>
      <cdr:spPr>
        <a:xfrm xmlns:a="http://schemas.openxmlformats.org/drawingml/2006/main">
          <a:off x="7233719" y="32411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 dirty="0"/>
        </a:p>
      </cdr:txBody>
    </cdr:sp>
  </cdr:relSizeAnchor>
  <cdr:relSizeAnchor xmlns:cdr="http://schemas.openxmlformats.org/drawingml/2006/chartDrawing">
    <cdr:from>
      <cdr:x>0.51163</cdr:x>
      <cdr:y>0.10008</cdr:y>
    </cdr:from>
    <cdr:to>
      <cdr:x>0.58663</cdr:x>
      <cdr:y>0.25276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EBD85F2-57FF-59FE-B3CE-FC4AB22949ED}"/>
            </a:ext>
          </a:extLst>
        </cdr:cNvPr>
        <cdr:cNvSpPr txBox="1"/>
      </cdr:nvSpPr>
      <cdr:spPr>
        <a:xfrm xmlns:a="http://schemas.openxmlformats.org/drawingml/2006/main">
          <a:off x="6237838" y="5993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kern="1200" dirty="0"/>
            <a:t> </a:t>
          </a:r>
        </a:p>
      </cdr:txBody>
    </cdr:sp>
  </cdr:relSizeAnchor>
  <cdr:relSizeAnchor xmlns:cdr="http://schemas.openxmlformats.org/drawingml/2006/chartDrawing">
    <cdr:from>
      <cdr:x>0.50166</cdr:x>
      <cdr:y>0</cdr:y>
    </cdr:from>
    <cdr:to>
      <cdr:x>0.50546</cdr:x>
      <cdr:y>0.03846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744046AD-00E6-DE91-8FF7-5D28270D5756}"/>
            </a:ext>
          </a:extLst>
        </cdr:cNvPr>
        <cdr:cNvSpPr txBox="1"/>
      </cdr:nvSpPr>
      <cdr:spPr>
        <a:xfrm xmlns:a="http://schemas.openxmlformats.org/drawingml/2006/main">
          <a:off x="6036179" y="0"/>
          <a:ext cx="45719" cy="2563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kern="1200" dirty="0"/>
        </a:p>
      </cdr:txBody>
    </cdr:sp>
  </cdr:relSizeAnchor>
  <cdr:relSizeAnchor xmlns:cdr="http://schemas.openxmlformats.org/drawingml/2006/chartDrawing">
    <cdr:from>
      <cdr:x>0.02585</cdr:x>
      <cdr:y>0.46988</cdr:y>
    </cdr:from>
    <cdr:to>
      <cdr:x>0.10487</cdr:x>
      <cdr:y>0.61788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9F999CF9-60B7-9373-DEC0-EA243E0524FA}"/>
            </a:ext>
          </a:extLst>
        </cdr:cNvPr>
        <cdr:cNvSpPr txBox="1"/>
      </cdr:nvSpPr>
      <cdr:spPr>
        <a:xfrm xmlns:a="http://schemas.openxmlformats.org/drawingml/2006/main">
          <a:off x="299103" y="29032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 dirty="0"/>
        </a:p>
      </cdr:txBody>
    </cdr:sp>
  </cdr:relSizeAnchor>
  <cdr:relSizeAnchor xmlns:cdr="http://schemas.openxmlformats.org/drawingml/2006/chartDrawing">
    <cdr:from>
      <cdr:x>0.01403</cdr:x>
      <cdr:y>0.48478</cdr:y>
    </cdr:from>
    <cdr:to>
      <cdr:x>0.24151</cdr:x>
      <cdr:y>0.63278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E4F8615-B5FA-75B1-58A8-482D261B869D}"/>
            </a:ext>
          </a:extLst>
        </cdr:cNvPr>
        <cdr:cNvSpPr txBox="1"/>
      </cdr:nvSpPr>
      <cdr:spPr>
        <a:xfrm xmlns:a="http://schemas.openxmlformats.org/drawingml/2006/main">
          <a:off x="162371" y="2995288"/>
          <a:ext cx="263210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 dirty="0"/>
        </a:p>
      </cdr:txBody>
    </cdr:sp>
  </cdr:relSizeAnchor>
  <cdr:relSizeAnchor xmlns:cdr="http://schemas.openxmlformats.org/drawingml/2006/chartDrawing">
    <cdr:from>
      <cdr:x>0.0229</cdr:x>
      <cdr:y>0.49793</cdr:y>
    </cdr:from>
    <cdr:to>
      <cdr:x>0.10192</cdr:x>
      <cdr:y>0.64592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205060C4-8C88-1E10-2717-1DCCA29525EC}"/>
            </a:ext>
          </a:extLst>
        </cdr:cNvPr>
        <cdr:cNvSpPr txBox="1"/>
      </cdr:nvSpPr>
      <cdr:spPr>
        <a:xfrm xmlns:a="http://schemas.openxmlformats.org/drawingml/2006/main">
          <a:off x="264920" y="307648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 dirty="0"/>
        </a:p>
      </cdr:txBody>
    </cdr:sp>
  </cdr:relSizeAnchor>
  <cdr:relSizeAnchor xmlns:cdr="http://schemas.openxmlformats.org/drawingml/2006/chartDrawing">
    <cdr:from>
      <cdr:x>0.0229</cdr:x>
      <cdr:y>0.48478</cdr:y>
    </cdr:from>
    <cdr:to>
      <cdr:x>0.23708</cdr:x>
      <cdr:y>0.64869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07E452E6-7D9C-BAEC-4351-83503724F171}"/>
            </a:ext>
          </a:extLst>
        </cdr:cNvPr>
        <cdr:cNvSpPr txBox="1"/>
      </cdr:nvSpPr>
      <cdr:spPr>
        <a:xfrm xmlns:a="http://schemas.openxmlformats.org/drawingml/2006/main">
          <a:off x="264920" y="2995288"/>
          <a:ext cx="2478279" cy="10126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 dirty="0"/>
        </a:p>
      </cdr:txBody>
    </cdr:sp>
  </cdr:relSizeAnchor>
  <cdr:relSizeAnchor xmlns:cdr="http://schemas.openxmlformats.org/drawingml/2006/chartDrawing">
    <cdr:from>
      <cdr:x>0</cdr:x>
      <cdr:y>0.33857</cdr:y>
    </cdr:from>
    <cdr:to>
      <cdr:x>0.26219</cdr:x>
      <cdr:y>0.98755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427A374C-772B-CCD7-80D0-6B9535962AFA}"/>
            </a:ext>
          </a:extLst>
        </cdr:cNvPr>
        <cdr:cNvSpPr txBox="1"/>
      </cdr:nvSpPr>
      <cdr:spPr>
        <a:xfrm xmlns:a="http://schemas.openxmlformats.org/drawingml/2006/main">
          <a:off x="0" y="2025353"/>
          <a:ext cx="3089774" cy="3882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l-GR" sz="2400" kern="1200" dirty="0">
              <a:solidFill>
                <a:srgbClr val="996633"/>
              </a:solidFill>
            </a:rPr>
            <a:t>Το μεγελύτερο μέρος</a:t>
          </a:r>
        </a:p>
        <a:p xmlns:a="http://schemas.openxmlformats.org/drawingml/2006/main">
          <a:r>
            <a:rPr lang="el-GR" sz="2400" kern="1200" dirty="0">
              <a:solidFill>
                <a:srgbClr val="996633"/>
              </a:solidFill>
            </a:rPr>
            <a:t> των μαθητών βρήκε </a:t>
          </a:r>
        </a:p>
        <a:p xmlns:a="http://schemas.openxmlformats.org/drawingml/2006/main">
          <a:r>
            <a:rPr lang="el-GR" sz="2400" kern="1200" dirty="0">
              <a:solidFill>
                <a:srgbClr val="996633"/>
              </a:solidFill>
            </a:rPr>
            <a:t>το πρόγραμμα από </a:t>
          </a:r>
        </a:p>
        <a:p xmlns:a="http://schemas.openxmlformats.org/drawingml/2006/main">
          <a:r>
            <a:rPr lang="el-GR" sz="2400" kern="1200" dirty="0">
              <a:solidFill>
                <a:srgbClr val="996633"/>
              </a:solidFill>
            </a:rPr>
            <a:t>ενδιαφέρον έως </a:t>
          </a:r>
        </a:p>
        <a:p xmlns:a="http://schemas.openxmlformats.org/drawingml/2006/main">
          <a:r>
            <a:rPr lang="el-GR" sz="2400" kern="1200" dirty="0">
              <a:solidFill>
                <a:srgbClr val="996633"/>
              </a:solidFill>
            </a:rPr>
            <a:t>ικανοποιητικό.</a:t>
          </a:r>
          <a:endParaRPr lang="en-US" sz="2400" kern="1200" dirty="0">
            <a:solidFill>
              <a:srgbClr val="996633"/>
            </a:solidFill>
          </a:endParaRPr>
        </a:p>
      </cdr:txBody>
    </cdr:sp>
  </cdr:relSizeAnchor>
  <cdr:relSizeAnchor xmlns:cdr="http://schemas.openxmlformats.org/drawingml/2006/chartDrawing">
    <cdr:from>
      <cdr:x>0.74446</cdr:x>
      <cdr:y>0.09867</cdr:y>
    </cdr:from>
    <cdr:to>
      <cdr:x>0.82349</cdr:x>
      <cdr:y>0.24666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A906ADDE-D6F2-BFED-428B-3D40E8AD7F3F}"/>
            </a:ext>
          </a:extLst>
        </cdr:cNvPr>
        <cdr:cNvSpPr txBox="1"/>
      </cdr:nvSpPr>
      <cdr:spPr>
        <a:xfrm xmlns:a="http://schemas.openxmlformats.org/drawingml/2006/main">
          <a:off x="8614161" y="60963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kern="1200" dirty="0"/>
        </a:p>
      </cdr:txBody>
    </cdr:sp>
  </cdr:relSizeAnchor>
  <cdr:relSizeAnchor xmlns:cdr="http://schemas.openxmlformats.org/drawingml/2006/chartDrawing">
    <cdr:from>
      <cdr:x>0.71368</cdr:x>
      <cdr:y>0.05366</cdr:y>
    </cdr:from>
    <cdr:to>
      <cdr:x>1</cdr:x>
      <cdr:y>0.55857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AA4C22AC-D556-35B7-07FF-BEF9D1C6A4AD}"/>
            </a:ext>
          </a:extLst>
        </cdr:cNvPr>
        <cdr:cNvSpPr txBox="1"/>
      </cdr:nvSpPr>
      <cdr:spPr>
        <a:xfrm xmlns:a="http://schemas.openxmlformats.org/drawingml/2006/main">
          <a:off x="8410486" y="320987"/>
          <a:ext cx="3374163" cy="3020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l-GR" sz="2400" kern="1200" dirty="0">
              <a:solidFill>
                <a:srgbClr val="336699"/>
              </a:solidFill>
            </a:rPr>
            <a:t>Οι περισσότεροι μαθητές,</a:t>
          </a:r>
        </a:p>
        <a:p xmlns:a="http://schemas.openxmlformats.org/drawingml/2006/main">
          <a:r>
            <a:rPr lang="el-GR" sz="2400" kern="1200" dirty="0">
              <a:solidFill>
                <a:srgbClr val="336699"/>
              </a:solidFill>
            </a:rPr>
            <a:t> επίσης το βίωσαν ως ένα </a:t>
          </a:r>
        </a:p>
        <a:p xmlns:a="http://schemas.openxmlformats.org/drawingml/2006/main">
          <a:r>
            <a:rPr lang="el-GR" sz="2400" kern="1200" dirty="0">
              <a:solidFill>
                <a:srgbClr val="336699"/>
              </a:solidFill>
            </a:rPr>
            <a:t>ευχάριστο διάλλειμα</a:t>
          </a:r>
        </a:p>
        <a:p xmlns:a="http://schemas.openxmlformats.org/drawingml/2006/main">
          <a:r>
            <a:rPr lang="el-GR" sz="2400" kern="1200" dirty="0">
              <a:solidFill>
                <a:srgbClr val="336699"/>
              </a:solidFill>
            </a:rPr>
            <a:t>από την μαθησιακή </a:t>
          </a:r>
        </a:p>
        <a:p xmlns:a="http://schemas.openxmlformats.org/drawingml/2006/main">
          <a:r>
            <a:rPr lang="el-GR" sz="2400" kern="1200" dirty="0">
              <a:solidFill>
                <a:srgbClr val="336699"/>
              </a:solidFill>
            </a:rPr>
            <a:t>  καθημερινότητά τους σε</a:t>
          </a:r>
        </a:p>
        <a:p xmlns:a="http://schemas.openxmlformats.org/drawingml/2006/main">
          <a:r>
            <a:rPr lang="el-GR" sz="2400" kern="1200" dirty="0">
              <a:solidFill>
                <a:srgbClr val="336699"/>
              </a:solidFill>
            </a:rPr>
            <a:t>    συνδιασμό με την </a:t>
          </a:r>
        </a:p>
        <a:p xmlns:a="http://schemas.openxmlformats.org/drawingml/2006/main">
          <a:r>
            <a:rPr lang="el-GR" sz="2400" kern="1200" dirty="0">
              <a:solidFill>
                <a:srgbClr val="336699"/>
              </a:solidFill>
            </a:rPr>
            <a:t>      απόκτηση γνώσεων</a:t>
          </a:r>
          <a:r>
            <a:rPr lang="el-GR" sz="1100" kern="1200" dirty="0">
              <a:solidFill>
                <a:srgbClr val="336699"/>
              </a:solidFill>
            </a:rPr>
            <a:t>.</a:t>
          </a:r>
          <a:endParaRPr lang="en-US" sz="1100" kern="1200" dirty="0">
            <a:solidFill>
              <a:srgbClr val="336699"/>
            </a:solidFill>
          </a:endParaRPr>
        </a:p>
      </cdr:txBody>
    </cdr:sp>
  </cdr:relSizeAnchor>
  <cdr:relSizeAnchor xmlns:cdr="http://schemas.openxmlformats.org/drawingml/2006/chartDrawing">
    <cdr:from>
      <cdr:x>0.71066</cdr:x>
      <cdr:y>0.73572</cdr:y>
    </cdr:from>
    <cdr:to>
      <cdr:x>1</cdr:x>
      <cdr:y>1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2751D4DE-9BD3-7720-9E3A-62064D5AF9A3}"/>
            </a:ext>
          </a:extLst>
        </cdr:cNvPr>
        <cdr:cNvSpPr txBox="1"/>
      </cdr:nvSpPr>
      <cdr:spPr>
        <a:xfrm xmlns:a="http://schemas.openxmlformats.org/drawingml/2006/main">
          <a:off x="8374878" y="4401083"/>
          <a:ext cx="3409772" cy="1580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l-GR" sz="2400" kern="1200" dirty="0">
              <a:solidFill>
                <a:schemeClr val="accent6">
                  <a:lumMod val="75000"/>
                </a:schemeClr>
              </a:solidFill>
            </a:rPr>
            <a:t>Και φυσικά θα ήθελαν να </a:t>
          </a:r>
        </a:p>
        <a:p xmlns:a="http://schemas.openxmlformats.org/drawingml/2006/main">
          <a:r>
            <a:rPr lang="el-GR" sz="2400" kern="1200" dirty="0">
              <a:solidFill>
                <a:schemeClr val="accent6">
                  <a:lumMod val="75000"/>
                </a:schemeClr>
              </a:solidFill>
            </a:rPr>
            <a:t>πάρουν μέρος σε </a:t>
          </a:r>
        </a:p>
        <a:p xmlns:a="http://schemas.openxmlformats.org/drawingml/2006/main">
          <a:r>
            <a:rPr lang="el-GR" sz="2400" kern="1200" dirty="0">
              <a:solidFill>
                <a:schemeClr val="accent6">
                  <a:lumMod val="75000"/>
                </a:schemeClr>
              </a:solidFill>
            </a:rPr>
            <a:t>εκπαιδευτικές επισκέψεις </a:t>
          </a:r>
        </a:p>
        <a:p xmlns:a="http://schemas.openxmlformats.org/drawingml/2006/main">
          <a:r>
            <a:rPr lang="el-GR" sz="2400" kern="1200" dirty="0">
              <a:solidFill>
                <a:schemeClr val="accent6">
                  <a:lumMod val="75000"/>
                </a:schemeClr>
              </a:solidFill>
            </a:rPr>
            <a:t>και δράσεις στο μέλλον!!</a:t>
          </a:r>
          <a:endParaRPr lang="en-US" sz="2400" kern="1200" dirty="0">
            <a:solidFill>
              <a:schemeClr val="accent6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744DA-DFDD-4770-A6EE-E9E632301392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E6834-2D5D-471F-9CF1-DCF74415E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2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9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8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5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8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4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0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5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6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691B6-0DAB-49A8-8FFD-E3BF37235A19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8EF2-D7B2-4B28-B7B7-C0AB0A791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4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FE44A-507E-4BB3-D74B-3F7CFCD968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F8CAE-6ABF-899E-1307-056DB05736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AC6158E-C4DC-0B8B-1688-EB8E20A7D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855699"/>
              </p:ext>
            </p:extLst>
          </p:nvPr>
        </p:nvGraphicFramePr>
        <p:xfrm>
          <a:off x="203675" y="709301"/>
          <a:ext cx="11784650" cy="5982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360400B-4CBD-B5EF-8DEF-6925E3748CEF}"/>
              </a:ext>
            </a:extLst>
          </p:cNvPr>
          <p:cNvSpPr txBox="1"/>
          <p:nvPr/>
        </p:nvSpPr>
        <p:spPr>
          <a:xfrm>
            <a:off x="108247" y="1030288"/>
            <a:ext cx="3626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l-GR" dirty="0">
                <a:solidFill>
                  <a:schemeClr val="accent1"/>
                </a:solidFill>
              </a:rPr>
              <a:t>Ένας πολύ μικρός αριθμός μαθητών θεώρησε ότι δεν τον ικανοποίησε το πρόγραμμα.  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70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Giorgos Petropoulos</dc:creator>
  <cp:lastModifiedBy>Giorgos Petropoulos</cp:lastModifiedBy>
  <cp:revision>3</cp:revision>
  <dcterms:created xsi:type="dcterms:W3CDTF">2025-05-23T14:05:51Z</dcterms:created>
  <dcterms:modified xsi:type="dcterms:W3CDTF">2025-05-23T14:12:35Z</dcterms:modified>
</cp:coreProperties>
</file>