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66" r:id="rId3"/>
  </p:sldMasterIdLst>
  <p:notesMasterIdLst>
    <p:notesMasterId r:id="rId5"/>
  </p:notesMasterIdLst>
  <p:handoutMasterIdLst>
    <p:handoutMasterId r:id="rId17"/>
  </p:handoutMasterIdLst>
  <p:sldIdLst>
    <p:sldId id="382" r:id="rId4"/>
    <p:sldId id="383" r:id="rId6"/>
    <p:sldId id="384" r:id="rId7"/>
    <p:sldId id="386" r:id="rId8"/>
    <p:sldId id="402" r:id="rId9"/>
    <p:sldId id="393" r:id="rId10"/>
    <p:sldId id="385" r:id="rId11"/>
    <p:sldId id="395" r:id="rId12"/>
    <p:sldId id="398" r:id="rId13"/>
    <p:sldId id="399" r:id="rId14"/>
    <p:sldId id="401" r:id="rId15"/>
    <p:sldId id="400" r:id="rId16"/>
  </p:sldIdLst>
  <p:sldSz cx="12192000" cy="6858000"/>
  <p:notesSz cx="6858000" cy="9144000"/>
  <p:embeddedFontLst>
    <p:embeddedFont>
      <p:font typeface="SimSun" panose="02010600030101010101" pitchFamily="2" charset="-122"/>
      <p:regular r:id="rId21"/>
    </p:embeddedFont>
    <p:embeddedFont>
      <p:font typeface="黑体" panose="02010609060101010101" pitchFamily="49" charset="-122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  <p:embeddedFont>
      <p:font typeface="Meiryo UI" panose="020B0604030504040204" charset="-128"/>
      <p:regular r:id="rId27"/>
    </p:embeddedFont>
    <p:embeddedFont>
      <p:font typeface="Microsoft YaHei Light" panose="020B0502040204020203" charset="-122"/>
      <p:regular r:id="rId28"/>
    </p:embeddedFont>
    <p:embeddedFont>
      <p:font typeface="Microsoft YaHei" panose="020B0503020204020204" charset="-122"/>
      <p:regular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19595"/>
    <a:srgbClr val="5569B9"/>
    <a:srgbClr val="EFF8F0"/>
    <a:srgbClr val="140724"/>
    <a:srgbClr val="2E1151"/>
    <a:srgbClr val="34F4FD"/>
    <a:srgbClr val="DCDCCF"/>
    <a:srgbClr val="6B8EA2"/>
    <a:srgbClr val="CBE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.xml"/><Relationship Id="rId3" Type="http://schemas.openxmlformats.org/officeDocument/2006/relationships/slideMaster" Target="slideMasters/slideMaster2.xml"/><Relationship Id="rId29" Type="http://schemas.openxmlformats.org/officeDocument/2006/relationships/font" Target="fonts/font9.fntdata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D31B3-3808-4FBA-8FA4-CC8D448A173E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0"/>
      <dgm:spPr/>
      <dgm:t>
        <a:bodyPr/>
        <a:p>
          <a:endParaRPr lang="en-US"/>
        </a:p>
      </dgm:t>
    </dgm:pt>
    <dgm:pt modelId="{47C757F0-AA23-46BE-9311-EA432CDEEAA1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altLang="en-US">
              <a:solidFill>
                <a:schemeClr val="tx2"/>
              </a:solidFill>
            </a:rPr>
            <a:t>Επιστήμη </a:t>
          </a:r>
          <a:r>
            <a:rPr lang="el-GR" altLang="en-US">
              <a:solidFill>
                <a:schemeClr val="tx2"/>
              </a:solidFill>
            </a:rPr>
            <a:t>υπολογιστών</a:t>
          </a:r>
          <a:r>
            <a:rPr lang="el-GR" altLang="en-US">
              <a:solidFill>
                <a:schemeClr val="tx2"/>
              </a:solidFill>
            </a:rPr>
            <a:t/>
          </a:r>
          <a:endParaRPr lang="el-GR" altLang="en-US">
            <a:solidFill>
              <a:schemeClr val="tx2"/>
            </a:solidFill>
          </a:endParaRPr>
        </a:p>
      </dgm:t>
    </dgm:pt>
    <dgm:pt modelId="{AB39B06D-FE6C-48B2-B5B4-77CD0C8CF7AD}" cxnId="{542F80BA-085F-4011-BB9D-921737502C52}" type="parTrans">
      <dgm:prSet/>
      <dgm:spPr/>
      <dgm:t>
        <a:bodyPr/>
        <a:p>
          <a:endParaRPr lang="en-US"/>
        </a:p>
      </dgm:t>
    </dgm:pt>
    <dgm:pt modelId="{DF0D1C21-B79E-4875-B7FA-EF183CB48B88}" cxnId="{542F80BA-085F-4011-BB9D-921737502C52}" type="sibTrans">
      <dgm:prSet/>
      <dgm:spPr/>
      <dgm:t>
        <a:bodyPr/>
        <a:p>
          <a:endParaRPr lang="en-US"/>
        </a:p>
      </dgm:t>
    </dgm:pt>
    <dgm:pt modelId="{12714FC6-8B41-47E5-91DD-F02D34D23B93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altLang="en-US">
              <a:solidFill>
                <a:schemeClr val="tx2"/>
              </a:solidFill>
            </a:rPr>
            <a:t>Θεωρητική επιστ</a:t>
          </a:r>
          <a:r>
            <a:rPr lang="el-GR" altLang="en-US">
              <a:solidFill>
                <a:schemeClr val="tx2"/>
              </a:solidFill>
            </a:rPr>
            <a:t>ή</a:t>
          </a:r>
          <a:r>
            <a:rPr lang="el-GR" altLang="en-US">
              <a:solidFill>
                <a:schemeClr val="tx2"/>
              </a:solidFill>
            </a:rPr>
            <a:t>μη</a:t>
          </a:r>
          <a:r>
            <a:rPr lang="el-GR" altLang="en-US">
              <a:solidFill>
                <a:schemeClr val="tx2"/>
              </a:solidFill>
            </a:rPr>
            <a:t/>
          </a:r>
          <a:endParaRPr lang="el-GR" altLang="en-US">
            <a:solidFill>
              <a:schemeClr val="tx2"/>
            </a:solidFill>
          </a:endParaRPr>
        </a:p>
      </dgm:t>
    </dgm:pt>
    <dgm:pt modelId="{EACD17F5-D793-4A43-B489-D1804D50CFEF}" cxnId="{DBC633C3-80CD-4219-8E2C-F21ECBFAA0AF}" type="parTrans">
      <dgm:prSet/>
      <dgm:spPr/>
      <dgm:t>
        <a:bodyPr/>
        <a:p>
          <a:endParaRPr lang="en-US"/>
        </a:p>
      </dgm:t>
    </dgm:pt>
    <dgm:pt modelId="{FA45D93F-0724-4936-AA45-E6762732A19D}" cxnId="{DBC633C3-80CD-4219-8E2C-F21ECBFAA0AF}" type="sibTrans">
      <dgm:prSet/>
      <dgm:spPr/>
      <dgm:t>
        <a:bodyPr/>
        <a:p>
          <a:endParaRPr lang="en-US"/>
        </a:p>
      </dgm:t>
    </dgm:pt>
    <dgm:pt modelId="{CF717C8A-B40B-4AFF-BF49-65ABB7DF8190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altLang="en-US">
              <a:solidFill>
                <a:schemeClr val="tx2"/>
              </a:solidFill>
            </a:rPr>
            <a:t>Εφαρμοσμένη επιστήμη</a:t>
          </a:r>
          <a:r>
            <a:rPr lang="el-GR" altLang="en-US">
              <a:solidFill>
                <a:schemeClr val="tx2"/>
              </a:solidFill>
            </a:rPr>
            <a:t/>
          </a:r>
          <a:endParaRPr lang="el-GR" altLang="en-US">
            <a:solidFill>
              <a:schemeClr val="tx2"/>
            </a:solidFill>
          </a:endParaRPr>
        </a:p>
      </dgm:t>
    </dgm:pt>
    <dgm:pt modelId="{CCF68ADE-40B6-47D0-93C1-88EC13ADC8AC}" cxnId="{B000259C-9EB8-4FDE-9B03-ECBBDD9E9285}" type="parTrans">
      <dgm:prSet/>
      <dgm:spPr/>
      <dgm:t>
        <a:bodyPr/>
        <a:p>
          <a:endParaRPr lang="en-US"/>
        </a:p>
      </dgm:t>
    </dgm:pt>
    <dgm:pt modelId="{630D3E0B-D1D7-4E1A-8193-515AA5E1866F}" cxnId="{B000259C-9EB8-4FDE-9B03-ECBBDD9E9285}" type="sibTrans">
      <dgm:prSet/>
      <dgm:spPr/>
      <dgm:t>
        <a:bodyPr/>
        <a:p>
          <a:endParaRPr lang="en-US"/>
        </a:p>
      </dgm:t>
    </dgm:pt>
    <dgm:pt modelId="{E498DC9C-C5AC-4482-A26F-3B99DC5D79F0}" type="pres">
      <dgm:prSet presAssocID="{A77D31B3-3808-4FBA-8FA4-CC8D448A17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28C3E8-5128-4BB6-90CC-A86769ECE335}" type="pres">
      <dgm:prSet presAssocID="{47C757F0-AA23-46BE-9311-EA432CDEEAA1}" presName="hierRoot1" presStyleCnt="0">
        <dgm:presLayoutVars>
          <dgm:hierBranch val="init"/>
        </dgm:presLayoutVars>
      </dgm:prSet>
      <dgm:spPr/>
    </dgm:pt>
    <dgm:pt modelId="{79147750-B6BF-43FD-83A0-7ACDC9B53EFF}" type="pres">
      <dgm:prSet presAssocID="{47C757F0-AA23-46BE-9311-EA432CDEEAA1}" presName="rootComposite1" presStyleCnt="0"/>
      <dgm:spPr/>
    </dgm:pt>
    <dgm:pt modelId="{AE79172D-D441-42BB-84EA-E3D989670DED}" type="pres">
      <dgm:prSet presAssocID="{47C757F0-AA23-46BE-9311-EA432CDEEAA1}" presName="rootText1" presStyleLbl="node0" presStyleIdx="0" presStyleCnt="1">
        <dgm:presLayoutVars>
          <dgm:chPref val="3"/>
        </dgm:presLayoutVars>
      </dgm:prSet>
      <dgm:spPr/>
    </dgm:pt>
    <dgm:pt modelId="{86420519-308D-4A6A-8FEA-6FB2E39BA448}" type="pres">
      <dgm:prSet presAssocID="{47C757F0-AA23-46BE-9311-EA432CDEEAA1}" presName="rootConnector1" presStyleCnt="0"/>
      <dgm:spPr/>
    </dgm:pt>
    <dgm:pt modelId="{9A0FF10C-81C7-47CD-A320-768F2009480B}" type="pres">
      <dgm:prSet presAssocID="{47C757F0-AA23-46BE-9311-EA432CDEEAA1}" presName="hierChild2" presStyleCnt="0"/>
      <dgm:spPr/>
    </dgm:pt>
    <dgm:pt modelId="{6A259130-4455-44E0-969B-948D1249687E}" type="pres">
      <dgm:prSet presAssocID="{EACD17F5-D793-4A43-B489-D1804D50CFEF}" presName="Name37" presStyleLbl="parChTrans1D2" presStyleIdx="0" presStyleCnt="2"/>
      <dgm:spPr/>
    </dgm:pt>
    <dgm:pt modelId="{D6C5C065-A308-417C-8ECC-04FC2BEC646C}" type="pres">
      <dgm:prSet presAssocID="{12714FC6-8B41-47E5-91DD-F02D34D23B93}" presName="hierRoot2" presStyleCnt="0">
        <dgm:presLayoutVars>
          <dgm:hierBranch val="init"/>
        </dgm:presLayoutVars>
      </dgm:prSet>
      <dgm:spPr/>
    </dgm:pt>
    <dgm:pt modelId="{E36491EF-5019-46FD-BC82-1BD579B9EE0E}" type="pres">
      <dgm:prSet presAssocID="{12714FC6-8B41-47E5-91DD-F02D34D23B93}" presName="rootComposite" presStyleCnt="0"/>
      <dgm:spPr/>
    </dgm:pt>
    <dgm:pt modelId="{43B7C837-49D6-40CE-BBAB-953D9E4BA7ED}" type="pres">
      <dgm:prSet presAssocID="{12714FC6-8B41-47E5-91DD-F02D34D23B93}" presName="rootText" presStyleLbl="node2" presStyleIdx="0" presStyleCnt="2">
        <dgm:presLayoutVars>
          <dgm:chPref val="3"/>
        </dgm:presLayoutVars>
      </dgm:prSet>
      <dgm:spPr/>
    </dgm:pt>
    <dgm:pt modelId="{9A037140-9B69-4B9F-A134-F2F2EB0F2E32}" type="pres">
      <dgm:prSet presAssocID="{12714FC6-8B41-47E5-91DD-F02D34D23B93}" presName="rootConnector" presStyleCnt="0"/>
      <dgm:spPr/>
    </dgm:pt>
    <dgm:pt modelId="{FA37AA5D-87C2-47F6-9B72-B753C073E744}" type="pres">
      <dgm:prSet presAssocID="{12714FC6-8B41-47E5-91DD-F02D34D23B93}" presName="hierChild4" presStyleCnt="0"/>
      <dgm:spPr/>
    </dgm:pt>
    <dgm:pt modelId="{A7309641-2A58-41EA-9E42-56812CF298ED}" type="pres">
      <dgm:prSet presAssocID="{12714FC6-8B41-47E5-91DD-F02D34D23B93}" presName="hierChild5" presStyleCnt="0"/>
      <dgm:spPr/>
    </dgm:pt>
    <dgm:pt modelId="{AB3A8128-6C86-49B7-B5CC-0153888815E5}" type="pres">
      <dgm:prSet presAssocID="{CCF68ADE-40B6-47D0-93C1-88EC13ADC8AC}" presName="Name37" presStyleLbl="parChTrans1D2" presStyleIdx="1" presStyleCnt="2"/>
      <dgm:spPr/>
    </dgm:pt>
    <dgm:pt modelId="{1A917F9A-DDE6-4568-B35C-7FABCEF0A586}" type="pres">
      <dgm:prSet presAssocID="{CF717C8A-B40B-4AFF-BF49-65ABB7DF8190}" presName="hierRoot2" presStyleCnt="0">
        <dgm:presLayoutVars>
          <dgm:hierBranch val="init"/>
        </dgm:presLayoutVars>
      </dgm:prSet>
      <dgm:spPr/>
    </dgm:pt>
    <dgm:pt modelId="{FA949B67-3DB7-47FA-97C9-4A653E762F22}" type="pres">
      <dgm:prSet presAssocID="{CF717C8A-B40B-4AFF-BF49-65ABB7DF8190}" presName="rootComposite" presStyleCnt="0"/>
      <dgm:spPr/>
    </dgm:pt>
    <dgm:pt modelId="{7D64F4A3-0E55-47AC-A59B-9D5A9DC25552}" type="pres">
      <dgm:prSet presAssocID="{CF717C8A-B40B-4AFF-BF49-65ABB7DF8190}" presName="rootText" presStyleLbl="node2" presStyleIdx="1" presStyleCnt="2">
        <dgm:presLayoutVars>
          <dgm:chPref val="3"/>
        </dgm:presLayoutVars>
      </dgm:prSet>
      <dgm:spPr/>
    </dgm:pt>
    <dgm:pt modelId="{5667CB49-EC34-46BC-AD2D-72F3BD95D049}" type="pres">
      <dgm:prSet presAssocID="{CF717C8A-B40B-4AFF-BF49-65ABB7DF8190}" presName="rootConnector" presStyleCnt="0"/>
      <dgm:spPr/>
    </dgm:pt>
    <dgm:pt modelId="{EB3A10DA-2FA4-4DAD-8341-8078D7F83716}" type="pres">
      <dgm:prSet presAssocID="{CF717C8A-B40B-4AFF-BF49-65ABB7DF8190}" presName="hierChild4" presStyleCnt="0"/>
      <dgm:spPr/>
    </dgm:pt>
    <dgm:pt modelId="{B05C5608-85C8-433E-A928-1755312B673B}" type="pres">
      <dgm:prSet presAssocID="{CF717C8A-B40B-4AFF-BF49-65ABB7DF8190}" presName="hierChild5" presStyleCnt="0"/>
      <dgm:spPr/>
    </dgm:pt>
    <dgm:pt modelId="{0E819307-1B4E-434E-BA76-D5A4192B0663}" type="pres">
      <dgm:prSet presAssocID="{47C757F0-AA23-46BE-9311-EA432CDEEAA1}" presName="hierChild3" presStyleCnt="0"/>
      <dgm:spPr/>
    </dgm:pt>
  </dgm:ptLst>
  <dgm:cxnLst>
    <dgm:cxn modelId="{542F80BA-085F-4011-BB9D-921737502C52}" srcId="{A77D31B3-3808-4FBA-8FA4-CC8D448A173E}" destId="{47C757F0-AA23-46BE-9311-EA432CDEEAA1}" srcOrd="0" destOrd="0" parTransId="{AB39B06D-FE6C-48B2-B5B4-77CD0C8CF7AD}" sibTransId="{DF0D1C21-B79E-4875-B7FA-EF183CB48B88}"/>
    <dgm:cxn modelId="{DBC633C3-80CD-4219-8E2C-F21ECBFAA0AF}" srcId="{47C757F0-AA23-46BE-9311-EA432CDEEAA1}" destId="{12714FC6-8B41-47E5-91DD-F02D34D23B93}" srcOrd="0" destOrd="0" parTransId="{EACD17F5-D793-4A43-B489-D1804D50CFEF}" sibTransId="{FA45D93F-0724-4936-AA45-E6762732A19D}"/>
    <dgm:cxn modelId="{B000259C-9EB8-4FDE-9B03-ECBBDD9E9285}" srcId="{47C757F0-AA23-46BE-9311-EA432CDEEAA1}" destId="{CF717C8A-B40B-4AFF-BF49-65ABB7DF8190}" srcOrd="1" destOrd="0" parTransId="{CCF68ADE-40B6-47D0-93C1-88EC13ADC8AC}" sibTransId="{630D3E0B-D1D7-4E1A-8193-515AA5E1866F}"/>
    <dgm:cxn modelId="{76647404-2716-4487-9921-D15098DB6ECB}" type="presOf" srcId="{A77D31B3-3808-4FBA-8FA4-CC8D448A173E}" destId="{E498DC9C-C5AC-4482-A26F-3B99DC5D79F0}" srcOrd="0" destOrd="0" presId="urn:microsoft.com/office/officeart/2005/8/layout/orgChart1"/>
    <dgm:cxn modelId="{BF433662-5100-4C3D-927E-40ABF1A7BD62}" type="presParOf" srcId="{E498DC9C-C5AC-4482-A26F-3B99DC5D79F0}" destId="{F728C3E8-5128-4BB6-90CC-A86769ECE335}" srcOrd="0" destOrd="0" presId="urn:microsoft.com/office/officeart/2005/8/layout/orgChart1"/>
    <dgm:cxn modelId="{346B9CE7-0ABD-4DDE-8065-5B1B4C8BFD42}" type="presParOf" srcId="{F728C3E8-5128-4BB6-90CC-A86769ECE335}" destId="{79147750-B6BF-43FD-83A0-7ACDC9B53EFF}" srcOrd="0" destOrd="0" presId="urn:microsoft.com/office/officeart/2005/8/layout/orgChart1"/>
    <dgm:cxn modelId="{065AB600-BECE-4090-A95B-C7A7289207D5}" type="presOf" srcId="{47C757F0-AA23-46BE-9311-EA432CDEEAA1}" destId="{79147750-B6BF-43FD-83A0-7ACDC9B53EFF}" srcOrd="0" destOrd="0" presId="urn:microsoft.com/office/officeart/2005/8/layout/orgChart1"/>
    <dgm:cxn modelId="{8135BC71-85CD-4DE9-B73F-8D01DFC7CF8F}" type="presParOf" srcId="{79147750-B6BF-43FD-83A0-7ACDC9B53EFF}" destId="{AE79172D-D441-42BB-84EA-E3D989670DED}" srcOrd="0" destOrd="0" presId="urn:microsoft.com/office/officeart/2005/8/layout/orgChart1"/>
    <dgm:cxn modelId="{FC2B5AB1-552E-4343-84F4-72CEE40ABC75}" type="presOf" srcId="{47C757F0-AA23-46BE-9311-EA432CDEEAA1}" destId="{AE79172D-D441-42BB-84EA-E3D989670DED}" srcOrd="0" destOrd="0" presId="urn:microsoft.com/office/officeart/2005/8/layout/orgChart1"/>
    <dgm:cxn modelId="{B61F08CC-65D6-4607-BF4D-8F1038D1D4F1}" type="presParOf" srcId="{79147750-B6BF-43FD-83A0-7ACDC9B53EFF}" destId="{86420519-308D-4A6A-8FEA-6FB2E39BA448}" srcOrd="1" destOrd="0" presId="urn:microsoft.com/office/officeart/2005/8/layout/orgChart1"/>
    <dgm:cxn modelId="{4EAB2678-8AAD-45F4-AE19-0B022E0E935D}" type="presOf" srcId="{47C757F0-AA23-46BE-9311-EA432CDEEAA1}" destId="{86420519-308D-4A6A-8FEA-6FB2E39BA448}" srcOrd="0" destOrd="0" presId="urn:microsoft.com/office/officeart/2005/8/layout/orgChart1"/>
    <dgm:cxn modelId="{7E0420C5-1FC8-4050-896E-6F8BB2DF9F63}" type="presParOf" srcId="{F728C3E8-5128-4BB6-90CC-A86769ECE335}" destId="{9A0FF10C-81C7-47CD-A320-768F2009480B}" srcOrd="1" destOrd="0" presId="urn:microsoft.com/office/officeart/2005/8/layout/orgChart1"/>
    <dgm:cxn modelId="{4F560B6F-2BD6-49E3-B1E0-D92BC859E60F}" type="presParOf" srcId="{9A0FF10C-81C7-47CD-A320-768F2009480B}" destId="{6A259130-4455-44E0-969B-948D1249687E}" srcOrd="0" destOrd="1" presId="urn:microsoft.com/office/officeart/2005/8/layout/orgChart1"/>
    <dgm:cxn modelId="{21B642A0-E9B8-4092-BA83-9B3D2B46E120}" type="presOf" srcId="{EACD17F5-D793-4A43-B489-D1804D50CFEF}" destId="{6A259130-4455-44E0-969B-948D1249687E}" srcOrd="0" destOrd="0" presId="urn:microsoft.com/office/officeart/2005/8/layout/orgChart1"/>
    <dgm:cxn modelId="{3D7A3A50-2DBE-40AA-B168-0126F67163E2}" type="presParOf" srcId="{9A0FF10C-81C7-47CD-A320-768F2009480B}" destId="{D6C5C065-A308-417C-8ECC-04FC2BEC646C}" srcOrd="1" destOrd="1" presId="urn:microsoft.com/office/officeart/2005/8/layout/orgChart1"/>
    <dgm:cxn modelId="{45DD96BD-50D0-4C44-9E2F-4F74CD1C2DEE}" type="presParOf" srcId="{D6C5C065-A308-417C-8ECC-04FC2BEC646C}" destId="{E36491EF-5019-46FD-BC82-1BD579B9EE0E}" srcOrd="0" destOrd="1" presId="urn:microsoft.com/office/officeart/2005/8/layout/orgChart1"/>
    <dgm:cxn modelId="{0103684F-649B-4522-BDC2-4E785A0CBB22}" type="presOf" srcId="{12714FC6-8B41-47E5-91DD-F02D34D23B93}" destId="{E36491EF-5019-46FD-BC82-1BD579B9EE0E}" srcOrd="0" destOrd="0" presId="urn:microsoft.com/office/officeart/2005/8/layout/orgChart1"/>
    <dgm:cxn modelId="{88ACA905-8366-49B0-8682-EFE31B833D8D}" type="presParOf" srcId="{E36491EF-5019-46FD-BC82-1BD579B9EE0E}" destId="{43B7C837-49D6-40CE-BBAB-953D9E4BA7ED}" srcOrd="0" destOrd="0" presId="urn:microsoft.com/office/officeart/2005/8/layout/orgChart1"/>
    <dgm:cxn modelId="{08AB1715-7185-49B6-B718-C7A745F80589}" type="presOf" srcId="{12714FC6-8B41-47E5-91DD-F02D34D23B93}" destId="{43B7C837-49D6-40CE-BBAB-953D9E4BA7ED}" srcOrd="0" destOrd="0" presId="urn:microsoft.com/office/officeart/2005/8/layout/orgChart1"/>
    <dgm:cxn modelId="{1FDAA4E4-D8D5-4A9C-A637-191FC2222470}" type="presParOf" srcId="{E36491EF-5019-46FD-BC82-1BD579B9EE0E}" destId="{9A037140-9B69-4B9F-A134-F2F2EB0F2E32}" srcOrd="1" destOrd="0" presId="urn:microsoft.com/office/officeart/2005/8/layout/orgChart1"/>
    <dgm:cxn modelId="{16675F76-3D43-443F-BE1A-AA212245A88B}" type="presOf" srcId="{12714FC6-8B41-47E5-91DD-F02D34D23B93}" destId="{9A037140-9B69-4B9F-A134-F2F2EB0F2E32}" srcOrd="0" destOrd="0" presId="urn:microsoft.com/office/officeart/2005/8/layout/orgChart1"/>
    <dgm:cxn modelId="{FD52C44D-BEF7-4D3C-AD23-417E9E25B8B5}" type="presParOf" srcId="{D6C5C065-A308-417C-8ECC-04FC2BEC646C}" destId="{FA37AA5D-87C2-47F6-9B72-B753C073E744}" srcOrd="1" destOrd="1" presId="urn:microsoft.com/office/officeart/2005/8/layout/orgChart1"/>
    <dgm:cxn modelId="{EB427067-B956-41E8-ACB9-D6E64961AF28}" type="presParOf" srcId="{D6C5C065-A308-417C-8ECC-04FC2BEC646C}" destId="{A7309641-2A58-41EA-9E42-56812CF298ED}" srcOrd="2" destOrd="1" presId="urn:microsoft.com/office/officeart/2005/8/layout/orgChart1"/>
    <dgm:cxn modelId="{56FE394B-2E65-402B-B956-A1328A398B00}" type="presParOf" srcId="{9A0FF10C-81C7-47CD-A320-768F2009480B}" destId="{AB3A8128-6C86-49B7-B5CC-0153888815E5}" srcOrd="2" destOrd="1" presId="urn:microsoft.com/office/officeart/2005/8/layout/orgChart1"/>
    <dgm:cxn modelId="{78F42111-8EC9-42FF-A2D6-B1A716F8F4E5}" type="presOf" srcId="{CCF68ADE-40B6-47D0-93C1-88EC13ADC8AC}" destId="{AB3A8128-6C86-49B7-B5CC-0153888815E5}" srcOrd="0" destOrd="0" presId="urn:microsoft.com/office/officeart/2005/8/layout/orgChart1"/>
    <dgm:cxn modelId="{2BB77B17-4899-4809-81BE-ABCD9E1615A7}" type="presParOf" srcId="{9A0FF10C-81C7-47CD-A320-768F2009480B}" destId="{1A917F9A-DDE6-4568-B35C-7FABCEF0A586}" srcOrd="3" destOrd="1" presId="urn:microsoft.com/office/officeart/2005/8/layout/orgChart1"/>
    <dgm:cxn modelId="{4B4AE1CE-DB88-4CAE-BA5F-E9AC64710944}" type="presParOf" srcId="{1A917F9A-DDE6-4568-B35C-7FABCEF0A586}" destId="{FA949B67-3DB7-47FA-97C9-4A653E762F22}" srcOrd="0" destOrd="3" presId="urn:microsoft.com/office/officeart/2005/8/layout/orgChart1"/>
    <dgm:cxn modelId="{E8385AC0-8DF2-49D6-BCA7-C4C26801C529}" type="presOf" srcId="{CF717C8A-B40B-4AFF-BF49-65ABB7DF8190}" destId="{FA949B67-3DB7-47FA-97C9-4A653E762F22}" srcOrd="0" destOrd="0" presId="urn:microsoft.com/office/officeart/2005/8/layout/orgChart1"/>
    <dgm:cxn modelId="{05631C19-C315-4410-99C4-DDE0D60306E7}" type="presParOf" srcId="{FA949B67-3DB7-47FA-97C9-4A653E762F22}" destId="{7D64F4A3-0E55-47AC-A59B-9D5A9DC25552}" srcOrd="0" destOrd="0" presId="urn:microsoft.com/office/officeart/2005/8/layout/orgChart1"/>
    <dgm:cxn modelId="{03B471E0-19EE-4739-A073-831123729D46}" type="presOf" srcId="{CF717C8A-B40B-4AFF-BF49-65ABB7DF8190}" destId="{7D64F4A3-0E55-47AC-A59B-9D5A9DC25552}" srcOrd="0" destOrd="0" presId="urn:microsoft.com/office/officeart/2005/8/layout/orgChart1"/>
    <dgm:cxn modelId="{81BBB1A5-AAF2-4FC7-A813-E8AA5355CEA6}" type="presParOf" srcId="{FA949B67-3DB7-47FA-97C9-4A653E762F22}" destId="{5667CB49-EC34-46BC-AD2D-72F3BD95D049}" srcOrd="1" destOrd="0" presId="urn:microsoft.com/office/officeart/2005/8/layout/orgChart1"/>
    <dgm:cxn modelId="{DE3DDBE7-9FF3-4A5B-9A38-368EE1035A0E}" type="presOf" srcId="{CF717C8A-B40B-4AFF-BF49-65ABB7DF8190}" destId="{5667CB49-EC34-46BC-AD2D-72F3BD95D049}" srcOrd="0" destOrd="0" presId="urn:microsoft.com/office/officeart/2005/8/layout/orgChart1"/>
    <dgm:cxn modelId="{A529E4ED-8ADC-4AD5-B326-242BE8A7E65D}" type="presParOf" srcId="{1A917F9A-DDE6-4568-B35C-7FABCEF0A586}" destId="{EB3A10DA-2FA4-4DAD-8341-8078D7F83716}" srcOrd="1" destOrd="3" presId="urn:microsoft.com/office/officeart/2005/8/layout/orgChart1"/>
    <dgm:cxn modelId="{F7EC011D-5243-43A0-888B-9B1E11DCBFDD}" type="presParOf" srcId="{1A917F9A-DDE6-4568-B35C-7FABCEF0A586}" destId="{B05C5608-85C8-433E-A928-1755312B673B}" srcOrd="2" destOrd="3" presId="urn:microsoft.com/office/officeart/2005/8/layout/orgChart1"/>
    <dgm:cxn modelId="{440BCE4F-4AB2-4040-BE46-A9CD6E6A243F}" type="presParOf" srcId="{F728C3E8-5128-4BB6-90CC-A86769ECE335}" destId="{0E819307-1B4E-434E-BA76-D5A4192B06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C320EB-5352-40AA-A0A9-C13066E1373C}" type="doc">
      <dgm:prSet loTypeId="list" loCatId="list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en-US"/>
        </a:p>
      </dgm:t>
    </dgm:pt>
    <dgm:pt modelId="{773C5012-55F9-436E-B78B-2A38D8AAA0C0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altLang="en-US"/>
            <a:t>Σχεδιασμός Υλικού</a:t>
          </a:r>
          <a:r>
            <a:rPr lang="el-GR" altLang="en-US"/>
            <a:t/>
          </a:r>
          <a:endParaRPr lang="el-GR" altLang="en-US"/>
        </a:p>
      </dgm:t>
    </dgm:pt>
    <dgm:pt modelId="{E1399106-9BE2-43F4-9430-F473CB36780F}" cxnId="{0DD182D0-7BAF-403C-AB71-A66A0F5F9BFB}" type="parTrans">
      <dgm:prSet/>
      <dgm:spPr/>
      <dgm:t>
        <a:bodyPr/>
        <a:p>
          <a:endParaRPr lang="en-US"/>
        </a:p>
      </dgm:t>
    </dgm:pt>
    <dgm:pt modelId="{507A6FE3-4D55-4ED6-A973-429D64C5DF28}" cxnId="{0DD182D0-7BAF-403C-AB71-A66A0F5F9BFB}" type="sibTrans">
      <dgm:prSet/>
      <dgm:spPr/>
      <dgm:t>
        <a:bodyPr/>
        <a:p>
          <a:endParaRPr lang="en-US"/>
        </a:p>
      </dgm:t>
    </dgm:pt>
    <dgm:pt modelId="{6599F5D0-62EC-421A-9FB8-004FA962D376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/>
            <a:t>Ανάπτυξη και συντήρηση λογισμικού</a:t>
          </a:r>
          <a:r>
            <a:rPr lang="el-GR"/>
            <a:t/>
          </a:r>
          <a:endParaRPr lang="el-GR"/>
        </a:p>
      </dgm:t>
    </dgm:pt>
    <dgm:pt modelId="{8E197D05-ACB3-44F5-9ABD-D4C64D9D8EFA}" cxnId="{E2510E7F-908E-48D1-A604-02B8BDA03523}" type="parTrans">
      <dgm:prSet/>
      <dgm:spPr/>
    </dgm:pt>
    <dgm:pt modelId="{904D3588-A52F-43C9-9751-A341C9864BA9}" cxnId="{E2510E7F-908E-48D1-A604-02B8BDA03523}" type="sibTrans">
      <dgm:prSet/>
      <dgm:spPr/>
    </dgm:pt>
    <dgm:pt modelId="{7B63C773-CCA0-426E-881D-7AE01F811DFD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/>
            <a:t>Πληροφοριακά συστήματα</a:t>
          </a:r>
          <a:r>
            <a:rPr lang="el-GR"/>
            <a:t/>
          </a:r>
          <a:endParaRPr lang="el-GR"/>
        </a:p>
      </dgm:t>
    </dgm:pt>
    <dgm:pt modelId="{B965EC26-312E-497C-A288-2D958B47D126}" cxnId="{000B9B84-2F47-4F94-B79C-484EEECE52BF}" type="parTrans">
      <dgm:prSet/>
      <dgm:spPr/>
    </dgm:pt>
    <dgm:pt modelId="{8789FA1C-F468-4239-97A8-9EBDB4680C2D}" cxnId="{000B9B84-2F47-4F94-B79C-484EEECE52BF}" type="sibTrans">
      <dgm:prSet/>
      <dgm:spPr/>
    </dgm:pt>
    <dgm:pt modelId="{42C3F495-73C2-4653-91A1-604EDB2487AE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/>
            <a:t>Τεχνητή νοημοσύνη</a:t>
          </a:r>
          <a:r>
            <a:rPr lang="el-GR"/>
            <a:t/>
          </a:r>
          <a:endParaRPr lang="el-GR"/>
        </a:p>
      </dgm:t>
    </dgm:pt>
    <dgm:pt modelId="{B83CD535-CF02-416F-BA9A-C870D4080F9B}" cxnId="{BBE7428C-BC45-431A-833B-CBD5687920C7}" type="parTrans">
      <dgm:prSet/>
      <dgm:spPr/>
    </dgm:pt>
    <dgm:pt modelId="{3BB59260-96FC-4777-A1BC-88DCCCE080FC}" cxnId="{BBE7428C-BC45-431A-833B-CBD5687920C7}" type="sibTrans">
      <dgm:prSet/>
      <dgm:spPr/>
    </dgm:pt>
    <dgm:pt modelId="{FCA06D98-599B-458F-8C76-3D4B20DE42F7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/>
            <a:t>Σχεδιασμός δικτύων</a:t>
          </a:r>
          <a:r>
            <a:rPr lang="el-GR"/>
            <a:t/>
          </a:r>
          <a:endParaRPr lang="el-GR"/>
        </a:p>
      </dgm:t>
    </dgm:pt>
    <dgm:pt modelId="{5FDD7262-D3B5-45F9-8949-5B5DDDBFD269}" cxnId="{3BC4C028-0661-412D-BF99-654441BC28D6}" type="parTrans">
      <dgm:prSet/>
      <dgm:spPr/>
    </dgm:pt>
    <dgm:pt modelId="{CECE8C18-1F84-4289-AFDB-418C4DEC5807}" cxnId="{3BC4C028-0661-412D-BF99-654441BC28D6}" type="sibTrans">
      <dgm:prSet/>
      <dgm:spPr/>
    </dgm:pt>
    <dgm:pt modelId="{CA58FE74-4619-4E47-BA6C-E0CD35AF5AC2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altLang="en-US"/>
            <a:t>Βάσεις δεδομένων</a:t>
          </a:r>
          <a:r>
            <a:rPr lang="el-GR" altLang="en-US"/>
            <a:t/>
          </a:r>
          <a:endParaRPr lang="el-GR" altLang="en-US"/>
        </a:p>
      </dgm:t>
    </dgm:pt>
    <dgm:pt modelId="{EBAD4DA7-135F-4F4E-9475-804E7DC205D2}" cxnId="{FC809D2E-14CA-4A63-9612-4ACD39C9C21F}" type="parTrans">
      <dgm:prSet/>
      <dgm:spPr/>
      <dgm:t>
        <a:bodyPr/>
        <a:p>
          <a:endParaRPr lang="en-US"/>
        </a:p>
      </dgm:t>
    </dgm:pt>
    <dgm:pt modelId="{5723A07A-E737-45B0-B84E-97FB4DE86580}" cxnId="{FC809D2E-14CA-4A63-9612-4ACD39C9C21F}" type="sibTrans">
      <dgm:prSet/>
      <dgm:spPr/>
      <dgm:t>
        <a:bodyPr/>
        <a:p>
          <a:endParaRPr lang="en-US"/>
        </a:p>
      </dgm:t>
    </dgm:pt>
    <dgm:pt modelId="{D3284563-CEAB-43B3-81C4-5F6C081CBB78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altLang="en-US"/>
            <a:t>Ασφάλεια Υπολογιστών</a:t>
          </a:r>
          <a:r>
            <a:rPr lang="el-GR" altLang="en-US"/>
            <a:t/>
          </a:r>
          <a:endParaRPr lang="el-GR" altLang="en-US"/>
        </a:p>
      </dgm:t>
    </dgm:pt>
    <dgm:pt modelId="{A2E240DA-ABFA-4A24-BE34-ABE926603D67}" cxnId="{E205CE32-42A2-495F-86A9-51F3E9A3344F}" type="parTrans">
      <dgm:prSet/>
      <dgm:spPr/>
      <dgm:t>
        <a:bodyPr/>
        <a:p>
          <a:endParaRPr lang="en-US"/>
        </a:p>
      </dgm:t>
    </dgm:pt>
    <dgm:pt modelId="{2E43EE94-FE21-4F90-81B3-CED5B1ECC8C9}" cxnId="{E205CE32-42A2-495F-86A9-51F3E9A3344F}" type="sibTrans">
      <dgm:prSet/>
      <dgm:spPr/>
      <dgm:t>
        <a:bodyPr/>
        <a:p>
          <a:endParaRPr lang="en-US"/>
        </a:p>
      </dgm:t>
    </dgm:pt>
    <dgm:pt modelId="{E5EECCA3-F875-4B71-92CC-9CCDFB7DBFEF}" type="pres">
      <dgm:prSet presAssocID="{26C320EB-5352-40AA-A0A9-C13066E1373C}" presName="linear" presStyleCnt="0">
        <dgm:presLayoutVars>
          <dgm:dir/>
          <dgm:animLvl val="lvl"/>
          <dgm:resizeHandles val="exact"/>
        </dgm:presLayoutVars>
      </dgm:prSet>
      <dgm:spPr/>
    </dgm:pt>
    <dgm:pt modelId="{667CAF5C-37C0-43B7-8B7E-02CCA3754DB9}" type="pres">
      <dgm:prSet presAssocID="{773C5012-55F9-436E-B78B-2A38D8AAA0C0}" presName="parentLin" presStyleCnt="0"/>
      <dgm:spPr/>
    </dgm:pt>
    <dgm:pt modelId="{58B158CB-C1D2-4676-88E6-6B3937A00A96}" type="pres">
      <dgm:prSet presAssocID="{773C5012-55F9-436E-B78B-2A38D8AAA0C0}" presName="parentLeftMargin" presStyleCnt="0"/>
      <dgm:spPr/>
    </dgm:pt>
    <dgm:pt modelId="{D0971512-D8E1-4E4B-89F4-FF2EB164C196}" type="pres">
      <dgm:prSet presAssocID="{773C5012-55F9-436E-B78B-2A38D8AAA0C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5E10EBB-C85A-471E-9935-B48B9C39A12E}" type="pres">
      <dgm:prSet presAssocID="{773C5012-55F9-436E-B78B-2A38D8AAA0C0}" presName="negativeSpace" presStyleCnt="0"/>
      <dgm:spPr/>
    </dgm:pt>
    <dgm:pt modelId="{1F055725-8984-42CB-98CB-8E7728DD5EAB}" type="pres">
      <dgm:prSet presAssocID="{773C5012-55F9-436E-B78B-2A38D8AAA0C0}" presName="childText" presStyleLbl="conFgAcc1" presStyleIdx="0" presStyleCnt="7">
        <dgm:presLayoutVars>
          <dgm:bulletEnabled val="1"/>
        </dgm:presLayoutVars>
      </dgm:prSet>
      <dgm:spPr/>
    </dgm:pt>
    <dgm:pt modelId="{5785404B-F53E-4CF2-A702-90A46E89CED8}" type="pres">
      <dgm:prSet presAssocID="{507A6FE3-4D55-4ED6-A973-429D64C5DF28}" presName="spaceBetweenRectangles" presStyleCnt="0"/>
      <dgm:spPr/>
    </dgm:pt>
    <dgm:pt modelId="{FE63C231-CF46-4216-B65E-6D6FD6D51EF3}" type="pres">
      <dgm:prSet presAssocID="{6599F5D0-62EC-421A-9FB8-004FA962D376}" presName="parentLin" presStyleCnt="0"/>
      <dgm:spPr/>
    </dgm:pt>
    <dgm:pt modelId="{B2D82497-15AC-4519-9446-C8DB8039FC70}" type="pres">
      <dgm:prSet presAssocID="{6599F5D0-62EC-421A-9FB8-004FA962D376}" presName="parentLeftMargin" presStyleCnt="0"/>
      <dgm:spPr/>
    </dgm:pt>
    <dgm:pt modelId="{934C2CA7-7029-4014-90F6-26A23604B1FA}" type="pres">
      <dgm:prSet presAssocID="{6599F5D0-62EC-421A-9FB8-004FA962D37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C58D55E-B73D-4D70-BF0B-155A7A60EBF7}" type="pres">
      <dgm:prSet presAssocID="{6599F5D0-62EC-421A-9FB8-004FA962D376}" presName="negativeSpace" presStyleCnt="0"/>
      <dgm:spPr/>
    </dgm:pt>
    <dgm:pt modelId="{D8B7C220-A845-4C5D-90D0-7E63DB888469}" type="pres">
      <dgm:prSet presAssocID="{6599F5D0-62EC-421A-9FB8-004FA962D376}" presName="childText" presStyleLbl="conFgAcc1" presStyleIdx="1" presStyleCnt="7">
        <dgm:presLayoutVars>
          <dgm:bulletEnabled val="1"/>
        </dgm:presLayoutVars>
      </dgm:prSet>
      <dgm:spPr/>
    </dgm:pt>
    <dgm:pt modelId="{9B87CEC8-59BD-41B3-8DFC-7A9FEC7FA857}" type="pres">
      <dgm:prSet presAssocID="{904D3588-A52F-43C9-9751-A341C9864BA9}" presName="spaceBetweenRectangles" presStyleCnt="0"/>
      <dgm:spPr/>
    </dgm:pt>
    <dgm:pt modelId="{35FE26E5-14D1-4AE2-A64C-7DE550730DBE}" type="pres">
      <dgm:prSet presAssocID="{7B63C773-CCA0-426E-881D-7AE01F811DFD}" presName="parentLin" presStyleCnt="0"/>
      <dgm:spPr/>
    </dgm:pt>
    <dgm:pt modelId="{86268C49-4E01-4BE4-AAA7-A6576BC60AD2}" type="pres">
      <dgm:prSet presAssocID="{7B63C773-CCA0-426E-881D-7AE01F811DFD}" presName="parentLeftMargin" presStyleCnt="0"/>
      <dgm:spPr/>
    </dgm:pt>
    <dgm:pt modelId="{5BFBA08A-2CB0-4A07-B92E-6E08DAA7E16C}" type="pres">
      <dgm:prSet presAssocID="{7B63C773-CCA0-426E-881D-7AE01F811DF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1891481-69A3-43C5-9604-68AF45BBE7F8}" type="pres">
      <dgm:prSet presAssocID="{7B63C773-CCA0-426E-881D-7AE01F811DFD}" presName="negativeSpace" presStyleCnt="0"/>
      <dgm:spPr/>
    </dgm:pt>
    <dgm:pt modelId="{2445B555-FF6D-41AC-BE9F-01AC72582AAC}" type="pres">
      <dgm:prSet presAssocID="{7B63C773-CCA0-426E-881D-7AE01F811DFD}" presName="childText" presStyleLbl="conFgAcc1" presStyleIdx="2" presStyleCnt="7">
        <dgm:presLayoutVars>
          <dgm:bulletEnabled val="1"/>
        </dgm:presLayoutVars>
      </dgm:prSet>
      <dgm:spPr/>
    </dgm:pt>
    <dgm:pt modelId="{4C59409B-2608-43DB-BAE5-2F6E634F97D4}" type="pres">
      <dgm:prSet presAssocID="{8789FA1C-F468-4239-97A8-9EBDB4680C2D}" presName="spaceBetweenRectangles" presStyleCnt="0"/>
      <dgm:spPr/>
    </dgm:pt>
    <dgm:pt modelId="{744EAC2E-1A6A-494C-A68A-D8DD70894A60}" type="pres">
      <dgm:prSet presAssocID="{42C3F495-73C2-4653-91A1-604EDB2487AE}" presName="parentLin" presStyleCnt="0"/>
      <dgm:spPr/>
    </dgm:pt>
    <dgm:pt modelId="{3603E367-3D5C-401F-ADD6-CE01C5D09279}" type="pres">
      <dgm:prSet presAssocID="{42C3F495-73C2-4653-91A1-604EDB2487AE}" presName="parentLeftMargin" presStyleCnt="0"/>
      <dgm:spPr/>
    </dgm:pt>
    <dgm:pt modelId="{4763060D-5AB2-4A4E-BFF0-F58E2DE633CF}" type="pres">
      <dgm:prSet presAssocID="{42C3F495-73C2-4653-91A1-604EDB2487A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4D52DBD-9D59-4CED-A3F8-518EECE1777F}" type="pres">
      <dgm:prSet presAssocID="{42C3F495-73C2-4653-91A1-604EDB2487AE}" presName="negativeSpace" presStyleCnt="0"/>
      <dgm:spPr/>
    </dgm:pt>
    <dgm:pt modelId="{09A695D3-0ED9-48E7-B611-4468B095778D}" type="pres">
      <dgm:prSet presAssocID="{42C3F495-73C2-4653-91A1-604EDB2487AE}" presName="childText" presStyleLbl="conFgAcc1" presStyleIdx="3" presStyleCnt="7">
        <dgm:presLayoutVars>
          <dgm:bulletEnabled val="1"/>
        </dgm:presLayoutVars>
      </dgm:prSet>
      <dgm:spPr/>
    </dgm:pt>
    <dgm:pt modelId="{3F500601-8E08-46A5-9FF4-55EE026508A9}" type="pres">
      <dgm:prSet presAssocID="{3BB59260-96FC-4777-A1BC-88DCCCE080FC}" presName="spaceBetweenRectangles" presStyleCnt="0"/>
      <dgm:spPr/>
    </dgm:pt>
    <dgm:pt modelId="{64661C1E-BAC1-4134-822C-9FF626350B4B}" type="pres">
      <dgm:prSet presAssocID="{FCA06D98-599B-458F-8C76-3D4B20DE42F7}" presName="parentLin" presStyleCnt="0"/>
      <dgm:spPr/>
    </dgm:pt>
    <dgm:pt modelId="{6A2DB3B2-1413-4E85-B3E8-C94E329AF181}" type="pres">
      <dgm:prSet presAssocID="{FCA06D98-599B-458F-8C76-3D4B20DE42F7}" presName="parentLeftMargin" presStyleCnt="0"/>
      <dgm:spPr/>
    </dgm:pt>
    <dgm:pt modelId="{E5BFA80A-4EA7-4F65-974C-2DF997D8B159}" type="pres">
      <dgm:prSet presAssocID="{FCA06D98-599B-458F-8C76-3D4B20DE42F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8752FB2-E848-48FE-A780-E97331F7C717}" type="pres">
      <dgm:prSet presAssocID="{FCA06D98-599B-458F-8C76-3D4B20DE42F7}" presName="negativeSpace" presStyleCnt="0"/>
      <dgm:spPr/>
    </dgm:pt>
    <dgm:pt modelId="{418958D9-5A6A-4A0F-97F7-D913187E1FA8}" type="pres">
      <dgm:prSet presAssocID="{FCA06D98-599B-458F-8C76-3D4B20DE42F7}" presName="childText" presStyleLbl="conFgAcc1" presStyleIdx="4" presStyleCnt="7">
        <dgm:presLayoutVars>
          <dgm:bulletEnabled val="1"/>
        </dgm:presLayoutVars>
      </dgm:prSet>
      <dgm:spPr/>
    </dgm:pt>
    <dgm:pt modelId="{D76BE539-7696-4499-897F-DC61DF3972EE}" type="pres">
      <dgm:prSet presAssocID="{CECE8C18-1F84-4289-AFDB-418C4DEC5807}" presName="spaceBetweenRectangles" presStyleCnt="0"/>
      <dgm:spPr/>
    </dgm:pt>
    <dgm:pt modelId="{EF963990-07B7-4DBC-8CFE-C86D15B61BB6}" type="pres">
      <dgm:prSet presAssocID="{CA58FE74-4619-4E47-BA6C-E0CD35AF5AC2}" presName="parentLin" presStyleCnt="0"/>
      <dgm:spPr/>
    </dgm:pt>
    <dgm:pt modelId="{AEA4B341-6C57-43B8-BC42-9813D43D1335}" type="pres">
      <dgm:prSet presAssocID="{CA58FE74-4619-4E47-BA6C-E0CD35AF5AC2}" presName="parentLeftMargin" presStyleCnt="0"/>
      <dgm:spPr/>
    </dgm:pt>
    <dgm:pt modelId="{DD07B078-3354-4F1B-9438-E4F95C4B43A6}" type="pres">
      <dgm:prSet presAssocID="{CA58FE74-4619-4E47-BA6C-E0CD35AF5AC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8F9047E-C8BE-4990-B6F7-84F4581E1FEA}" type="pres">
      <dgm:prSet presAssocID="{CA58FE74-4619-4E47-BA6C-E0CD35AF5AC2}" presName="negativeSpace" presStyleCnt="0"/>
      <dgm:spPr/>
    </dgm:pt>
    <dgm:pt modelId="{FB20FF5F-D131-4A8A-AEBC-01A2B84D6655}" type="pres">
      <dgm:prSet presAssocID="{CA58FE74-4619-4E47-BA6C-E0CD35AF5AC2}" presName="childText" presStyleLbl="conFgAcc1" presStyleIdx="5" presStyleCnt="7">
        <dgm:presLayoutVars>
          <dgm:bulletEnabled val="1"/>
        </dgm:presLayoutVars>
      </dgm:prSet>
      <dgm:spPr/>
    </dgm:pt>
    <dgm:pt modelId="{AC1FEB9E-7ED9-4E44-9D47-B63AE5862158}" type="pres">
      <dgm:prSet presAssocID="{5723A07A-E737-45B0-B84E-97FB4DE86580}" presName="spaceBetweenRectangles" presStyleCnt="0"/>
      <dgm:spPr/>
    </dgm:pt>
    <dgm:pt modelId="{04A221FB-3A34-4804-9E1E-FAA254BEF819}" type="pres">
      <dgm:prSet presAssocID="{D3284563-CEAB-43B3-81C4-5F6C081CBB78}" presName="parentLin" presStyleCnt="0"/>
      <dgm:spPr/>
    </dgm:pt>
    <dgm:pt modelId="{09CBCBA7-E2EE-4654-BCFB-AB2C2D77E66B}" type="pres">
      <dgm:prSet presAssocID="{D3284563-CEAB-43B3-81C4-5F6C081CBB78}" presName="parentLeftMargin" presStyleCnt="0"/>
      <dgm:spPr/>
    </dgm:pt>
    <dgm:pt modelId="{F8B30F84-9FC1-4455-B8FC-CA5DC2189586}" type="pres">
      <dgm:prSet presAssocID="{D3284563-CEAB-43B3-81C4-5F6C081CBB78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75AF99AA-34AA-4169-A0AA-91E0CC0C2D15}" type="pres">
      <dgm:prSet presAssocID="{D3284563-CEAB-43B3-81C4-5F6C081CBB78}" presName="negativeSpace" presStyleCnt="0"/>
      <dgm:spPr/>
    </dgm:pt>
    <dgm:pt modelId="{F855875C-E8B4-4273-8C6C-6A8EC3091B3C}" type="pres">
      <dgm:prSet presAssocID="{D3284563-CEAB-43B3-81C4-5F6C081CBB7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DD182D0-7BAF-403C-AB71-A66A0F5F9BFB}" srcId="{26C320EB-5352-40AA-A0A9-C13066E1373C}" destId="{773C5012-55F9-436E-B78B-2A38D8AAA0C0}" srcOrd="0" destOrd="0" parTransId="{E1399106-9BE2-43F4-9430-F473CB36780F}" sibTransId="{507A6FE3-4D55-4ED6-A973-429D64C5DF28}"/>
    <dgm:cxn modelId="{E2510E7F-908E-48D1-A604-02B8BDA03523}" srcId="{26C320EB-5352-40AA-A0A9-C13066E1373C}" destId="{6599F5D0-62EC-421A-9FB8-004FA962D376}" srcOrd="1" destOrd="0" parTransId="{8E197D05-ACB3-44F5-9ABD-D4C64D9D8EFA}" sibTransId="{904D3588-A52F-43C9-9751-A341C9864BA9}"/>
    <dgm:cxn modelId="{000B9B84-2F47-4F94-B79C-484EEECE52BF}" srcId="{26C320EB-5352-40AA-A0A9-C13066E1373C}" destId="{7B63C773-CCA0-426E-881D-7AE01F811DFD}" srcOrd="2" destOrd="0" parTransId="{B965EC26-312E-497C-A288-2D958B47D126}" sibTransId="{8789FA1C-F468-4239-97A8-9EBDB4680C2D}"/>
    <dgm:cxn modelId="{BBE7428C-BC45-431A-833B-CBD5687920C7}" srcId="{26C320EB-5352-40AA-A0A9-C13066E1373C}" destId="{42C3F495-73C2-4653-91A1-604EDB2487AE}" srcOrd="3" destOrd="0" parTransId="{B83CD535-CF02-416F-BA9A-C870D4080F9B}" sibTransId="{3BB59260-96FC-4777-A1BC-88DCCCE080FC}"/>
    <dgm:cxn modelId="{3BC4C028-0661-412D-BF99-654441BC28D6}" srcId="{26C320EB-5352-40AA-A0A9-C13066E1373C}" destId="{FCA06D98-599B-458F-8C76-3D4B20DE42F7}" srcOrd="4" destOrd="0" parTransId="{5FDD7262-D3B5-45F9-8949-5B5DDDBFD269}" sibTransId="{CECE8C18-1F84-4289-AFDB-418C4DEC5807}"/>
    <dgm:cxn modelId="{FC809D2E-14CA-4A63-9612-4ACD39C9C21F}" srcId="{26C320EB-5352-40AA-A0A9-C13066E1373C}" destId="{CA58FE74-4619-4E47-BA6C-E0CD35AF5AC2}" srcOrd="5" destOrd="0" parTransId="{EBAD4DA7-135F-4F4E-9475-804E7DC205D2}" sibTransId="{5723A07A-E737-45B0-B84E-97FB4DE86580}"/>
    <dgm:cxn modelId="{E205CE32-42A2-495F-86A9-51F3E9A3344F}" srcId="{26C320EB-5352-40AA-A0A9-C13066E1373C}" destId="{D3284563-CEAB-43B3-81C4-5F6C081CBB78}" srcOrd="6" destOrd="0" parTransId="{A2E240DA-ABFA-4A24-BE34-ABE926603D67}" sibTransId="{2E43EE94-FE21-4F90-81B3-CED5B1ECC8C9}"/>
    <dgm:cxn modelId="{F0F27BDB-5E91-48B8-B681-2BC63A64FF97}" type="presOf" srcId="{26C320EB-5352-40AA-A0A9-C13066E1373C}" destId="{E5EECCA3-F875-4B71-92CC-9CCDFB7DBFEF}" srcOrd="0" destOrd="0" presId="urn:microsoft.com/office/officeart/2005/8/layout/list1"/>
    <dgm:cxn modelId="{2D6CB898-AE82-48BD-A9D9-EC2DC9903445}" type="presParOf" srcId="{E5EECCA3-F875-4B71-92CC-9CCDFB7DBFEF}" destId="{667CAF5C-37C0-43B7-8B7E-02CCA3754DB9}" srcOrd="0" destOrd="0" presId="urn:microsoft.com/office/officeart/2005/8/layout/list1"/>
    <dgm:cxn modelId="{062014D4-64F1-4E3F-8618-355978A8B4C0}" type="presParOf" srcId="{667CAF5C-37C0-43B7-8B7E-02CCA3754DB9}" destId="{58B158CB-C1D2-4676-88E6-6B3937A00A96}" srcOrd="0" destOrd="0" presId="urn:microsoft.com/office/officeart/2005/8/layout/list1"/>
    <dgm:cxn modelId="{C5D8909E-0976-4EE0-8F3A-6CCBAF2BC8D8}" type="presOf" srcId="{773C5012-55F9-436E-B78B-2A38D8AAA0C0}" destId="{58B158CB-C1D2-4676-88E6-6B3937A00A96}" srcOrd="0" destOrd="0" presId="urn:microsoft.com/office/officeart/2005/8/layout/list1"/>
    <dgm:cxn modelId="{083897B2-4920-41A0-BEB2-35BF24A22E5B}" type="presParOf" srcId="{667CAF5C-37C0-43B7-8B7E-02CCA3754DB9}" destId="{D0971512-D8E1-4E4B-89F4-FF2EB164C196}" srcOrd="1" destOrd="0" presId="urn:microsoft.com/office/officeart/2005/8/layout/list1"/>
    <dgm:cxn modelId="{6DDB252F-58F5-4608-BABB-571758D7291D}" type="presOf" srcId="{773C5012-55F9-436E-B78B-2A38D8AAA0C0}" destId="{D0971512-D8E1-4E4B-89F4-FF2EB164C196}" srcOrd="0" destOrd="0" presId="urn:microsoft.com/office/officeart/2005/8/layout/list1"/>
    <dgm:cxn modelId="{EEBF8091-1D59-46B5-8AF4-485FF4CEEACE}" type="presParOf" srcId="{E5EECCA3-F875-4B71-92CC-9CCDFB7DBFEF}" destId="{05E10EBB-C85A-471E-9935-B48B9C39A12E}" srcOrd="1" destOrd="0" presId="urn:microsoft.com/office/officeart/2005/8/layout/list1"/>
    <dgm:cxn modelId="{0485F85B-A537-4463-B919-78CBE5810E3C}" type="presParOf" srcId="{E5EECCA3-F875-4B71-92CC-9CCDFB7DBFEF}" destId="{1F055725-8984-42CB-98CB-8E7728DD5EAB}" srcOrd="2" destOrd="0" presId="urn:microsoft.com/office/officeart/2005/8/layout/list1"/>
    <dgm:cxn modelId="{CDDC6AC9-92A3-4C5E-A988-4E7C167D385E}" type="presParOf" srcId="{E5EECCA3-F875-4B71-92CC-9CCDFB7DBFEF}" destId="{5785404B-F53E-4CF2-A702-90A46E89CED8}" srcOrd="3" destOrd="0" presId="urn:microsoft.com/office/officeart/2005/8/layout/list1"/>
    <dgm:cxn modelId="{5B85965F-DF28-4E74-9AA7-34CB2B62494C}" type="presParOf" srcId="{E5EECCA3-F875-4B71-92CC-9CCDFB7DBFEF}" destId="{FE63C231-CF46-4216-B65E-6D6FD6D51EF3}" srcOrd="4" destOrd="0" presId="urn:microsoft.com/office/officeart/2005/8/layout/list1"/>
    <dgm:cxn modelId="{4E5353A5-BA77-44B4-962B-3017A5C465A9}" type="presParOf" srcId="{FE63C231-CF46-4216-B65E-6D6FD6D51EF3}" destId="{B2D82497-15AC-4519-9446-C8DB8039FC70}" srcOrd="0" destOrd="4" presId="urn:microsoft.com/office/officeart/2005/8/layout/list1"/>
    <dgm:cxn modelId="{80835124-C627-4492-AF24-77A573F283C7}" type="presOf" srcId="{6599F5D0-62EC-421A-9FB8-004FA962D376}" destId="{B2D82497-15AC-4519-9446-C8DB8039FC70}" srcOrd="0" destOrd="0" presId="urn:microsoft.com/office/officeart/2005/8/layout/list1"/>
    <dgm:cxn modelId="{C7162C43-05C9-4B9D-8B37-DE0969A90EF5}" type="presParOf" srcId="{FE63C231-CF46-4216-B65E-6D6FD6D51EF3}" destId="{934C2CA7-7029-4014-90F6-26A23604B1FA}" srcOrd="1" destOrd="4" presId="urn:microsoft.com/office/officeart/2005/8/layout/list1"/>
    <dgm:cxn modelId="{29763DFD-2178-4033-AE32-78C23A6E6632}" type="presOf" srcId="{6599F5D0-62EC-421A-9FB8-004FA962D376}" destId="{934C2CA7-7029-4014-90F6-26A23604B1FA}" srcOrd="0" destOrd="0" presId="urn:microsoft.com/office/officeart/2005/8/layout/list1"/>
    <dgm:cxn modelId="{826CB1ED-24C9-4CF0-9CCE-5162C29394FB}" type="presParOf" srcId="{E5EECCA3-F875-4B71-92CC-9CCDFB7DBFEF}" destId="{9C58D55E-B73D-4D70-BF0B-155A7A60EBF7}" srcOrd="5" destOrd="0" presId="urn:microsoft.com/office/officeart/2005/8/layout/list1"/>
    <dgm:cxn modelId="{1BFD5675-37F6-48B6-9C5D-1B6416CBB0CB}" type="presParOf" srcId="{E5EECCA3-F875-4B71-92CC-9CCDFB7DBFEF}" destId="{D8B7C220-A845-4C5D-90D0-7E63DB888469}" srcOrd="6" destOrd="0" presId="urn:microsoft.com/office/officeart/2005/8/layout/list1"/>
    <dgm:cxn modelId="{035E9EE9-A5A5-42E2-8FDA-E07CF33B5AED}" type="presParOf" srcId="{E5EECCA3-F875-4B71-92CC-9CCDFB7DBFEF}" destId="{9B87CEC8-59BD-41B3-8DFC-7A9FEC7FA857}" srcOrd="7" destOrd="0" presId="urn:microsoft.com/office/officeart/2005/8/layout/list1"/>
    <dgm:cxn modelId="{181593A0-8BDE-4AF2-8E1D-07B04AB3983F}" type="presParOf" srcId="{E5EECCA3-F875-4B71-92CC-9CCDFB7DBFEF}" destId="{35FE26E5-14D1-4AE2-A64C-7DE550730DBE}" srcOrd="8" destOrd="0" presId="urn:microsoft.com/office/officeart/2005/8/layout/list1"/>
    <dgm:cxn modelId="{8F444F75-F40A-4B76-A63D-01D726273ADF}" type="presParOf" srcId="{35FE26E5-14D1-4AE2-A64C-7DE550730DBE}" destId="{86268C49-4E01-4BE4-AAA7-A6576BC60AD2}" srcOrd="0" destOrd="8" presId="urn:microsoft.com/office/officeart/2005/8/layout/list1"/>
    <dgm:cxn modelId="{5EA27472-5470-4C05-8678-15AEC00FFE5C}" type="presOf" srcId="{7B63C773-CCA0-426E-881D-7AE01F811DFD}" destId="{86268C49-4E01-4BE4-AAA7-A6576BC60AD2}" srcOrd="0" destOrd="0" presId="urn:microsoft.com/office/officeart/2005/8/layout/list1"/>
    <dgm:cxn modelId="{09144D53-7716-4FFE-A668-35A9F06CF22F}" type="presParOf" srcId="{35FE26E5-14D1-4AE2-A64C-7DE550730DBE}" destId="{5BFBA08A-2CB0-4A07-B92E-6E08DAA7E16C}" srcOrd="1" destOrd="8" presId="urn:microsoft.com/office/officeart/2005/8/layout/list1"/>
    <dgm:cxn modelId="{93E22C53-60B0-4A3E-85A8-30ADB4333FC6}" type="presOf" srcId="{7B63C773-CCA0-426E-881D-7AE01F811DFD}" destId="{5BFBA08A-2CB0-4A07-B92E-6E08DAA7E16C}" srcOrd="0" destOrd="0" presId="urn:microsoft.com/office/officeart/2005/8/layout/list1"/>
    <dgm:cxn modelId="{8E9899F0-D614-445E-8CC4-5AF796AE9B17}" type="presParOf" srcId="{E5EECCA3-F875-4B71-92CC-9CCDFB7DBFEF}" destId="{01891481-69A3-43C5-9604-68AF45BBE7F8}" srcOrd="9" destOrd="0" presId="urn:microsoft.com/office/officeart/2005/8/layout/list1"/>
    <dgm:cxn modelId="{1E4B2510-B1FD-4F0D-BF16-A886BCC70332}" type="presParOf" srcId="{E5EECCA3-F875-4B71-92CC-9CCDFB7DBFEF}" destId="{2445B555-FF6D-41AC-BE9F-01AC72582AAC}" srcOrd="10" destOrd="0" presId="urn:microsoft.com/office/officeart/2005/8/layout/list1"/>
    <dgm:cxn modelId="{1C9C9913-D7AD-42F4-8854-38D6672D4455}" type="presParOf" srcId="{E5EECCA3-F875-4B71-92CC-9CCDFB7DBFEF}" destId="{4C59409B-2608-43DB-BAE5-2F6E634F97D4}" srcOrd="11" destOrd="0" presId="urn:microsoft.com/office/officeart/2005/8/layout/list1"/>
    <dgm:cxn modelId="{3539DC39-2782-48FB-831F-64D591573E62}" type="presParOf" srcId="{E5EECCA3-F875-4B71-92CC-9CCDFB7DBFEF}" destId="{744EAC2E-1A6A-494C-A68A-D8DD70894A60}" srcOrd="12" destOrd="0" presId="urn:microsoft.com/office/officeart/2005/8/layout/list1"/>
    <dgm:cxn modelId="{4823E8CC-4CD7-42CC-9BA7-D3EE9BB64F4D}" type="presParOf" srcId="{744EAC2E-1A6A-494C-A68A-D8DD70894A60}" destId="{3603E367-3D5C-401F-ADD6-CE01C5D09279}" srcOrd="0" destOrd="12" presId="urn:microsoft.com/office/officeart/2005/8/layout/list1"/>
    <dgm:cxn modelId="{BF9E458A-D25A-476F-B5FC-7385FBEC24D7}" type="presOf" srcId="{42C3F495-73C2-4653-91A1-604EDB2487AE}" destId="{3603E367-3D5C-401F-ADD6-CE01C5D09279}" srcOrd="0" destOrd="0" presId="urn:microsoft.com/office/officeart/2005/8/layout/list1"/>
    <dgm:cxn modelId="{E7B5AA7E-2770-47A8-92E4-483F0E7D4DE6}" type="presParOf" srcId="{744EAC2E-1A6A-494C-A68A-D8DD70894A60}" destId="{4763060D-5AB2-4A4E-BFF0-F58E2DE633CF}" srcOrd="1" destOrd="12" presId="urn:microsoft.com/office/officeart/2005/8/layout/list1"/>
    <dgm:cxn modelId="{FEDE04EF-5100-49B6-A56F-1A39FE9FFB1C}" type="presOf" srcId="{42C3F495-73C2-4653-91A1-604EDB2487AE}" destId="{4763060D-5AB2-4A4E-BFF0-F58E2DE633CF}" srcOrd="0" destOrd="0" presId="urn:microsoft.com/office/officeart/2005/8/layout/list1"/>
    <dgm:cxn modelId="{CBEE408B-0D3D-4DF6-AB8D-56768670B1D5}" type="presParOf" srcId="{E5EECCA3-F875-4B71-92CC-9CCDFB7DBFEF}" destId="{D4D52DBD-9D59-4CED-A3F8-518EECE1777F}" srcOrd="13" destOrd="0" presId="urn:microsoft.com/office/officeart/2005/8/layout/list1"/>
    <dgm:cxn modelId="{E23613C5-BC6B-42E4-AA74-DF2385569D95}" type="presParOf" srcId="{E5EECCA3-F875-4B71-92CC-9CCDFB7DBFEF}" destId="{09A695D3-0ED9-48E7-B611-4468B095778D}" srcOrd="14" destOrd="0" presId="urn:microsoft.com/office/officeart/2005/8/layout/list1"/>
    <dgm:cxn modelId="{1F043C43-EDC1-485F-A52E-C823F8E6BAC6}" type="presParOf" srcId="{E5EECCA3-F875-4B71-92CC-9CCDFB7DBFEF}" destId="{3F500601-8E08-46A5-9FF4-55EE026508A9}" srcOrd="15" destOrd="0" presId="urn:microsoft.com/office/officeart/2005/8/layout/list1"/>
    <dgm:cxn modelId="{67EF52BD-CC4C-4F44-A6F7-F5E7B81AAC6F}" type="presParOf" srcId="{E5EECCA3-F875-4B71-92CC-9CCDFB7DBFEF}" destId="{64661C1E-BAC1-4134-822C-9FF626350B4B}" srcOrd="16" destOrd="0" presId="urn:microsoft.com/office/officeart/2005/8/layout/list1"/>
    <dgm:cxn modelId="{0E6E5CA6-27A9-4AE5-9DFB-73B6616A2BF1}" type="presParOf" srcId="{64661C1E-BAC1-4134-822C-9FF626350B4B}" destId="{6A2DB3B2-1413-4E85-B3E8-C94E329AF181}" srcOrd="0" destOrd="16" presId="urn:microsoft.com/office/officeart/2005/8/layout/list1"/>
    <dgm:cxn modelId="{1976AC6B-B848-42EA-A984-4BDA657DA7DF}" type="presOf" srcId="{FCA06D98-599B-458F-8C76-3D4B20DE42F7}" destId="{6A2DB3B2-1413-4E85-B3E8-C94E329AF181}" srcOrd="0" destOrd="0" presId="urn:microsoft.com/office/officeart/2005/8/layout/list1"/>
    <dgm:cxn modelId="{2F2FA6B8-139A-4B45-8014-60468135FAD7}" type="presParOf" srcId="{64661C1E-BAC1-4134-822C-9FF626350B4B}" destId="{E5BFA80A-4EA7-4F65-974C-2DF997D8B159}" srcOrd="1" destOrd="16" presId="urn:microsoft.com/office/officeart/2005/8/layout/list1"/>
    <dgm:cxn modelId="{AEF328ED-41F6-40BC-914F-C729751F5924}" type="presOf" srcId="{FCA06D98-599B-458F-8C76-3D4B20DE42F7}" destId="{E5BFA80A-4EA7-4F65-974C-2DF997D8B159}" srcOrd="0" destOrd="0" presId="urn:microsoft.com/office/officeart/2005/8/layout/list1"/>
    <dgm:cxn modelId="{782D8020-83FE-4ADD-BD96-3765FAF5AD2D}" type="presParOf" srcId="{E5EECCA3-F875-4B71-92CC-9CCDFB7DBFEF}" destId="{78752FB2-E848-48FE-A780-E97331F7C717}" srcOrd="17" destOrd="0" presId="urn:microsoft.com/office/officeart/2005/8/layout/list1"/>
    <dgm:cxn modelId="{92152111-28EB-4978-858D-CC7F17CD9105}" type="presParOf" srcId="{E5EECCA3-F875-4B71-92CC-9CCDFB7DBFEF}" destId="{418958D9-5A6A-4A0F-97F7-D913187E1FA8}" srcOrd="18" destOrd="0" presId="urn:microsoft.com/office/officeart/2005/8/layout/list1"/>
    <dgm:cxn modelId="{E00C8292-CB57-454A-AD53-8D3820B41394}" type="presParOf" srcId="{E5EECCA3-F875-4B71-92CC-9CCDFB7DBFEF}" destId="{D76BE539-7696-4499-897F-DC61DF3972EE}" srcOrd="19" destOrd="0" presId="urn:microsoft.com/office/officeart/2005/8/layout/list1"/>
    <dgm:cxn modelId="{60D07B6D-7A6C-4CB1-B200-72D18F49A49B}" type="presParOf" srcId="{E5EECCA3-F875-4B71-92CC-9CCDFB7DBFEF}" destId="{EF963990-07B7-4DBC-8CFE-C86D15B61BB6}" srcOrd="20" destOrd="0" presId="urn:microsoft.com/office/officeart/2005/8/layout/list1"/>
    <dgm:cxn modelId="{BC0D0EA1-CD13-497C-9DDA-2BF913194B1C}" type="presParOf" srcId="{EF963990-07B7-4DBC-8CFE-C86D15B61BB6}" destId="{AEA4B341-6C57-43B8-BC42-9813D43D1335}" srcOrd="0" destOrd="20" presId="urn:microsoft.com/office/officeart/2005/8/layout/list1"/>
    <dgm:cxn modelId="{EF7078E0-D3AA-4DDB-AD36-B3BF74D57758}" type="presOf" srcId="{CA58FE74-4619-4E47-BA6C-E0CD35AF5AC2}" destId="{AEA4B341-6C57-43B8-BC42-9813D43D1335}" srcOrd="0" destOrd="0" presId="urn:microsoft.com/office/officeart/2005/8/layout/list1"/>
    <dgm:cxn modelId="{31D6247F-C98B-4462-BAFB-7B01DEE44002}" type="presParOf" srcId="{EF963990-07B7-4DBC-8CFE-C86D15B61BB6}" destId="{DD07B078-3354-4F1B-9438-E4F95C4B43A6}" srcOrd="1" destOrd="20" presId="urn:microsoft.com/office/officeart/2005/8/layout/list1"/>
    <dgm:cxn modelId="{2EB98914-4171-4C39-8941-083C5D69F269}" type="presOf" srcId="{CA58FE74-4619-4E47-BA6C-E0CD35AF5AC2}" destId="{DD07B078-3354-4F1B-9438-E4F95C4B43A6}" srcOrd="0" destOrd="0" presId="urn:microsoft.com/office/officeart/2005/8/layout/list1"/>
    <dgm:cxn modelId="{2F7D491B-B142-4BAB-9B94-5116E4CBFC92}" type="presParOf" srcId="{E5EECCA3-F875-4B71-92CC-9CCDFB7DBFEF}" destId="{98F9047E-C8BE-4990-B6F7-84F4581E1FEA}" srcOrd="21" destOrd="0" presId="urn:microsoft.com/office/officeart/2005/8/layout/list1"/>
    <dgm:cxn modelId="{03AD15FD-89F9-4983-B24C-24D603FBEB58}" type="presParOf" srcId="{E5EECCA3-F875-4B71-92CC-9CCDFB7DBFEF}" destId="{FB20FF5F-D131-4A8A-AEBC-01A2B84D6655}" srcOrd="22" destOrd="0" presId="urn:microsoft.com/office/officeart/2005/8/layout/list1"/>
    <dgm:cxn modelId="{C032A993-0958-4688-8381-D76E49F1A4FE}" type="presParOf" srcId="{E5EECCA3-F875-4B71-92CC-9CCDFB7DBFEF}" destId="{AC1FEB9E-7ED9-4E44-9D47-B63AE5862158}" srcOrd="23" destOrd="0" presId="urn:microsoft.com/office/officeart/2005/8/layout/list1"/>
    <dgm:cxn modelId="{35EB5200-9040-45FD-A42B-8FFF7A43F097}" type="presParOf" srcId="{E5EECCA3-F875-4B71-92CC-9CCDFB7DBFEF}" destId="{04A221FB-3A34-4804-9E1E-FAA254BEF819}" srcOrd="24" destOrd="0" presId="urn:microsoft.com/office/officeart/2005/8/layout/list1"/>
    <dgm:cxn modelId="{5163682A-5D52-488F-87CD-64CCF71F8098}" type="presParOf" srcId="{04A221FB-3A34-4804-9E1E-FAA254BEF819}" destId="{09CBCBA7-E2EE-4654-BCFB-AB2C2D77E66B}" srcOrd="0" destOrd="24" presId="urn:microsoft.com/office/officeart/2005/8/layout/list1"/>
    <dgm:cxn modelId="{45F89DF1-BCAA-47C9-B7C7-C2BD76FBA5F7}" type="presOf" srcId="{D3284563-CEAB-43B3-81C4-5F6C081CBB78}" destId="{09CBCBA7-E2EE-4654-BCFB-AB2C2D77E66B}" srcOrd="0" destOrd="0" presId="urn:microsoft.com/office/officeart/2005/8/layout/list1"/>
    <dgm:cxn modelId="{3A3C60DE-8C96-466B-B498-E36A4FBA575B}" type="presParOf" srcId="{04A221FB-3A34-4804-9E1E-FAA254BEF819}" destId="{F8B30F84-9FC1-4455-B8FC-CA5DC2189586}" srcOrd="1" destOrd="24" presId="urn:microsoft.com/office/officeart/2005/8/layout/list1"/>
    <dgm:cxn modelId="{1F9C3EEE-C656-4F95-9DBD-D8BD25788DCA}" type="presOf" srcId="{D3284563-CEAB-43B3-81C4-5F6C081CBB78}" destId="{F8B30F84-9FC1-4455-B8FC-CA5DC2189586}" srcOrd="0" destOrd="0" presId="urn:microsoft.com/office/officeart/2005/8/layout/list1"/>
    <dgm:cxn modelId="{59691AF3-0F61-4CF0-A1B6-8A7850C92352}" type="presParOf" srcId="{E5EECCA3-F875-4B71-92CC-9CCDFB7DBFEF}" destId="{75AF99AA-34AA-4169-A0AA-91E0CC0C2D15}" srcOrd="25" destOrd="0" presId="urn:microsoft.com/office/officeart/2005/8/layout/list1"/>
    <dgm:cxn modelId="{7F2BC8EB-86DF-49B4-9B34-B62BB9E0ADCA}" type="presParOf" srcId="{E5EECCA3-F875-4B71-92CC-9CCDFB7DBFEF}" destId="{F855875C-E8B4-4273-8C6C-6A8EC3091B3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28000" cy="5418455"/>
        <a:chOff x="0" y="0"/>
        <a:chExt cx="8128000" cy="5418455"/>
      </a:xfrm>
    </dsp:grpSpPr>
    <dsp:sp modelId="{6A259130-4455-44E0-969B-948D1249687E}">
      <dsp:nvSpPr>
        <dsp:cNvPr id="5" name="Freeform 4"/>
        <dsp:cNvSpPr/>
      </dsp:nvSpPr>
      <dsp:spPr bwMode="white">
        <a:xfrm>
          <a:off x="1838914" y="2323056"/>
          <a:ext cx="2225086" cy="772344"/>
        </a:xfrm>
        <a:custGeom>
          <a:avLst/>
          <a:gdLst/>
          <a:ahLst/>
          <a:cxnLst/>
          <a:pathLst>
            <a:path w="3504" h="1216">
              <a:moveTo>
                <a:pt x="3504" y="0"/>
              </a:moveTo>
              <a:lnTo>
                <a:pt x="3504" y="608"/>
              </a:lnTo>
              <a:lnTo>
                <a:pt x="0" y="608"/>
              </a:lnTo>
              <a:lnTo>
                <a:pt x="0" y="1216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838914" y="2323056"/>
        <a:ext cx="2225086" cy="772344"/>
      </dsp:txXfrm>
    </dsp:sp>
    <dsp:sp modelId="{AB3A8128-6C86-49B7-B5CC-0153888815E5}">
      <dsp:nvSpPr>
        <dsp:cNvPr id="11" name="Freeform 10"/>
        <dsp:cNvSpPr/>
      </dsp:nvSpPr>
      <dsp:spPr bwMode="white">
        <a:xfrm>
          <a:off x="4064000" y="2323056"/>
          <a:ext cx="2225086" cy="772344"/>
        </a:xfrm>
        <a:custGeom>
          <a:avLst/>
          <a:gdLst/>
          <a:ahLst/>
          <a:cxnLst/>
          <a:pathLst>
            <a:path w="3504" h="1216">
              <a:moveTo>
                <a:pt x="0" y="0"/>
              </a:moveTo>
              <a:lnTo>
                <a:pt x="0" y="608"/>
              </a:lnTo>
              <a:lnTo>
                <a:pt x="3504" y="608"/>
              </a:lnTo>
              <a:lnTo>
                <a:pt x="3504" y="1216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064000" y="2323056"/>
        <a:ext cx="2225086" cy="772344"/>
      </dsp:txXfrm>
    </dsp:sp>
    <dsp:sp modelId="{AE79172D-D441-42BB-84EA-E3D989670DED}">
      <dsp:nvSpPr>
        <dsp:cNvPr id="3" name="Rectangles 2"/>
        <dsp:cNvSpPr/>
      </dsp:nvSpPr>
      <dsp:spPr bwMode="white">
        <a:xfrm>
          <a:off x="2225086" y="484142"/>
          <a:ext cx="3677828" cy="1838914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28575" tIns="28575" rIns="28575" bIns="28575" anchor="ctr"/>
        <a:lstStyle>
          <a:lvl1pPr algn="ctr">
            <a:defRPr sz="45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en-US">
              <a:solidFill>
                <a:schemeClr val="tx2"/>
              </a:solidFill>
            </a:rPr>
            <a:t>Επιστήμη </a:t>
          </a:r>
          <a:r>
            <a:rPr lang="el-GR" altLang="en-US">
              <a:solidFill>
                <a:schemeClr val="tx2"/>
              </a:solidFill>
            </a:rPr>
            <a:t>υπολογιστών</a:t>
          </a:r>
          <a:endParaRPr lang="el-GR" altLang="en-US">
            <a:solidFill>
              <a:schemeClr val="tx2"/>
            </a:solidFill>
          </a:endParaRPr>
        </a:p>
      </dsp:txBody>
      <dsp:txXfrm>
        <a:off x="2225086" y="484142"/>
        <a:ext cx="3677828" cy="1838914"/>
      </dsp:txXfrm>
    </dsp:sp>
    <dsp:sp modelId="{43B7C837-49D6-40CE-BBAB-953D9E4BA7ED}">
      <dsp:nvSpPr>
        <dsp:cNvPr id="6" name="Rectangles 5"/>
        <dsp:cNvSpPr/>
      </dsp:nvSpPr>
      <dsp:spPr bwMode="white">
        <a:xfrm>
          <a:off x="0" y="3095399"/>
          <a:ext cx="3677828" cy="1838914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28575" tIns="28575" rIns="28575" bIns="28575" anchor="ctr"/>
        <a:lstStyle>
          <a:lvl1pPr algn="ctr">
            <a:defRPr sz="45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en-US">
              <a:solidFill>
                <a:schemeClr val="tx2"/>
              </a:solidFill>
            </a:rPr>
            <a:t>Θεωρητική επιστ</a:t>
          </a:r>
          <a:r>
            <a:rPr lang="el-GR" altLang="en-US">
              <a:solidFill>
                <a:schemeClr val="tx2"/>
              </a:solidFill>
            </a:rPr>
            <a:t>ή</a:t>
          </a:r>
          <a:r>
            <a:rPr lang="el-GR" altLang="en-US">
              <a:solidFill>
                <a:schemeClr val="tx2"/>
              </a:solidFill>
            </a:rPr>
            <a:t>μη</a:t>
          </a:r>
          <a:endParaRPr lang="el-GR" altLang="en-US">
            <a:solidFill>
              <a:schemeClr val="tx2"/>
            </a:solidFill>
          </a:endParaRPr>
        </a:p>
      </dsp:txBody>
      <dsp:txXfrm>
        <a:off x="0" y="3095399"/>
        <a:ext cx="3677828" cy="1838914"/>
      </dsp:txXfrm>
    </dsp:sp>
    <dsp:sp modelId="{7D64F4A3-0E55-47AC-A59B-9D5A9DC25552}">
      <dsp:nvSpPr>
        <dsp:cNvPr id="12" name="Rectangles 11"/>
        <dsp:cNvSpPr/>
      </dsp:nvSpPr>
      <dsp:spPr bwMode="white">
        <a:xfrm>
          <a:off x="4450172" y="3095399"/>
          <a:ext cx="3677828" cy="1838914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28575" tIns="28575" rIns="28575" bIns="28575" anchor="ctr"/>
        <a:lstStyle>
          <a:lvl1pPr algn="ctr">
            <a:defRPr sz="45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en-US">
              <a:solidFill>
                <a:schemeClr val="tx2"/>
              </a:solidFill>
            </a:rPr>
            <a:t>Εφαρμοσμένη επιστήμη</a:t>
          </a:r>
          <a:endParaRPr lang="el-GR" altLang="en-US">
            <a:solidFill>
              <a:schemeClr val="tx2"/>
            </a:solidFill>
          </a:endParaRPr>
        </a:p>
      </dsp:txBody>
      <dsp:txXfrm>
        <a:off x="4450172" y="3095399"/>
        <a:ext cx="3677828" cy="1838914"/>
      </dsp:txXfrm>
    </dsp:sp>
    <dsp:sp modelId="{86420519-308D-4A6A-8FEA-6FB2E39BA448}">
      <dsp:nvSpPr>
        <dsp:cNvPr id="4" name="Rectangles 3" hidden="1"/>
        <dsp:cNvSpPr/>
      </dsp:nvSpPr>
      <dsp:spPr>
        <a:xfrm>
          <a:off x="2225086" y="484142"/>
          <a:ext cx="735566" cy="1838914"/>
        </a:xfrm>
        <a:prstGeom prst="rect">
          <a:avLst/>
        </a:prstGeom>
      </dsp:spPr>
      <dsp:txXfrm>
        <a:off x="2225086" y="484142"/>
        <a:ext cx="735566" cy="1838914"/>
      </dsp:txXfrm>
    </dsp:sp>
    <dsp:sp modelId="{9A037140-9B69-4B9F-A134-F2F2EB0F2E32}">
      <dsp:nvSpPr>
        <dsp:cNvPr id="7" name="Rectangles 6" hidden="1"/>
        <dsp:cNvSpPr/>
      </dsp:nvSpPr>
      <dsp:spPr>
        <a:xfrm>
          <a:off x="0" y="3095399"/>
          <a:ext cx="735566" cy="1838914"/>
        </a:xfrm>
        <a:prstGeom prst="rect">
          <a:avLst/>
        </a:prstGeom>
      </dsp:spPr>
      <dsp:txXfrm>
        <a:off x="0" y="3095399"/>
        <a:ext cx="735566" cy="1838914"/>
      </dsp:txXfrm>
    </dsp:sp>
    <dsp:sp modelId="{5667CB49-EC34-46BC-AD2D-72F3BD95D049}">
      <dsp:nvSpPr>
        <dsp:cNvPr id="13" name="Rectangles 12" hidden="1"/>
        <dsp:cNvSpPr/>
      </dsp:nvSpPr>
      <dsp:spPr>
        <a:xfrm>
          <a:off x="4450172" y="3095399"/>
          <a:ext cx="735566" cy="1838914"/>
        </a:xfrm>
        <a:prstGeom prst="rect">
          <a:avLst/>
        </a:prstGeom>
      </dsp:spPr>
      <dsp:txXfrm>
        <a:off x="4450172" y="3095399"/>
        <a:ext cx="735566" cy="1838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28000" cy="5418455"/>
        <a:chOff x="0" y="0"/>
        <a:chExt cx="8128000" cy="5418455"/>
      </a:xfrm>
    </dsp:grpSpPr>
    <dsp:sp modelId="{1F055725-8984-42CB-98CB-8E7728DD5EAB}">
      <dsp:nvSpPr>
        <dsp:cNvPr id="5" name="Rectangles 4"/>
        <dsp:cNvSpPr/>
      </dsp:nvSpPr>
      <dsp:spPr bwMode="white">
        <a:xfrm>
          <a:off x="0" y="307127"/>
          <a:ext cx="8128000" cy="4284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30823" tIns="354076" rIns="630823" bIns="120904" anchor="t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07127"/>
        <a:ext cx="8128000" cy="428400"/>
      </dsp:txXfrm>
    </dsp:sp>
    <dsp:sp modelId="{D0971512-D8E1-4E4B-89F4-FF2EB164C196}">
      <dsp:nvSpPr>
        <dsp:cNvPr id="4" name="Rounded Rectangle 3"/>
        <dsp:cNvSpPr/>
      </dsp:nvSpPr>
      <dsp:spPr bwMode="white">
        <a:xfrm>
          <a:off x="406400" y="56207"/>
          <a:ext cx="5689600" cy="50184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053" tIns="0" rIns="215053" bIns="0" anchor="ctr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altLang="en-US"/>
            <a:t>Σχεδιασμός Υλικού</a:t>
          </a:r>
          <a:endParaRPr lang="el-GR" altLang="en-US"/>
        </a:p>
      </dsp:txBody>
      <dsp:txXfrm>
        <a:off x="406400" y="56207"/>
        <a:ext cx="5689600" cy="501840"/>
      </dsp:txXfrm>
    </dsp:sp>
    <dsp:sp modelId="{D8B7C220-A845-4C5D-90D0-7E63DB888469}">
      <dsp:nvSpPr>
        <dsp:cNvPr id="14" name="Rectangles 13"/>
        <dsp:cNvSpPr/>
      </dsp:nvSpPr>
      <dsp:spPr bwMode="white">
        <a:xfrm>
          <a:off x="0" y="1078248"/>
          <a:ext cx="8128000" cy="4284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30823" tIns="354076" rIns="630823" bIns="120904" anchor="t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078248"/>
        <a:ext cx="8128000" cy="428400"/>
      </dsp:txXfrm>
    </dsp:sp>
    <dsp:sp modelId="{934C2CA7-7029-4014-90F6-26A23604B1FA}">
      <dsp:nvSpPr>
        <dsp:cNvPr id="13" name="Rounded Rectangle 12"/>
        <dsp:cNvSpPr/>
      </dsp:nvSpPr>
      <dsp:spPr bwMode="white">
        <a:xfrm>
          <a:off x="406400" y="827327"/>
          <a:ext cx="5689600" cy="50184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053" tIns="0" rIns="215053" bIns="0" anchor="ctr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/>
            <a:t>Ανάπτυξη και συντήρηση λογισμικού</a:t>
          </a:r>
          <a:endParaRPr lang="el-GR"/>
        </a:p>
      </dsp:txBody>
      <dsp:txXfrm>
        <a:off x="406400" y="827327"/>
        <a:ext cx="5689600" cy="501840"/>
      </dsp:txXfrm>
    </dsp:sp>
    <dsp:sp modelId="{2445B555-FF6D-41AC-BE9F-01AC72582AAC}">
      <dsp:nvSpPr>
        <dsp:cNvPr id="17" name="Rectangles 16"/>
        <dsp:cNvSpPr/>
      </dsp:nvSpPr>
      <dsp:spPr bwMode="white">
        <a:xfrm>
          <a:off x="0" y="1849367"/>
          <a:ext cx="8128000" cy="4284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30823" tIns="354076" rIns="630823" bIns="120904" anchor="t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849367"/>
        <a:ext cx="8128000" cy="428400"/>
      </dsp:txXfrm>
    </dsp:sp>
    <dsp:sp modelId="{5BFBA08A-2CB0-4A07-B92E-6E08DAA7E16C}">
      <dsp:nvSpPr>
        <dsp:cNvPr id="16" name="Rounded Rectangle 15"/>
        <dsp:cNvSpPr/>
      </dsp:nvSpPr>
      <dsp:spPr bwMode="white">
        <a:xfrm>
          <a:off x="406400" y="1598448"/>
          <a:ext cx="5689600" cy="50184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053" tIns="0" rIns="215053" bIns="0" anchor="ctr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/>
            <a:t>Πληροφοριακά συστήματα</a:t>
          </a:r>
          <a:endParaRPr lang="el-GR"/>
        </a:p>
      </dsp:txBody>
      <dsp:txXfrm>
        <a:off x="406400" y="1598448"/>
        <a:ext cx="5689600" cy="501840"/>
      </dsp:txXfrm>
    </dsp:sp>
    <dsp:sp modelId="{09A695D3-0ED9-48E7-B611-4468B095778D}">
      <dsp:nvSpPr>
        <dsp:cNvPr id="20" name="Rectangles 19"/>
        <dsp:cNvSpPr/>
      </dsp:nvSpPr>
      <dsp:spPr bwMode="white">
        <a:xfrm>
          <a:off x="0" y="2620487"/>
          <a:ext cx="8128000" cy="4284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30823" tIns="354076" rIns="630823" bIns="120904" anchor="t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620487"/>
        <a:ext cx="8128000" cy="428400"/>
      </dsp:txXfrm>
    </dsp:sp>
    <dsp:sp modelId="{4763060D-5AB2-4A4E-BFF0-F58E2DE633CF}">
      <dsp:nvSpPr>
        <dsp:cNvPr id="19" name="Rounded Rectangle 18"/>
        <dsp:cNvSpPr/>
      </dsp:nvSpPr>
      <dsp:spPr bwMode="white">
        <a:xfrm>
          <a:off x="406400" y="2369567"/>
          <a:ext cx="5689600" cy="50184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053" tIns="0" rIns="215053" bIns="0" anchor="ctr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/>
            <a:t>Τεχνητή νοημοσύνη</a:t>
          </a:r>
          <a:endParaRPr lang="el-GR"/>
        </a:p>
      </dsp:txBody>
      <dsp:txXfrm>
        <a:off x="406400" y="2369567"/>
        <a:ext cx="5689600" cy="501840"/>
      </dsp:txXfrm>
    </dsp:sp>
    <dsp:sp modelId="{418958D9-5A6A-4A0F-97F7-D913187E1FA8}">
      <dsp:nvSpPr>
        <dsp:cNvPr id="23" name="Rectangles 22"/>
        <dsp:cNvSpPr/>
      </dsp:nvSpPr>
      <dsp:spPr bwMode="white">
        <a:xfrm>
          <a:off x="0" y="3391607"/>
          <a:ext cx="8128000" cy="4284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30823" tIns="354076" rIns="630823" bIns="120904" anchor="t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391607"/>
        <a:ext cx="8128000" cy="428400"/>
      </dsp:txXfrm>
    </dsp:sp>
    <dsp:sp modelId="{E5BFA80A-4EA7-4F65-974C-2DF997D8B159}">
      <dsp:nvSpPr>
        <dsp:cNvPr id="22" name="Rounded Rectangle 21"/>
        <dsp:cNvSpPr/>
      </dsp:nvSpPr>
      <dsp:spPr bwMode="white">
        <a:xfrm>
          <a:off x="406400" y="3140687"/>
          <a:ext cx="5689600" cy="50184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053" tIns="0" rIns="215053" bIns="0" anchor="ctr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/>
            <a:t>Σχεδιασμός δικτύων</a:t>
          </a:r>
          <a:endParaRPr lang="el-GR"/>
        </a:p>
      </dsp:txBody>
      <dsp:txXfrm>
        <a:off x="406400" y="3140687"/>
        <a:ext cx="5689600" cy="501840"/>
      </dsp:txXfrm>
    </dsp:sp>
    <dsp:sp modelId="{FB20FF5F-D131-4A8A-AEBC-01A2B84D6655}">
      <dsp:nvSpPr>
        <dsp:cNvPr id="8" name="Rectangles 7"/>
        <dsp:cNvSpPr/>
      </dsp:nvSpPr>
      <dsp:spPr bwMode="white">
        <a:xfrm>
          <a:off x="0" y="4162728"/>
          <a:ext cx="8128000" cy="4284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30823" tIns="354076" rIns="630823" bIns="120904" anchor="t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4162728"/>
        <a:ext cx="8128000" cy="428400"/>
      </dsp:txXfrm>
    </dsp:sp>
    <dsp:sp modelId="{DD07B078-3354-4F1B-9438-E4F95C4B43A6}">
      <dsp:nvSpPr>
        <dsp:cNvPr id="7" name="Rounded Rectangle 6"/>
        <dsp:cNvSpPr/>
      </dsp:nvSpPr>
      <dsp:spPr bwMode="white">
        <a:xfrm>
          <a:off x="406400" y="3911807"/>
          <a:ext cx="5689600" cy="50184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053" tIns="0" rIns="215053" bIns="0" anchor="ctr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altLang="en-US"/>
            <a:t>Βάσεις δεδομένων</a:t>
          </a:r>
          <a:endParaRPr lang="el-GR" altLang="en-US"/>
        </a:p>
      </dsp:txBody>
      <dsp:txXfrm>
        <a:off x="406400" y="3911807"/>
        <a:ext cx="5689600" cy="501840"/>
      </dsp:txXfrm>
    </dsp:sp>
    <dsp:sp modelId="{F855875C-E8B4-4273-8C6C-6A8EC3091B3C}">
      <dsp:nvSpPr>
        <dsp:cNvPr id="11" name="Rectangles 10"/>
        <dsp:cNvSpPr/>
      </dsp:nvSpPr>
      <dsp:spPr bwMode="white">
        <a:xfrm>
          <a:off x="0" y="4933848"/>
          <a:ext cx="8128000" cy="4284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30823" tIns="354076" rIns="630823" bIns="120904" anchor="t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4933848"/>
        <a:ext cx="8128000" cy="428400"/>
      </dsp:txXfrm>
    </dsp:sp>
    <dsp:sp modelId="{F8B30F84-9FC1-4455-B8FC-CA5DC2189586}">
      <dsp:nvSpPr>
        <dsp:cNvPr id="10" name="Rounded Rectangle 9"/>
        <dsp:cNvSpPr/>
      </dsp:nvSpPr>
      <dsp:spPr bwMode="white">
        <a:xfrm>
          <a:off x="406400" y="4682928"/>
          <a:ext cx="5689600" cy="50184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053" tIns="0" rIns="215053" bIns="0" anchor="ctr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altLang="en-US"/>
            <a:t>Ασφάλεια Υπολογιστών</a:t>
          </a:r>
          <a:endParaRPr lang="el-GR" altLang="en-US"/>
        </a:p>
      </dsp:txBody>
      <dsp:txXfrm>
        <a:off x="406400" y="4682928"/>
        <a:ext cx="5689600" cy="501840"/>
      </dsp:txXfrm>
    </dsp:sp>
    <dsp:sp modelId="{58B158CB-C1D2-4676-88E6-6B3937A00A96}">
      <dsp:nvSpPr>
        <dsp:cNvPr id="3" name="Rectangles 2" hidden="1"/>
        <dsp:cNvSpPr/>
      </dsp:nvSpPr>
      <dsp:spPr>
        <a:xfrm>
          <a:off x="0" y="56207"/>
          <a:ext cx="406400" cy="501840"/>
        </a:xfrm>
        <a:prstGeom prst="rect">
          <a:avLst/>
        </a:prstGeom>
      </dsp:spPr>
      <dsp:txXfrm>
        <a:off x="0" y="56207"/>
        <a:ext cx="406400" cy="501840"/>
      </dsp:txXfrm>
    </dsp:sp>
    <dsp:sp modelId="{B2D82497-15AC-4519-9446-C8DB8039FC70}">
      <dsp:nvSpPr>
        <dsp:cNvPr id="12" name="Rectangles 11" hidden="1"/>
        <dsp:cNvSpPr/>
      </dsp:nvSpPr>
      <dsp:spPr>
        <a:xfrm>
          <a:off x="0" y="827327"/>
          <a:ext cx="406400" cy="501840"/>
        </a:xfrm>
        <a:prstGeom prst="rect">
          <a:avLst/>
        </a:prstGeom>
      </dsp:spPr>
      <dsp:txXfrm>
        <a:off x="0" y="827327"/>
        <a:ext cx="406400" cy="501840"/>
      </dsp:txXfrm>
    </dsp:sp>
    <dsp:sp modelId="{86268C49-4E01-4BE4-AAA7-A6576BC60AD2}">
      <dsp:nvSpPr>
        <dsp:cNvPr id="15" name="Rectangles 14" hidden="1"/>
        <dsp:cNvSpPr/>
      </dsp:nvSpPr>
      <dsp:spPr>
        <a:xfrm>
          <a:off x="0" y="1598448"/>
          <a:ext cx="406400" cy="501840"/>
        </a:xfrm>
        <a:prstGeom prst="rect">
          <a:avLst/>
        </a:prstGeom>
      </dsp:spPr>
      <dsp:txXfrm>
        <a:off x="0" y="1598448"/>
        <a:ext cx="406400" cy="501840"/>
      </dsp:txXfrm>
    </dsp:sp>
    <dsp:sp modelId="{3603E367-3D5C-401F-ADD6-CE01C5D09279}">
      <dsp:nvSpPr>
        <dsp:cNvPr id="18" name="Rectangles 17" hidden="1"/>
        <dsp:cNvSpPr/>
      </dsp:nvSpPr>
      <dsp:spPr>
        <a:xfrm>
          <a:off x="0" y="2369567"/>
          <a:ext cx="406400" cy="501840"/>
        </a:xfrm>
        <a:prstGeom prst="rect">
          <a:avLst/>
        </a:prstGeom>
      </dsp:spPr>
      <dsp:txXfrm>
        <a:off x="0" y="2369567"/>
        <a:ext cx="406400" cy="501840"/>
      </dsp:txXfrm>
    </dsp:sp>
    <dsp:sp modelId="{6A2DB3B2-1413-4E85-B3E8-C94E329AF181}">
      <dsp:nvSpPr>
        <dsp:cNvPr id="21" name="Rectangles 20" hidden="1"/>
        <dsp:cNvSpPr/>
      </dsp:nvSpPr>
      <dsp:spPr>
        <a:xfrm>
          <a:off x="0" y="3140687"/>
          <a:ext cx="406400" cy="501840"/>
        </a:xfrm>
        <a:prstGeom prst="rect">
          <a:avLst/>
        </a:prstGeom>
      </dsp:spPr>
      <dsp:txXfrm>
        <a:off x="0" y="3140687"/>
        <a:ext cx="406400" cy="501840"/>
      </dsp:txXfrm>
    </dsp:sp>
    <dsp:sp modelId="{AEA4B341-6C57-43B8-BC42-9813D43D1335}">
      <dsp:nvSpPr>
        <dsp:cNvPr id="6" name="Rectangles 5" hidden="1"/>
        <dsp:cNvSpPr/>
      </dsp:nvSpPr>
      <dsp:spPr>
        <a:xfrm>
          <a:off x="0" y="3911807"/>
          <a:ext cx="406400" cy="501840"/>
        </a:xfrm>
        <a:prstGeom prst="rect">
          <a:avLst/>
        </a:prstGeom>
      </dsp:spPr>
      <dsp:txXfrm>
        <a:off x="0" y="3911807"/>
        <a:ext cx="406400" cy="501840"/>
      </dsp:txXfrm>
    </dsp:sp>
    <dsp:sp modelId="{09CBCBA7-E2EE-4654-BCFB-AB2C2D77E66B}">
      <dsp:nvSpPr>
        <dsp:cNvPr id="9" name="Rectangles 8" hidden="1"/>
        <dsp:cNvSpPr/>
      </dsp:nvSpPr>
      <dsp:spPr>
        <a:xfrm>
          <a:off x="0" y="4682928"/>
          <a:ext cx="406400" cy="501840"/>
        </a:xfrm>
        <a:prstGeom prst="rect">
          <a:avLst/>
        </a:prstGeom>
      </dsp:spPr>
      <dsp:txXfrm>
        <a:off x="0" y="4682928"/>
        <a:ext cx="406400" cy="50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436">
            <a:off x="6300718" y="-2601021"/>
            <a:ext cx="8977380" cy="5533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436">
            <a:off x="-3474272" y="5204830"/>
            <a:ext cx="8977380" cy="5533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a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37499" y="279742"/>
            <a:ext cx="11517001" cy="62988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Calibri" panose="020F0502020204030204" charset="0"/>
            </a:endParaRPr>
          </a:p>
        </p:txBody>
      </p:sp>
      <p:sp useBgFill="1">
        <p:nvSpPr>
          <p:cNvPr id="6" name="等腰三角形 5"/>
          <p:cNvSpPr>
            <a:spLocks noChangeAspect="1"/>
          </p:cNvSpPr>
          <p:nvPr userDrawn="1"/>
        </p:nvSpPr>
        <p:spPr>
          <a:xfrm flipV="1">
            <a:off x="5916046" y="279742"/>
            <a:ext cx="359906" cy="31028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pag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crush"/>
      </p:transition>
    </mc:Choice>
    <mc:Fallback>
      <p:transition spd="slow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756213" y="0"/>
            <a:ext cx="5435788" cy="6858003"/>
          </a:xfrm>
          <a:custGeom>
            <a:avLst/>
            <a:gdLst>
              <a:gd name="connsiteX0" fmla="*/ 2130130 w 5435788"/>
              <a:gd name="connsiteY0" fmla="*/ 0 h 6858002"/>
              <a:gd name="connsiteX1" fmla="*/ 5435788 w 5435788"/>
              <a:gd name="connsiteY1" fmla="*/ 0 h 6858002"/>
              <a:gd name="connsiteX2" fmla="*/ 5435788 w 5435788"/>
              <a:gd name="connsiteY2" fmla="*/ 6858002 h 6858002"/>
              <a:gd name="connsiteX3" fmla="*/ 0 w 5435788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5788" h="6858002">
                <a:moveTo>
                  <a:pt x="2130130" y="0"/>
                </a:moveTo>
                <a:lnTo>
                  <a:pt x="5435788" y="0"/>
                </a:lnTo>
                <a:lnTo>
                  <a:pt x="5435788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31000">
                <a:schemeClr val="accent1">
                  <a:lumMod val="5000"/>
                  <a:lumOff val="95000"/>
                  <a:alpha val="19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Calibri" panose="020F0502020204030204" charset="0"/>
            </a:endParaRPr>
          </a:p>
        </p:txBody>
      </p:sp>
    </p:spTree>
  </p:cSld>
  <p:clrMapOvr>
    <a:masterClrMapping/>
  </p:clrMapOvr>
  <p:transition advClick="0" advTm="1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2.xml"/><Relationship Id="rId18" Type="http://schemas.openxmlformats.org/officeDocument/2006/relationships/tags" Target="../tags/tag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13" Type="http://schemas.openxmlformats.org/officeDocument/2006/relationships/tags" Target="../tags/tag4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Calibri" panose="020F050202020403020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Calibri" panose="020F050202020403020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Calibri" panose="020F050202020403020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Calibri" panose="020F050202020403020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Calibri" panose="020F050202020403020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Calibri" panose="020F050202020403020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9.xml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8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0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1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1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1874234" y="2059940"/>
            <a:ext cx="8444928" cy="2734787"/>
            <a:chOff x="3552" y="4755"/>
            <a:chExt cx="12099" cy="3918"/>
          </a:xfrm>
        </p:grpSpPr>
        <p:sp>
          <p:nvSpPr>
            <p:cNvPr id="6" name="文本框 5"/>
            <p:cNvSpPr txBox="1"/>
            <p:nvPr/>
          </p:nvSpPr>
          <p:spPr>
            <a:xfrm>
              <a:off x="3552" y="5461"/>
              <a:ext cx="12099" cy="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l-GR" sz="5400" dirty="0" smtClean="0">
                  <a:solidFill>
                    <a:schemeClr val="tx1"/>
                  </a:solidFill>
                  <a:latin typeface="Calibri" panose="020F0502020204030204" charset="0"/>
                  <a:ea typeface="Calibri" panose="020F0502020204030204" charset="0"/>
                </a:rPr>
                <a:t>Επιστήμη των υπολογιστών</a:t>
              </a:r>
              <a:endParaRPr lang="el-GR" sz="5400" dirty="0" smtClean="0">
                <a:solidFill>
                  <a:schemeClr val="tx1"/>
                </a:solidFill>
                <a:latin typeface="Calibri" panose="020F0502020204030204" charset="0"/>
                <a:ea typeface="Calibri" panose="020F0502020204030204" charset="0"/>
              </a:endParaRPr>
            </a:p>
          </p:txBody>
        </p:sp>
        <p:sp>
          <p:nvSpPr>
            <p:cNvPr id="7" name="TextBox 16"/>
            <p:cNvSpPr txBox="1"/>
            <p:nvPr/>
          </p:nvSpPr>
          <p:spPr>
            <a:xfrm>
              <a:off x="4934" y="7484"/>
              <a:ext cx="9333" cy="1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50000"/>
                </a:lnSpc>
              </a:pPr>
              <a:r>
                <a:rPr lang="el-GR" altLang="en-US" sz="3200" cap="all">
                  <a:solidFill>
                    <a:schemeClr val="accent1"/>
                  </a:solidFill>
                  <a:uFillTx/>
                  <a:latin typeface="Calibri" panose="020F0502020204030204" charset="0"/>
                  <a:ea typeface="Calibri" panose="020F0502020204030204" charset="0"/>
                </a:rPr>
                <a:t>Β Λυκειου</a:t>
              </a:r>
              <a:endParaRPr lang="el-GR" altLang="en-US" sz="3200" b="1" cap="all">
                <a:solidFill>
                  <a:schemeClr val="accent1"/>
                </a:solidFill>
                <a:uFillTx/>
                <a:latin typeface="Calibri" panose="020F0502020204030204" charset="0"/>
                <a:ea typeface="Calibri" panose="020F050202020403020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600" y="4755"/>
              <a:ext cx="4000" cy="8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l-GR" altLang="zh-CN" sz="3200" cap="all">
                  <a:solidFill>
                    <a:schemeClr val="accent1"/>
                  </a:solidFill>
                  <a:uFillTx/>
                  <a:latin typeface="Calibri" panose="020F0502020204030204" charset="0"/>
                  <a:ea typeface="Calibri" panose="020F0502020204030204" charset="0"/>
                </a:rPr>
                <a:t>κεφαλαιο 1</a:t>
              </a:r>
              <a:endParaRPr lang="el-GR" altLang="zh-CN" sz="3200" cap="all">
                <a:solidFill>
                  <a:schemeClr val="accent1"/>
                </a:solidFill>
                <a:uFillTx/>
                <a:latin typeface="Calibri" panose="020F0502020204030204" charset="0"/>
                <a:ea typeface="Calibri" panose="020F0502020204030204" charset="0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Diagram 4"/>
          <p:cNvGraphicFramePr/>
          <p:nvPr/>
        </p:nvGraphicFramePr>
        <p:xfrm>
          <a:off x="2032000" y="719455"/>
          <a:ext cx="812800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l-GR" altLang="en-US"/>
              <a:t>Δραστηριότητα</a:t>
            </a:r>
            <a:endParaRPr lang="el-GR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2195830"/>
            <a:ext cx="5384800" cy="2910840"/>
          </a:xfrm>
        </p:spPr>
        <p:txBody>
          <a:bodyPr/>
          <a:p>
            <a:pPr marL="0" indent="0">
              <a:buNone/>
            </a:pPr>
            <a:r>
              <a:rPr lang="en-US">
                <a:solidFill>
                  <a:srgbClr val="719595"/>
                </a:solidFill>
              </a:rPr>
              <a:t>Πώς αντιλαμβάνεστε την Επιστήμη των Υπολογιστών;</a:t>
            </a:r>
            <a:endParaRPr lang="en-US">
              <a:solidFill>
                <a:srgbClr val="719595"/>
              </a:solidFill>
            </a:endParaRPr>
          </a:p>
          <a:p>
            <a:pPr marL="0" indent="0">
              <a:buNone/>
            </a:pPr>
            <a:r>
              <a:rPr lang="el-GR" altLang="en-US">
                <a:solidFill>
                  <a:srgbClr val="719595"/>
                </a:solidFill>
              </a:rPr>
              <a:t>Δημιουργείστε έναν εννοιολογικό χάρτη.</a:t>
            </a:r>
            <a:endParaRPr lang="el-GR" altLang="en-US">
              <a:solidFill>
                <a:srgbClr val="71959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0920" y="1347470"/>
            <a:ext cx="5384800" cy="493395"/>
          </a:xfrm>
        </p:spPr>
        <p:txBody>
          <a:bodyPr/>
          <a:p>
            <a:pPr marL="0" indent="0" algn="ctr">
              <a:buNone/>
            </a:pPr>
            <a:r>
              <a:rPr lang="el-GR" altLang="en-US" sz="18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Παράδειγμα εννοιολογικού χάρτη</a:t>
            </a:r>
            <a:endParaRPr lang="el-GR" altLang="en-US" sz="180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l-GR" altLang="en-US" sz="180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1"/>
          <a:srcRect l="16780" t="15907" r="6717" b="5667"/>
          <a:stretch>
            <a:fillRect/>
          </a:stretch>
        </p:blipFill>
        <p:spPr>
          <a:xfrm>
            <a:off x="6090920" y="1668145"/>
            <a:ext cx="5852795" cy="39611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s 3"/>
          <p:cNvSpPr/>
          <p:nvPr/>
        </p:nvSpPr>
        <p:spPr>
          <a:xfrm>
            <a:off x="3606165" y="2829560"/>
            <a:ext cx="497903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l-GR" altLang="en-US" sz="7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Ευχαριστώ</a:t>
            </a:r>
            <a:endParaRPr lang="el-GR" altLang="en-US" sz="72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322253" y="599440"/>
            <a:ext cx="154622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eaLnBrk="1" fontAlgn="auto" hangingPunct="1">
              <a:spcAft>
                <a:spcPts val="0"/>
              </a:spcAft>
              <a:defRPr/>
            </a:pPr>
            <a:endParaRPr lang="zh-CN" altLang="en-US" sz="2000">
              <a:solidFill>
                <a:schemeClr val="bg1"/>
              </a:solidFill>
              <a:effectLst/>
              <a:latin typeface="Calibri" panose="020F0502020204030204" charset="0"/>
              <a:ea typeface="Calibri" panose="020F0502020204030204" charset="0"/>
              <a:sym typeface="+mn-ea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2000">
                <a:solidFill>
                  <a:schemeClr val="bg1"/>
                </a:solidFill>
                <a:effectLst/>
                <a:latin typeface="Calibri" panose="020F0502020204030204" charset="0"/>
                <a:ea typeface="Calibri" panose="020F0502020204030204" charset="0"/>
                <a:sym typeface="+mn-ea"/>
              </a:rPr>
              <a:t>CONTENTS</a:t>
            </a:r>
            <a:endParaRPr lang="en-US" altLang="zh-CN" sz="2000">
              <a:solidFill>
                <a:schemeClr val="bg1"/>
              </a:solidFill>
              <a:effectLst/>
              <a:latin typeface="Calibri" panose="020F0502020204030204" charset="0"/>
              <a:ea typeface="Calibri" panose="020F0502020204030204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97880" y="1358265"/>
            <a:ext cx="396240" cy="21590"/>
          </a:xfrm>
          <a:prstGeom prst="rect">
            <a:avLst/>
          </a:prstGeom>
          <a:solidFill>
            <a:srgbClr val="34F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Calibri" panose="020F050202020403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792480" y="3907790"/>
            <a:ext cx="24790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Calibri" panose="020F0502020204030204" charset="0"/>
                <a:cs typeface="Calibri" panose="020F0502020204030204" charset="0"/>
                <a:sym typeface="+mn-lt"/>
              </a:rPr>
              <a:t>Η Επιστήμη των Υπολογιστών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Calibri" panose="020F0502020204030204" charset="0"/>
              <a:cs typeface="Calibri" panose="020F0502020204030204" charset="0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31925" y="2770088"/>
            <a:ext cx="120015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7200" dirty="0">
                <a:solidFill>
                  <a:schemeClr val="tx1"/>
                </a:solidFill>
                <a:ea typeface="Meiryo UI" panose="020B0604030504040204" charset="-128"/>
                <a:cs typeface="+mn-lt"/>
                <a:sym typeface="Microsoft YaHei Light" panose="020B0502040204020203" charset="-122"/>
              </a:rPr>
              <a:t>01</a:t>
            </a:r>
            <a:endParaRPr kumimoji="0" lang="en-US" altLang="zh-CN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Meiryo UI" panose="020B0604030504040204" charset="-128"/>
              <a:cs typeface="+mn-lt"/>
              <a:sym typeface="Microsoft YaHei Light" panose="020B0502040204020203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4398010" y="3907155"/>
            <a:ext cx="33959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Calibri" panose="020F0502020204030204" charset="0"/>
                <a:cs typeface="Calibri" panose="020F0502020204030204" charset="0"/>
                <a:sym typeface="+mn-lt"/>
              </a:rPr>
              <a:t>Θεωρητική Επιστήμη των Υπολογιστών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Calibri" panose="020F0502020204030204" charset="0"/>
              <a:cs typeface="Calibri" panose="020F0502020204030204" charset="0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97830" y="2770088"/>
            <a:ext cx="119634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7200" dirty="0">
                <a:solidFill>
                  <a:schemeClr val="tx1"/>
                </a:solidFill>
                <a:ea typeface="Meiryo UI" panose="020B0604030504040204" charset="-128"/>
                <a:cs typeface="+mn-lt"/>
                <a:sym typeface="Microsoft YaHei Light" panose="020B0502040204020203" charset="-122"/>
              </a:rPr>
              <a:t>02</a:t>
            </a:r>
            <a:endParaRPr kumimoji="0" lang="en-US" altLang="zh-CN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Meiryo UI" panose="020B0604030504040204" charset="-128"/>
              <a:cs typeface="+mn-lt"/>
              <a:sym typeface="Microsoft YaHei Light" panose="020B0502040204020203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8414385" y="3907155"/>
            <a:ext cx="34912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Calibri" panose="020F0502020204030204" charset="0"/>
                <a:cs typeface="Calibri" panose="020F0502020204030204" charset="0"/>
                <a:sym typeface="+mn-lt"/>
              </a:rPr>
              <a:t>Εφαρμοσμένη Επιστήμη των Υπολογιστών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Calibri" panose="020F0502020204030204" charset="0"/>
              <a:cs typeface="Calibri" panose="020F0502020204030204" charset="0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561830" y="2770088"/>
            <a:ext cx="119634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7200" dirty="0">
                <a:solidFill>
                  <a:schemeClr val="tx1"/>
                </a:solidFill>
                <a:ea typeface="Meiryo UI" panose="020B0604030504040204" charset="-128"/>
                <a:cs typeface="+mn-lt"/>
                <a:sym typeface="Microsoft YaHei Light" panose="020B0502040204020203" charset="-122"/>
              </a:rPr>
              <a:t>03</a:t>
            </a:r>
            <a:endParaRPr kumimoji="0" lang="en-US" altLang="zh-CN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Meiryo UI" panose="020B0604030504040204" charset="-128"/>
              <a:cs typeface="+mn-lt"/>
              <a:sym typeface="Microsoft YaHei Light" panose="020B0502040204020203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064000" y="3540125"/>
            <a:ext cx="0" cy="1196975"/>
          </a:xfrm>
          <a:prstGeom prst="line">
            <a:avLst/>
          </a:prstGeom>
          <a:ln>
            <a:solidFill>
              <a:srgbClr val="556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286750" y="3540125"/>
            <a:ext cx="0" cy="1196975"/>
          </a:xfrm>
          <a:prstGeom prst="line">
            <a:avLst/>
          </a:prstGeom>
          <a:ln>
            <a:solidFill>
              <a:srgbClr val="556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3853815" y="2245995"/>
            <a:ext cx="4484370" cy="1598295"/>
            <a:chOff x="6069" y="3552"/>
            <a:chExt cx="7062" cy="2517"/>
          </a:xfrm>
        </p:grpSpPr>
        <p:sp>
          <p:nvSpPr>
            <p:cNvPr id="7" name="文本框 6"/>
            <p:cNvSpPr txBox="1"/>
            <p:nvPr/>
          </p:nvSpPr>
          <p:spPr>
            <a:xfrm flipH="1">
              <a:off x="6069" y="5344"/>
              <a:ext cx="706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Calibri" panose="020F0502020204030204" charset="0"/>
                  <a:cs typeface="Calibri" panose="020F0502020204030204" charset="0"/>
                  <a:sym typeface="+mn-lt"/>
                </a:rPr>
                <a:t>Η Επιστήμη των Υπολογιστών</a:t>
              </a: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Calibri" panose="020F0502020204030204" charset="0"/>
                <a:cs typeface="Calibri" panose="020F0502020204030204" charset="0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655" y="3552"/>
              <a:ext cx="1890" cy="1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7200" dirty="0">
                  <a:solidFill>
                    <a:schemeClr val="tx1"/>
                  </a:solidFill>
                  <a:ea typeface="Meiryo UI" panose="020B0604030504040204" charset="-128"/>
                  <a:cs typeface="+mn-lt"/>
                  <a:sym typeface="Microsoft YaHei Light" panose="020B0502040204020203" charset="-122"/>
                </a:rPr>
                <a:t>01</a:t>
              </a:r>
              <a:endPara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charset="0"/>
                <a:ea typeface="Meiryo UI" panose="020B0604030504040204" charset="-128"/>
                <a:cs typeface="+mn-lt"/>
                <a:sym typeface="Microsoft YaHei Light" panose="020B0502040204020203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14072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Calibri" panose="020F0502020204030204" charset="0"/>
            </a:endParaRPr>
          </a:p>
        </p:txBody>
      </p:sp>
      <p:pic>
        <p:nvPicPr>
          <p:cNvPr id="11" name="图片 10" descr="图层 14"/>
          <p:cNvPicPr>
            <a:picLocks noChangeAspect="1"/>
          </p:cNvPicPr>
          <p:nvPr/>
        </p:nvPicPr>
        <p:blipFill>
          <a:blip r:embed="rId2"/>
          <a:srcRect l="9118" r="9118"/>
          <a:stretch>
            <a:fillRect/>
          </a:stretch>
        </p:blipFill>
        <p:spPr>
          <a:xfrm>
            <a:off x="7200265" y="1324610"/>
            <a:ext cx="2989580" cy="56521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32610" y="2286000"/>
            <a:ext cx="14357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fontAlgn="auto" hangingPunct="1">
              <a:spcAft>
                <a:spcPts val="0"/>
              </a:spcAft>
              <a:defRPr/>
            </a:pPr>
            <a:r>
              <a:rPr lang="el-GR" altLang="zh-CN" sz="2800" b="1">
                <a:solidFill>
                  <a:srgbClr val="EFF8F0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Μελετά:</a:t>
            </a:r>
            <a:endParaRPr lang="el-GR" altLang="zh-CN" sz="2800" b="1">
              <a:solidFill>
                <a:srgbClr val="EFF8F0"/>
              </a:solidFill>
              <a:effectLst/>
              <a:latin typeface="Calibri" panose="020F0502020204030204" charset="0"/>
              <a:ea typeface="Calibri" panose="020F0502020204030204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25955" y="2913380"/>
            <a:ext cx="396240" cy="2159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32610" y="2983230"/>
            <a:ext cx="4344035" cy="36360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marL="285750" indent="-28575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θεωρητικά θεμέλια και τη φύση των</a:t>
            </a:r>
            <a:r>
              <a:rPr lang="el-GR" altLang="zh-CN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πληροφοριών</a:t>
            </a:r>
            <a:r>
              <a:rPr lang="zh-CN" altLang="en-US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, των </a:t>
            </a:r>
            <a:r>
              <a:rPr lang="zh-CN" altLang="en-US" b="1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αλγορίθμων </a:t>
            </a:r>
            <a:r>
              <a:rPr lang="zh-CN" altLang="en-US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και των </a:t>
            </a:r>
            <a:r>
              <a:rPr lang="zh-CN" altLang="en-US" b="1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υπολογισμών</a:t>
            </a:r>
            <a:endParaRPr lang="zh-CN" altLang="en-US" b="1">
              <a:solidFill>
                <a:schemeClr val="accent5"/>
              </a:solidFill>
              <a:latin typeface="Calibri" panose="020F0502020204030204" charset="0"/>
              <a:ea typeface="Calibri" panose="020F0502020204030204" charset="0"/>
              <a:sym typeface="+mn-ea"/>
            </a:endParaRPr>
          </a:p>
          <a:p>
            <a:pPr marL="285750" indent="-28575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τις</a:t>
            </a:r>
            <a:r>
              <a:rPr lang="el-GR" altLang="zh-CN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τεχνολογικές εφαρμογές</a:t>
            </a:r>
            <a:r>
              <a:rPr lang="zh-CN" altLang="en-US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 τους σε</a:t>
            </a:r>
            <a:r>
              <a:rPr lang="el-GR" altLang="zh-CN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 </a:t>
            </a:r>
            <a:r>
              <a:rPr lang="zh-CN" altLang="en-US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αυτοματοποιημένα υπολογιστικά</a:t>
            </a:r>
            <a:r>
              <a:rPr lang="el-GR" altLang="zh-CN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 </a:t>
            </a:r>
            <a:r>
              <a:rPr lang="zh-CN" altLang="en-US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συστήματα,</a:t>
            </a:r>
            <a:r>
              <a:rPr lang="el-GR" altLang="zh-CN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 </a:t>
            </a:r>
            <a:r>
              <a:rPr lang="zh-CN" altLang="en-US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από τις σκοπιές </a:t>
            </a:r>
            <a:r>
              <a:rPr lang="zh-CN" altLang="en-US" b="1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σχεδίασης</a:t>
            </a:r>
            <a:r>
              <a:rPr lang="zh-CN" altLang="en-US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,</a:t>
            </a:r>
            <a:r>
              <a:rPr lang="el-GR" altLang="zh-CN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ανάπτυξης</a:t>
            </a:r>
            <a:r>
              <a:rPr lang="zh-CN" altLang="en-US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, </a:t>
            </a:r>
            <a:r>
              <a:rPr lang="zh-CN" altLang="en-US" b="1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υλοποίησης</a:t>
            </a:r>
            <a:r>
              <a:rPr lang="zh-CN" altLang="en-US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, </a:t>
            </a:r>
            <a:r>
              <a:rPr lang="zh-CN" altLang="en-US" b="1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διερεύνησης</a:t>
            </a:r>
            <a:r>
              <a:rPr lang="el-GR" altLang="zh-CN" b="1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 </a:t>
            </a:r>
            <a:r>
              <a:rPr lang="zh-CN" altLang="en-US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και</a:t>
            </a:r>
            <a:r>
              <a:rPr lang="el-GR" altLang="zh-CN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ανάλυσης</a:t>
            </a:r>
            <a:r>
              <a:rPr lang="zh-CN" altLang="en-US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.</a:t>
            </a:r>
            <a:endParaRPr lang="zh-CN" altLang="en-US" b="1">
              <a:solidFill>
                <a:schemeClr val="accent5"/>
              </a:solidFill>
              <a:latin typeface="Calibri" panose="020F0502020204030204" charset="0"/>
              <a:ea typeface="Calibri" panose="020F0502020204030204" charset="0"/>
              <a:sym typeface="+mn-ea"/>
            </a:endParaRPr>
          </a:p>
        </p:txBody>
      </p:sp>
      <p:pic>
        <p:nvPicPr>
          <p:cNvPr id="8" name="图片 7" descr="r3v4xm0qt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630" y="1143000"/>
            <a:ext cx="3244703" cy="6480048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ldLvl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Diagram 3"/>
          <p:cNvGraphicFramePr/>
          <p:nvPr/>
        </p:nvGraphicFramePr>
        <p:xfrm>
          <a:off x="2032000" y="719455"/>
          <a:ext cx="812800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3853815" y="2245995"/>
            <a:ext cx="4484370" cy="1967865"/>
            <a:chOff x="6069" y="3552"/>
            <a:chExt cx="7062" cy="3099"/>
          </a:xfrm>
        </p:grpSpPr>
        <p:sp>
          <p:nvSpPr>
            <p:cNvPr id="7" name="文本框 6"/>
            <p:cNvSpPr txBox="1"/>
            <p:nvPr/>
          </p:nvSpPr>
          <p:spPr>
            <a:xfrm flipH="1">
              <a:off x="6069" y="5344"/>
              <a:ext cx="7062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Calibri" panose="020F0502020204030204" charset="0"/>
                  <a:cs typeface="Calibri" panose="020F0502020204030204" charset="0"/>
                  <a:sym typeface="+mn-lt"/>
                </a:rPr>
                <a:t>Θεωρητική Επιστήμη των Υπολογιστών</a:t>
              </a: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Calibri" panose="020F0502020204030204" charset="0"/>
                <a:cs typeface="Calibri" panose="020F0502020204030204" charset="0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656" y="3552"/>
              <a:ext cx="1890" cy="1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7200" dirty="0">
                  <a:solidFill>
                    <a:schemeClr val="tx1"/>
                  </a:solidFill>
                  <a:ea typeface="Meiryo UI" panose="020B0604030504040204" charset="-128"/>
                  <a:cs typeface="+mn-lt"/>
                  <a:sym typeface="Microsoft YaHei Light" panose="020B0502040204020203" charset="-122"/>
                </a:rPr>
                <a:t>0</a:t>
              </a:r>
              <a:r>
                <a:rPr lang="el-GR" altLang="en-US" sz="7200" dirty="0">
                  <a:solidFill>
                    <a:schemeClr val="tx1"/>
                  </a:solidFill>
                  <a:ea typeface="Meiryo UI" panose="020B0604030504040204" charset="-128"/>
                  <a:cs typeface="+mn-lt"/>
                  <a:sym typeface="Microsoft YaHei Light" panose="020B0502040204020203" charset="-122"/>
                </a:rPr>
                <a:t>2</a:t>
              </a:r>
              <a:endParaRPr kumimoji="0" lang="el-GR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charset="0"/>
                <a:ea typeface="Meiryo UI" panose="020B0604030504040204" charset="-128"/>
                <a:cs typeface="+mn-lt"/>
                <a:sym typeface="Microsoft YaHei Light" panose="020B0502040204020203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-600" y="8255"/>
            <a:ext cx="12193200" cy="6858000"/>
          </a:xfrm>
          <a:prstGeom prst="rect">
            <a:avLst/>
          </a:prstGeom>
          <a:solidFill>
            <a:srgbClr val="14072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Calibri" panose="020F050202020403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59915" y="534035"/>
            <a:ext cx="8604250" cy="1322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zh-CN" sz="2000" b="1">
                <a:solidFill>
                  <a:schemeClr val="bg1"/>
                </a:solidFill>
                <a:effectLst/>
                <a:latin typeface="Calibri" panose="020F0502020204030204" charset="0"/>
                <a:ea typeface="Calibri" panose="020F0502020204030204" charset="0"/>
                <a:sym typeface="+mn-ea"/>
              </a:rPr>
              <a:t>Ε</a:t>
            </a:r>
            <a:r>
              <a:rPr lang="zh-CN" altLang="en-US" sz="2000" b="1">
                <a:solidFill>
                  <a:schemeClr val="bg1"/>
                </a:solidFill>
                <a:effectLst/>
                <a:latin typeface="Calibri" panose="020F0502020204030204" charset="0"/>
                <a:ea typeface="Calibri" panose="020F0502020204030204" charset="0"/>
                <a:sym typeface="+mn-ea"/>
              </a:rPr>
              <a:t>ρευνά κυρίως το </a:t>
            </a:r>
            <a:r>
              <a:rPr lang="zh-CN" altLang="en-US" sz="2000" b="1">
                <a:solidFill>
                  <a:schemeClr val="accent5"/>
                </a:solidFill>
                <a:effectLst/>
                <a:latin typeface="Calibri" panose="020F0502020204030204" charset="0"/>
                <a:ea typeface="Calibri" panose="020F0502020204030204" charset="0"/>
                <a:sym typeface="+mn-ea"/>
              </a:rPr>
              <a:t>σχεδιασμό </a:t>
            </a:r>
            <a:r>
              <a:rPr lang="zh-CN" altLang="en-US" sz="2000" b="1">
                <a:solidFill>
                  <a:schemeClr val="bg1"/>
                </a:solidFill>
                <a:effectLst/>
                <a:latin typeface="Calibri" panose="020F0502020204030204" charset="0"/>
                <a:ea typeface="Calibri" panose="020F0502020204030204" charset="0"/>
                <a:sym typeface="+mn-ea"/>
              </a:rPr>
              <a:t>των αλγορίθμων και των υπολογιστικών μεθόδων</a:t>
            </a:r>
            <a:endParaRPr lang="zh-CN" altLang="en-US" sz="2000" b="1">
              <a:solidFill>
                <a:schemeClr val="bg1"/>
              </a:solidFill>
              <a:effectLst/>
              <a:latin typeface="Calibri" panose="020F0502020204030204" charset="0"/>
              <a:ea typeface="Calibri" panose="020F0502020204030204" charset="0"/>
              <a:sym typeface="+mn-ea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bg1"/>
                </a:solidFill>
                <a:effectLst/>
                <a:latin typeface="Calibri" panose="020F0502020204030204" charset="0"/>
                <a:ea typeface="Calibri" panose="020F0502020204030204" charset="0"/>
                <a:sym typeface="+mn-ea"/>
              </a:rPr>
              <a:t>που χρησιμοποιούνται για την </a:t>
            </a:r>
            <a:r>
              <a:rPr lang="zh-CN" altLang="en-US" sz="2000" b="1">
                <a:solidFill>
                  <a:schemeClr val="accent5"/>
                </a:solidFill>
                <a:effectLst/>
                <a:latin typeface="Calibri" panose="020F0502020204030204" charset="0"/>
                <a:ea typeface="Calibri" panose="020F0502020204030204" charset="0"/>
                <a:sym typeface="+mn-ea"/>
              </a:rPr>
              <a:t>άντληση</a:t>
            </a:r>
            <a:r>
              <a:rPr lang="zh-CN" altLang="en-US" sz="2000" b="1">
                <a:solidFill>
                  <a:schemeClr val="bg1"/>
                </a:solidFill>
                <a:effectLst/>
                <a:latin typeface="Calibri" panose="020F0502020204030204" charset="0"/>
                <a:ea typeface="Calibri" panose="020F0502020204030204" charset="0"/>
                <a:sym typeface="+mn-ea"/>
              </a:rPr>
              <a:t>, την </a:t>
            </a:r>
            <a:r>
              <a:rPr lang="zh-CN" altLang="en-US" sz="2000" b="1">
                <a:solidFill>
                  <a:schemeClr val="accent5"/>
                </a:solidFill>
                <a:effectLst/>
                <a:latin typeface="Calibri" panose="020F0502020204030204" charset="0"/>
                <a:ea typeface="Calibri" panose="020F0502020204030204" charset="0"/>
                <a:sym typeface="+mn-ea"/>
              </a:rPr>
              <a:t>επεξεργασία</a:t>
            </a:r>
            <a:r>
              <a:rPr lang="zh-CN" altLang="en-US" sz="2000" b="1">
                <a:solidFill>
                  <a:schemeClr val="bg1"/>
                </a:solidFill>
                <a:effectLst/>
                <a:latin typeface="Calibri" panose="020F0502020204030204" charset="0"/>
                <a:ea typeface="Calibri" panose="020F0502020204030204" charset="0"/>
                <a:sym typeface="+mn-ea"/>
              </a:rPr>
              <a:t>, την </a:t>
            </a:r>
            <a:r>
              <a:rPr lang="zh-CN" altLang="en-US" sz="2000" b="1">
                <a:solidFill>
                  <a:schemeClr val="accent5"/>
                </a:solidFill>
                <a:effectLst/>
                <a:latin typeface="Calibri" panose="020F0502020204030204" charset="0"/>
                <a:ea typeface="Calibri" panose="020F0502020204030204" charset="0"/>
                <a:sym typeface="+mn-ea"/>
              </a:rPr>
              <a:t>ανάλυση </a:t>
            </a:r>
            <a:r>
              <a:rPr lang="zh-CN" altLang="en-US" sz="2000" b="1">
                <a:solidFill>
                  <a:schemeClr val="bg1"/>
                </a:solidFill>
                <a:effectLst/>
                <a:latin typeface="Calibri" panose="020F0502020204030204" charset="0"/>
                <a:ea typeface="Calibri" panose="020F0502020204030204" charset="0"/>
                <a:sym typeface="+mn-ea"/>
              </a:rPr>
              <a:t>και την</a:t>
            </a:r>
            <a:endParaRPr lang="zh-CN" altLang="en-US" sz="2000" b="1">
              <a:solidFill>
                <a:schemeClr val="bg1"/>
              </a:solidFill>
              <a:effectLst/>
              <a:latin typeface="Calibri" panose="020F0502020204030204" charset="0"/>
              <a:ea typeface="Calibri" panose="020F0502020204030204" charset="0"/>
              <a:sym typeface="+mn-ea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accent5"/>
                </a:solidFill>
                <a:effectLst/>
                <a:latin typeface="Calibri" panose="020F0502020204030204" charset="0"/>
                <a:ea typeface="Calibri" panose="020F0502020204030204" charset="0"/>
                <a:sym typeface="+mn-ea"/>
              </a:rPr>
              <a:t>αποθήκευση πληροφοριών</a:t>
            </a:r>
            <a:endParaRPr lang="zh-CN" altLang="en-US" sz="2000" b="1">
              <a:solidFill>
                <a:schemeClr val="accent5"/>
              </a:solidFill>
              <a:effectLst/>
              <a:latin typeface="Calibri" panose="020F0502020204030204" charset="0"/>
              <a:ea typeface="Calibri" panose="020F0502020204030204" charset="0"/>
              <a:sym typeface="+mn-ea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zh-CN" altLang="en-US" sz="2000" b="1">
              <a:solidFill>
                <a:schemeClr val="accent5"/>
              </a:solidFill>
              <a:effectLst/>
              <a:latin typeface="Calibri" panose="020F0502020204030204" charset="0"/>
              <a:ea typeface="Calibri" panose="020F0502020204030204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94705" y="1856105"/>
            <a:ext cx="396240" cy="21590"/>
          </a:xfrm>
          <a:prstGeom prst="rect">
            <a:avLst/>
          </a:prstGeom>
          <a:solidFill>
            <a:schemeClr val="accent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Calibri" panose="020F050202020403020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267143" y="2353310"/>
            <a:ext cx="9657715" cy="3571875"/>
            <a:chOff x="2001" y="3526"/>
            <a:chExt cx="15209" cy="5625"/>
          </a:xfrm>
        </p:grpSpPr>
        <p:sp>
          <p:nvSpPr>
            <p:cNvPr id="2" name="矩形 1"/>
            <p:cNvSpPr/>
            <p:nvPr/>
          </p:nvSpPr>
          <p:spPr>
            <a:xfrm>
              <a:off x="2001" y="3526"/>
              <a:ext cx="4500" cy="56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ffectLst>
              <a:outerShdw blurRad="177800" dist="63500" dir="2700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ea typeface="Calibri" panose="020F0502020204030204" charset="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7350" y="3526"/>
              <a:ext cx="4500" cy="56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ffectLst>
              <a:outerShdw blurRad="177800" dist="63500" dir="2700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ea typeface="Calibri" panose="020F050202020403020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710" y="3526"/>
              <a:ext cx="4500" cy="56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ffectLst>
              <a:outerShdw blurRad="177800" dist="63500" dir="2700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ea typeface="Calibri" panose="020F050202020403020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717" y="3940"/>
              <a:ext cx="3047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eaLnBrk="1" fontAlgn="auto" hangingPunct="1">
                <a:spcAft>
                  <a:spcPts val="0"/>
                </a:spcAft>
                <a:defRPr/>
              </a:pPr>
              <a:endParaRPr lang="zh-CN" altLang="en-US" sz="1600" b="1">
                <a:solidFill>
                  <a:srgbClr val="5569B9"/>
                </a:solidFill>
                <a:effectLst/>
                <a:latin typeface="Calibri" panose="020F0502020204030204" charset="0"/>
                <a:ea typeface="Calibri" panose="020F0502020204030204" charset="0"/>
                <a:sym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077" y="4624"/>
              <a:ext cx="3047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bg1"/>
                  </a:solidFill>
                  <a:effectLst/>
                  <a:latin typeface="Calibri" panose="020F0502020204030204" charset="0"/>
                  <a:ea typeface="Calibri" panose="020F0502020204030204" charset="0"/>
                  <a:sym typeface="+mn-ea"/>
                </a:rPr>
                <a:t>Θεωρία Υπολογισιμότητας</a:t>
              </a:r>
              <a:endParaRPr lang="zh-CN" altLang="en-US" sz="1600" b="1">
                <a:solidFill>
                  <a:schemeClr val="bg1"/>
                </a:solidFill>
                <a:effectLst/>
                <a:latin typeface="Calibri" panose="020F0502020204030204" charset="0"/>
                <a:ea typeface="Calibri" panose="020F0502020204030204" charset="0"/>
                <a:sym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707" y="5603"/>
              <a:ext cx="3786" cy="2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60000"/>
                </a:lnSpc>
              </a:pPr>
              <a:r>
                <a:rPr lang="el-GR" altLang="zh-CN" sz="1200">
                  <a:solidFill>
                    <a:schemeClr val="bg1"/>
                  </a:solidFill>
                  <a:latin typeface="Calibri" panose="020F0502020204030204" charset="0"/>
                  <a:ea typeface="Calibri" panose="020F0502020204030204" charset="0"/>
                </a:rPr>
                <a:t>Π</a:t>
              </a:r>
              <a:r>
                <a:rPr lang="zh-CN" altLang="en-US" sz="1200">
                  <a:solidFill>
                    <a:schemeClr val="bg1"/>
                  </a:solidFill>
                  <a:latin typeface="Calibri" panose="020F0502020204030204" charset="0"/>
                  <a:ea typeface="Calibri" panose="020F0502020204030204" charset="0"/>
                </a:rPr>
                <a:t>όσο αποδοτικά</a:t>
              </a:r>
              <a:endParaRPr lang="zh-CN" altLang="en-US" sz="120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</a:endParaRPr>
            </a:p>
            <a:p>
              <a:pPr algn="ctr">
                <a:lnSpc>
                  <a:spcPct val="16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Calibri" panose="020F0502020204030204" charset="0"/>
                  <a:ea typeface="Calibri" panose="020F0502020204030204" charset="0"/>
                </a:rPr>
                <a:t>κάποια προβλήματα μπορούν</a:t>
              </a:r>
              <a:endParaRPr lang="zh-CN" altLang="en-US" sz="120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</a:endParaRPr>
            </a:p>
            <a:p>
              <a:pPr algn="ctr">
                <a:lnSpc>
                  <a:spcPct val="16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Calibri" panose="020F0502020204030204" charset="0"/>
                  <a:ea typeface="Calibri" panose="020F0502020204030204" charset="0"/>
                </a:rPr>
                <a:t>να επιλυθούν με συγκεκριμένα</a:t>
              </a:r>
              <a:endParaRPr lang="zh-CN" altLang="en-US" sz="120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</a:endParaRPr>
            </a:p>
            <a:p>
              <a:pPr algn="ctr">
                <a:lnSpc>
                  <a:spcPct val="16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Calibri" panose="020F0502020204030204" charset="0"/>
                  <a:ea typeface="Calibri" panose="020F0502020204030204" charset="0"/>
                </a:rPr>
                <a:t>υπολογιστικά μοντέλα</a:t>
              </a:r>
              <a:endParaRPr lang="zh-CN" altLang="en-US" sz="120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3437" y="4624"/>
              <a:ext cx="3047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bg1"/>
                  </a:solidFill>
                  <a:effectLst/>
                  <a:latin typeface="Calibri" panose="020F0502020204030204" charset="0"/>
                  <a:ea typeface="Calibri" panose="020F0502020204030204" charset="0"/>
                  <a:sym typeface="+mn-ea"/>
                </a:rPr>
                <a:t>Θεωρία Πολυπλοκότητας</a:t>
              </a:r>
              <a:endParaRPr lang="zh-CN" altLang="en-US" sz="1600" b="1">
                <a:solidFill>
                  <a:schemeClr val="bg1"/>
                </a:solidFill>
                <a:effectLst/>
                <a:latin typeface="Calibri" panose="020F0502020204030204" charset="0"/>
                <a:ea typeface="Calibri" panose="020F0502020204030204" charset="0"/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067" y="5603"/>
              <a:ext cx="3786" cy="2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60000"/>
                </a:lnSpc>
              </a:pPr>
              <a:r>
                <a:rPr lang="el-GR" altLang="zh-CN" sz="1200">
                  <a:solidFill>
                    <a:schemeClr val="bg1"/>
                  </a:solidFill>
                  <a:latin typeface="Calibri" panose="020F0502020204030204" charset="0"/>
                  <a:ea typeface="Calibri" panose="020F0502020204030204" charset="0"/>
                </a:rPr>
                <a:t>Τι </a:t>
              </a:r>
              <a:r>
                <a:rPr lang="zh-CN" altLang="en-US" sz="1200">
                  <a:solidFill>
                    <a:schemeClr val="bg1"/>
                  </a:solidFill>
                  <a:latin typeface="Calibri" panose="020F0502020204030204" charset="0"/>
                  <a:ea typeface="Calibri" panose="020F0502020204030204" charset="0"/>
                </a:rPr>
                <a:t>πόρο</a:t>
              </a:r>
              <a:r>
                <a:rPr lang="el-GR" altLang="zh-CN" sz="1200">
                  <a:solidFill>
                    <a:schemeClr val="bg1"/>
                  </a:solidFill>
                  <a:latin typeface="Calibri" panose="020F0502020204030204" charset="0"/>
                  <a:ea typeface="Calibri" panose="020F0502020204030204" charset="0"/>
                </a:rPr>
                <a:t>ι</a:t>
              </a:r>
              <a:r>
                <a:rPr lang="zh-CN" altLang="en-US" sz="1200">
                  <a:solidFill>
                    <a:schemeClr val="bg1"/>
                  </a:solidFill>
                  <a:latin typeface="Calibri" panose="020F0502020204030204" charset="0"/>
                  <a:ea typeface="Calibri" panose="020F0502020204030204" charset="0"/>
                </a:rPr>
                <a:t> </a:t>
              </a:r>
              <a:endParaRPr lang="zh-CN" altLang="en-US" sz="120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</a:endParaRPr>
            </a:p>
            <a:p>
              <a:pPr algn="ctr">
                <a:lnSpc>
                  <a:spcPct val="16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Calibri" panose="020F0502020204030204" charset="0"/>
                  <a:ea typeface="Calibri" panose="020F0502020204030204" charset="0"/>
                </a:rPr>
                <a:t>απαιτούνται για την επίλυση</a:t>
              </a:r>
              <a:endParaRPr lang="zh-CN" altLang="en-US" sz="120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</a:endParaRPr>
            </a:p>
            <a:p>
              <a:pPr algn="ctr">
                <a:lnSpc>
                  <a:spcPct val="16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Calibri" panose="020F0502020204030204" charset="0"/>
                  <a:ea typeface="Calibri" panose="020F0502020204030204" charset="0"/>
                </a:rPr>
                <a:t>ενός προβλήματος βάσει ενός</a:t>
              </a:r>
              <a:endParaRPr lang="zh-CN" altLang="en-US" sz="120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</a:endParaRPr>
            </a:p>
            <a:p>
              <a:pPr algn="ctr">
                <a:lnSpc>
                  <a:spcPct val="16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Calibri" panose="020F0502020204030204" charset="0"/>
                  <a:ea typeface="Calibri" panose="020F0502020204030204" charset="0"/>
                </a:rPr>
                <a:t>συγκεκριμένου αλγορίθμου</a:t>
              </a:r>
              <a:endParaRPr lang="zh-CN" altLang="en-US" sz="120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</a:endParaRPr>
            </a:p>
          </p:txBody>
        </p:sp>
      </p:grpSp>
      <p:sp>
        <p:nvSpPr>
          <p:cNvPr id="9" name="文本框 20"/>
          <p:cNvSpPr txBox="1"/>
          <p:nvPr/>
        </p:nvSpPr>
        <p:spPr>
          <a:xfrm>
            <a:off x="1728788" y="3177540"/>
            <a:ext cx="19348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fontAlgn="auto" hangingPunct="1">
              <a:spcAft>
                <a:spcPts val="0"/>
              </a:spcAft>
              <a:defRPr/>
            </a:pPr>
            <a:r>
              <a:rPr lang="zh-CN" altLang="en-US" sz="1600" b="1">
                <a:solidFill>
                  <a:schemeClr val="bg1"/>
                </a:solidFill>
                <a:effectLst/>
                <a:latin typeface="Calibri" panose="020F0502020204030204" charset="0"/>
                <a:ea typeface="Calibri" panose="020F0502020204030204" charset="0"/>
                <a:sym typeface="+mn-ea"/>
              </a:rPr>
              <a:t>Ανάλυση Αλγορίθμων</a:t>
            </a:r>
            <a:endParaRPr lang="zh-CN" altLang="en-US" sz="1600" b="1">
              <a:solidFill>
                <a:schemeClr val="bg1"/>
              </a:solidFill>
              <a:effectLst/>
              <a:latin typeface="Calibri" panose="020F0502020204030204" charset="0"/>
              <a:ea typeface="Calibri" panose="020F0502020204030204" charset="0"/>
              <a:sym typeface="+mn-ea"/>
            </a:endParaRPr>
          </a:p>
        </p:txBody>
      </p:sp>
      <p:sp>
        <p:nvSpPr>
          <p:cNvPr id="12" name="文本框 21"/>
          <p:cNvSpPr txBox="1"/>
          <p:nvPr/>
        </p:nvSpPr>
        <p:spPr>
          <a:xfrm>
            <a:off x="1486853" y="3761105"/>
            <a:ext cx="2404110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120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</a:rPr>
              <a:t> </a:t>
            </a:r>
            <a:r>
              <a:rPr lang="el-GR" altLang="zh-CN" sz="120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</a:rPr>
              <a:t>Σ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</a:rPr>
              <a:t>χεδιασμό</a:t>
            </a:r>
            <a:r>
              <a:rPr lang="el-GR" altLang="zh-CN" sz="120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</a:rPr>
              <a:t>ς</a:t>
            </a:r>
            <a:endParaRPr lang="zh-CN" altLang="en-US" sz="120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</a:endParaRPr>
          </a:p>
          <a:p>
            <a:pPr algn="ctr">
              <a:lnSpc>
                <a:spcPct val="160000"/>
              </a:lnSpc>
            </a:pPr>
            <a:r>
              <a:rPr lang="zh-CN" altLang="en-US" sz="120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</a:rPr>
              <a:t>και ανάλυση της</a:t>
            </a:r>
            <a:endParaRPr lang="zh-CN" altLang="en-US" sz="120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</a:endParaRPr>
          </a:p>
          <a:p>
            <a:pPr algn="ctr">
              <a:lnSpc>
                <a:spcPct val="160000"/>
              </a:lnSpc>
            </a:pPr>
            <a:r>
              <a:rPr lang="zh-CN" altLang="en-US" sz="120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</a:rPr>
              <a:t>πολυπλοκότητας των</a:t>
            </a:r>
            <a:endParaRPr lang="zh-CN" altLang="en-US" sz="120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</a:endParaRPr>
          </a:p>
          <a:p>
            <a:pPr algn="ctr">
              <a:lnSpc>
                <a:spcPct val="160000"/>
              </a:lnSpc>
            </a:pPr>
            <a:r>
              <a:rPr lang="zh-CN" altLang="en-US" sz="120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</a:rPr>
              <a:t>αλγορίθμων</a:t>
            </a:r>
            <a:endParaRPr lang="zh-CN" altLang="en-US" sz="120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3853815" y="2245995"/>
            <a:ext cx="4484370" cy="1967865"/>
            <a:chOff x="6069" y="3552"/>
            <a:chExt cx="7062" cy="3099"/>
          </a:xfrm>
        </p:grpSpPr>
        <p:sp>
          <p:nvSpPr>
            <p:cNvPr id="7" name="文本框 6"/>
            <p:cNvSpPr txBox="1"/>
            <p:nvPr/>
          </p:nvSpPr>
          <p:spPr>
            <a:xfrm flipH="1">
              <a:off x="6069" y="5344"/>
              <a:ext cx="7062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Calibri" panose="020F0502020204030204" charset="0"/>
                  <a:cs typeface="Calibri" panose="020F0502020204030204" charset="0"/>
                  <a:sym typeface="+mn-lt"/>
                </a:rPr>
                <a:t>Εφαρμοσμένη Επιστήμη των Υπολογιστών</a:t>
              </a: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Calibri" panose="020F0502020204030204" charset="0"/>
                <a:cs typeface="Calibri" panose="020F0502020204030204" charset="0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657" y="3552"/>
              <a:ext cx="1890" cy="1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7200" dirty="0">
                  <a:solidFill>
                    <a:schemeClr val="tx1"/>
                  </a:solidFill>
                  <a:ea typeface="Meiryo UI" panose="020B0604030504040204" charset="-128"/>
                  <a:cs typeface="+mn-lt"/>
                  <a:sym typeface="Microsoft YaHei Light" panose="020B0502040204020203" charset="-122"/>
                </a:rPr>
                <a:t>0</a:t>
              </a:r>
              <a:r>
                <a:rPr lang="el-GR" altLang="en-US" sz="7200" dirty="0">
                  <a:solidFill>
                    <a:schemeClr val="tx1"/>
                  </a:solidFill>
                  <a:ea typeface="Meiryo UI" panose="020B0604030504040204" charset="-128"/>
                  <a:cs typeface="+mn-lt"/>
                  <a:sym typeface="Microsoft YaHei Light" panose="020B0502040204020203" charset="-122"/>
                </a:rPr>
                <a:t>3</a:t>
              </a:r>
              <a:endParaRPr kumimoji="0" lang="el-GR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charset="0"/>
                <a:ea typeface="Meiryo UI" panose="020B0604030504040204" charset="-128"/>
                <a:cs typeface="+mn-lt"/>
                <a:sym typeface="Microsoft YaHei Light" panose="020B0502040204020203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14072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Calibri" panose="020F0502020204030204" charset="0"/>
            </a:endParaRPr>
          </a:p>
        </p:txBody>
      </p:sp>
      <p:pic>
        <p:nvPicPr>
          <p:cNvPr id="11" name="图片 10" descr="图层 14"/>
          <p:cNvPicPr>
            <a:picLocks noChangeAspect="1"/>
          </p:cNvPicPr>
          <p:nvPr/>
        </p:nvPicPr>
        <p:blipFill>
          <a:blip r:embed="rId2"/>
          <a:srcRect l="9118" r="9118"/>
          <a:stretch>
            <a:fillRect/>
          </a:stretch>
        </p:blipFill>
        <p:spPr>
          <a:xfrm>
            <a:off x="7200265" y="1324610"/>
            <a:ext cx="2989580" cy="56521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32610" y="2286000"/>
            <a:ext cx="14357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fontAlgn="auto" hangingPunct="1">
              <a:spcAft>
                <a:spcPts val="0"/>
              </a:spcAft>
              <a:defRPr/>
            </a:pPr>
            <a:r>
              <a:rPr lang="el-GR" altLang="zh-CN" sz="2800" b="1">
                <a:solidFill>
                  <a:srgbClr val="EFF8F0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Μελετά:</a:t>
            </a:r>
            <a:endParaRPr lang="el-GR" altLang="zh-CN" sz="2800" b="1">
              <a:solidFill>
                <a:srgbClr val="EFF8F0"/>
              </a:solidFill>
              <a:effectLst/>
              <a:latin typeface="Calibri" panose="020F0502020204030204" charset="0"/>
              <a:ea typeface="Calibri" panose="020F0502020204030204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25955" y="2913380"/>
            <a:ext cx="396240" cy="2159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32610" y="3747135"/>
            <a:ext cx="3969385" cy="127254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indent="0" algn="l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sz="1600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τρόπους εφαρμογής της Θεωρίας των</a:t>
            </a:r>
            <a:r>
              <a:rPr lang="el-GR" sz="1600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 </a:t>
            </a:r>
            <a:r>
              <a:rPr sz="1600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Υπολογιστών για την επίλυση</a:t>
            </a:r>
            <a:r>
              <a:rPr lang="el-GR" sz="1600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 </a:t>
            </a:r>
            <a:r>
              <a:rPr sz="1600" b="1">
                <a:solidFill>
                  <a:schemeClr val="accent5"/>
                </a:solidFill>
                <a:latin typeface="Calibri" panose="020F0502020204030204" charset="0"/>
                <a:ea typeface="Calibri" panose="020F0502020204030204" charset="0"/>
                <a:sym typeface="+mn-ea"/>
              </a:rPr>
              <a:t>προβλημάτων στον πραγματικό κόσμο</a:t>
            </a:r>
            <a:endParaRPr sz="1600" b="1">
              <a:solidFill>
                <a:schemeClr val="accent5"/>
              </a:solidFill>
              <a:latin typeface="Calibri" panose="020F0502020204030204" charset="0"/>
              <a:ea typeface="Calibri" panose="020F0502020204030204" charset="0"/>
              <a:sym typeface="+mn-ea"/>
            </a:endParaRPr>
          </a:p>
        </p:txBody>
      </p:sp>
      <p:pic>
        <p:nvPicPr>
          <p:cNvPr id="8" name="图片 7" descr="r3v4xm0qt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630" y="1143000"/>
            <a:ext cx="3244703" cy="6480048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ldLvl="0" animBg="1"/>
      <p:bldP spid="2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p="http://schemas.openxmlformats.org/presentationml/2006/main">
  <p:tag name="KSO_WM_DOC_GUID" val="{7d311b73-f9d3-4b91-b6f8-c98d9cfd796f}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1192</Words>
  <Application>WPS Presentation</Application>
  <PresentationFormat>宽屏</PresentationFormat>
  <Paragraphs>77</Paragraphs>
  <Slides>12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黑体</vt:lpstr>
      <vt:lpstr>Calibri</vt:lpstr>
      <vt:lpstr>Arial</vt:lpstr>
      <vt:lpstr>Meiryo UI</vt:lpstr>
      <vt:lpstr>Microsoft YaHei Light</vt:lpstr>
      <vt:lpstr>Century Gothic</vt:lpstr>
      <vt:lpstr>等线</vt:lpstr>
      <vt:lpstr>Microsoft YaHei</vt:lpstr>
      <vt:lpstr>Arial Unicode MS</vt:lpstr>
      <vt:lpstr>Office Theme</vt:lpstr>
      <vt:lpstr>Gear Drives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Eirini Lavida</cp:lastModifiedBy>
  <cp:revision>974</cp:revision>
  <dcterms:created xsi:type="dcterms:W3CDTF">2018-03-01T02:03:00Z</dcterms:created>
  <dcterms:modified xsi:type="dcterms:W3CDTF">2024-09-15T11:23:46Z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1033-12.2.0.13472</vt:lpwstr>
  </property>
  <property fmtid="{D5CDD505-2E9C-101B-9397-08002B2CF9AE}" pid="3" name="KSORubyTemplateID">
    <vt:lpwstr>2</vt:lpwstr>
  </property>
  <property fmtid="{D5CDD505-2E9C-101B-9397-08002B2CF9AE}" pid="4" name="ICV">
    <vt:lpwstr>1A09EFB6E1A3454F87FC185B196D5052_11</vt:lpwstr>
  </property>
</Properties>
</file>