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8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7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06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6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6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6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98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79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1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08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520759-14FB-46F7-9126-7F23A47C4A49}" type="datetimeFigureOut">
              <a:rPr lang="el-GR" smtClean="0"/>
              <a:t>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7A69F-F91A-4BD7-A5FD-9849305D46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228F7-DFB3-D9E3-EC7B-5F172FAC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ΠΟΙΗΜΑ ΠΟΙΗΤΙΚΗΣ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4FB6A1-F9D9-47EC-D51B-E4724E57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ποίημα που μας περιγράφει </a:t>
            </a:r>
            <a:r>
              <a:rPr lang="el-GR" u="sng" dirty="0"/>
              <a:t>την έμπνευση </a:t>
            </a:r>
            <a:r>
              <a:rPr lang="el-GR" dirty="0"/>
              <a:t>του καλλιτέχνη και τα </a:t>
            </a:r>
            <a:r>
              <a:rPr lang="el-GR" u="sng" dirty="0"/>
              <a:t>στάδια</a:t>
            </a:r>
            <a:r>
              <a:rPr lang="el-GR" dirty="0"/>
              <a:t> της ποιητικής δημιουργίας.</a:t>
            </a:r>
          </a:p>
        </p:txBody>
      </p:sp>
    </p:spTree>
    <p:extLst>
      <p:ext uri="{BB962C8B-B14F-4D97-AF65-F5344CB8AC3E}">
        <p14:creationId xmlns:p14="http://schemas.microsoft.com/office/powerpoint/2010/main" val="250166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C3D954-AB42-7C2A-3884-6D9B1A3A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100 από τα 256 σωζόμενα ποιήματα </a:t>
            </a:r>
            <a:br>
              <a:rPr lang="el-GR" dirty="0"/>
            </a:br>
            <a:r>
              <a:rPr lang="el-GR" dirty="0"/>
              <a:t>του Καβάφη είναι </a:t>
            </a:r>
            <a:r>
              <a:rPr lang="el-GR" u="sng" dirty="0"/>
              <a:t>Ποιήματα Ποιητικής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C6288E-E010-4BA9-56E2-8EC8C6C54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39% του έργου του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451E00-EEBE-EF72-24AB-809EE1092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56 από τα 154 κυρίως Ποιήματα</a:t>
            </a:r>
          </a:p>
          <a:p>
            <a:r>
              <a:rPr lang="el-GR" dirty="0"/>
              <a:t>16 από τα 27 Αποκηρυγμένα</a:t>
            </a:r>
          </a:p>
          <a:p>
            <a:r>
              <a:rPr lang="el-GR" dirty="0"/>
              <a:t>28 από τα 76 Ανέκδοτα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80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F78747-3715-28EE-00F5-B8C0E268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Μεγάλη η αναλογία των καβαφικών </a:t>
            </a:r>
            <a:br>
              <a:rPr lang="el-GR" dirty="0"/>
            </a:br>
            <a:r>
              <a:rPr lang="el-GR" dirty="0"/>
              <a:t>ποιημάτων </a:t>
            </a:r>
            <a:br>
              <a:rPr lang="el-GR" dirty="0"/>
            </a:br>
            <a:r>
              <a:rPr lang="el-GR" dirty="0"/>
              <a:t>για την Τέχνη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0D325-0082-EC62-890D-98F90588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Λίγα τα ποιήματα που αναφέρονται στην ποιητική τέχνη.</a:t>
            </a:r>
          </a:p>
          <a:p>
            <a:pPr algn="just"/>
            <a:r>
              <a:rPr lang="el-GR" dirty="0"/>
              <a:t>Πολλά ποιήματα που παρουσιάζουν γλύπτες, τεχνουργούς, ζωγράφους. </a:t>
            </a:r>
          </a:p>
          <a:p>
            <a:pPr algn="just"/>
            <a:r>
              <a:rPr lang="el-GR" dirty="0"/>
              <a:t>Οι τεχνίτες και οι καλλιτέχνες συμβολίζουν τον ποιητή και την ποιητική τέχνη. </a:t>
            </a:r>
            <a:r>
              <a:rPr lang="el-GR" sz="4000" u="sng" dirty="0"/>
              <a:t>ΑΡΑ:</a:t>
            </a:r>
          </a:p>
          <a:p>
            <a:pPr algn="just"/>
            <a:r>
              <a:rPr lang="el-GR" dirty="0"/>
              <a:t>Μεγάλη σημασία έδινε ο Καβάφης στην Τέχνη.</a:t>
            </a:r>
          </a:p>
          <a:p>
            <a:pPr algn="just"/>
            <a:r>
              <a:rPr lang="el-GR" dirty="0"/>
              <a:t>Η Τέχνη απασχολούσε πολύ τον Καβάφη.</a:t>
            </a:r>
          </a:p>
        </p:txBody>
      </p:sp>
    </p:spTree>
    <p:extLst>
      <p:ext uri="{BB962C8B-B14F-4D97-AF65-F5344CB8AC3E}">
        <p14:creationId xmlns:p14="http://schemas.microsoft.com/office/powerpoint/2010/main" val="275817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C7F90-16BA-5734-6CFA-32F84CFC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Τα ποιήματα με θέμα </a:t>
            </a:r>
            <a:r>
              <a:rPr lang="el-GR"/>
              <a:t>την Τέχνη</a:t>
            </a:r>
            <a:br>
              <a:rPr lang="el-GR"/>
            </a:br>
            <a:r>
              <a:rPr lang="el-GR"/>
              <a:t> </a:t>
            </a:r>
            <a:r>
              <a:rPr lang="el-GR" dirty="0"/>
              <a:t>χωρίζονται σε 3 κατηγορίες: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155066-6877-9118-EB5D-9B7292CD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Όσα αναφέρονται στην μεγάλη αξία της Τέχνης.</a:t>
            </a:r>
          </a:p>
          <a:p>
            <a:pPr algn="just"/>
            <a:r>
              <a:rPr lang="el-GR" dirty="0"/>
              <a:t>Ποιήματα που αποκαλύπτουν τον τρόπο που είναι φτιαγμένα (η καβαφική τεχνική).</a:t>
            </a:r>
          </a:p>
          <a:p>
            <a:pPr algn="just"/>
            <a:r>
              <a:rPr lang="el-GR" dirty="0"/>
              <a:t>Ποιήματα που φανερώνουν την έμπνευση (</a:t>
            </a:r>
            <a:r>
              <a:rPr lang="el-GR" dirty="0" err="1"/>
              <a:t>Καισαρίων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800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65F54A-13EA-8FDD-62B3-B5C17BC0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ΑΥΤΟΑΝΑΦΟΡΙΚΟΤΗΤΑ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5C2894-D916-AAAF-F2F6-90DDBF74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/>
              <a:t>Τα ποιήματα Ποιητικής: </a:t>
            </a:r>
          </a:p>
          <a:p>
            <a:pPr algn="just"/>
            <a:r>
              <a:rPr lang="el-GR" dirty="0"/>
              <a:t>δείχνουν στον αναγνώστη πώς είναι γραμμένα </a:t>
            </a:r>
          </a:p>
          <a:p>
            <a:pPr algn="just"/>
            <a:r>
              <a:rPr lang="el-GR" dirty="0" err="1"/>
              <a:t>εφιστούν</a:t>
            </a:r>
            <a:r>
              <a:rPr lang="el-GR" dirty="0"/>
              <a:t> την προσοχή του αναγνώστη στο ίδιο το κείμενο</a:t>
            </a:r>
          </a:p>
          <a:p>
            <a:pPr algn="just"/>
            <a:r>
              <a:rPr lang="el-GR" dirty="0"/>
              <a:t>αναφέρονται στον εαυτό τους κι αυτό ονομάζεται: «</a:t>
            </a:r>
            <a:r>
              <a:rPr lang="el-GR" dirty="0" err="1"/>
              <a:t>αυτοαναφορικότητα</a:t>
            </a:r>
            <a:r>
              <a:rPr lang="el-GR" dirty="0"/>
              <a:t>»</a:t>
            </a:r>
          </a:p>
          <a:p>
            <a:pPr algn="just"/>
            <a:r>
              <a:rPr lang="el-GR" dirty="0"/>
              <a:t>ανήκουν στη σφαίρα της μοντέρνας λογοτεχνίας</a:t>
            </a:r>
          </a:p>
          <a:p>
            <a:pPr algn="just"/>
            <a:r>
              <a:rPr lang="el-GR" dirty="0"/>
              <a:t>αναγκάζουν τον αναγνώστη σε μια πιο ενεργητική μορφή ανάγνωσης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40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B21D52-60A8-A3E8-A727-F33FE3B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Αυτοαναφορικότητα</a:t>
            </a:r>
            <a:r>
              <a:rPr lang="el-GR" dirty="0"/>
              <a:t> στον Καβάφη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9813B-199B-8E63-B39D-32782E17329B}"/>
              </a:ext>
            </a:extLst>
          </p:cNvPr>
          <p:cNvSpPr txBox="1"/>
          <p:nvPr/>
        </p:nvSpPr>
        <p:spPr>
          <a:xfrm>
            <a:off x="3048918" y="2355626"/>
            <a:ext cx="6097836" cy="362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95250" indent="333375" algn="just">
              <a:lnSpc>
                <a:spcPct val="107000"/>
              </a:lnSpc>
              <a:spcAft>
                <a:spcPts val="800"/>
              </a:spcAft>
            </a:pPr>
            <a:r>
              <a:rPr lang="el-GR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 τα θεμελιώδη χαρακτηριστικά του Καβαφικού έργου που έχει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επισημάνει</a:t>
            </a:r>
            <a:r>
              <a:rPr lang="el-GR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 κριτική, το σημαντικότερο παραμένει η </a:t>
            </a:r>
            <a:r>
              <a:rPr lang="el-GR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αυτοαναφορικότητα, </a:t>
            </a:r>
            <a:r>
              <a:rPr lang="el-GR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δηλαδή  το γεγονός ότι σε ένα μεγάλο ποσοστό των ποιημάτων του, η ποίηση στρέφεται στον ίδιο τον εαυτό της και το κείμενο αναπαριστά τη διαδικασία της δημιουργίας του ή αναφέρεται στις συνθήκες της ύπαρξης του</a:t>
            </a:r>
            <a:r>
              <a:rPr lang="el-G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4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259</Words>
  <Application>Microsoft Office PowerPoint</Application>
  <PresentationFormat>Ευρεία οθόνη</PresentationFormat>
  <Paragraphs>26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Οργανικό</vt:lpstr>
      <vt:lpstr>ΠΟΙΗΜΑ ΠΟΙΗΤΙΚΗΣ </vt:lpstr>
      <vt:lpstr>100 από τα 256 σωζόμενα ποιήματα  του Καβάφη είναι Ποιήματα Ποιητικής</vt:lpstr>
      <vt:lpstr>Μεγάλη η αναλογία των καβαφικών  ποιημάτων  για την Τέχνη</vt:lpstr>
      <vt:lpstr>Τα ποιήματα με θέμα την Τέχνη  χωρίζονται σε 3 κατηγορίες:</vt:lpstr>
      <vt:lpstr>ΑΥΤΟΑΝΑΦΟΡΙΚΟΤΗΤΑ</vt:lpstr>
      <vt:lpstr>Αυτοαναφορικότητα στον Καβάφη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ΠΟΙΗΜΑ ΠΟΙΗΤΙΚΗΣ</dc:title>
  <dc:creator>ΙΩΑΝΝΗΣ ΚΑΡΑΝΤΩΝΗΣ</dc:creator>
  <cp:lastModifiedBy>ΜΑΡΙΑ ΚΑΛΛΙΤΣΗ</cp:lastModifiedBy>
  <cp:revision>17</cp:revision>
  <dcterms:created xsi:type="dcterms:W3CDTF">2024-02-09T18:39:55Z</dcterms:created>
  <dcterms:modified xsi:type="dcterms:W3CDTF">2025-03-05T20:00:45Z</dcterms:modified>
</cp:coreProperties>
</file>